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notesMasterIdLst>
    <p:notesMasterId r:id="rId55"/>
  </p:notesMasterIdLst>
  <p:sldIdLst>
    <p:sldId id="2156" r:id="rId3"/>
    <p:sldId id="2273" r:id="rId4"/>
    <p:sldId id="2507" r:id="rId5"/>
    <p:sldId id="2597" r:id="rId6"/>
    <p:sldId id="2596" r:id="rId7"/>
    <p:sldId id="2603" r:id="rId8"/>
    <p:sldId id="2595" r:id="rId9"/>
    <p:sldId id="2604" r:id="rId10"/>
    <p:sldId id="2605" r:id="rId11"/>
    <p:sldId id="2606" r:id="rId12"/>
    <p:sldId id="2607" r:id="rId13"/>
    <p:sldId id="2535" r:id="rId14"/>
    <p:sldId id="2548" r:id="rId15"/>
    <p:sldId id="2546" r:id="rId16"/>
    <p:sldId id="2617" r:id="rId17"/>
    <p:sldId id="2620" r:id="rId18"/>
    <p:sldId id="2622" r:id="rId19"/>
    <p:sldId id="2589" r:id="rId20"/>
    <p:sldId id="2585" r:id="rId21"/>
    <p:sldId id="2623" r:id="rId22"/>
    <p:sldId id="2625" r:id="rId23"/>
    <p:sldId id="2624" r:id="rId24"/>
    <p:sldId id="2626" r:id="rId25"/>
    <p:sldId id="2627" r:id="rId26"/>
    <p:sldId id="2628" r:id="rId27"/>
    <p:sldId id="2583" r:id="rId28"/>
    <p:sldId id="2599" r:id="rId29"/>
    <p:sldId id="2598" r:id="rId30"/>
    <p:sldId id="2600" r:id="rId31"/>
    <p:sldId id="2601" r:id="rId32"/>
    <p:sldId id="2608" r:id="rId33"/>
    <p:sldId id="2615" r:id="rId34"/>
    <p:sldId id="2609" r:id="rId35"/>
    <p:sldId id="2602" r:id="rId36"/>
    <p:sldId id="2337" r:id="rId37"/>
    <p:sldId id="2619" r:id="rId38"/>
    <p:sldId id="2510" r:id="rId39"/>
    <p:sldId id="2593" r:id="rId40"/>
    <p:sldId id="2612" r:id="rId41"/>
    <p:sldId id="2590" r:id="rId42"/>
    <p:sldId id="2616" r:id="rId43"/>
    <p:sldId id="2592" r:id="rId44"/>
    <p:sldId id="2621" r:id="rId45"/>
    <p:sldId id="2584" r:id="rId46"/>
    <p:sldId id="2629" r:id="rId47"/>
    <p:sldId id="2618" r:id="rId48"/>
    <p:sldId id="2555" r:id="rId49"/>
    <p:sldId id="2488" r:id="rId50"/>
    <p:sldId id="2630" r:id="rId51"/>
    <p:sldId id="2565" r:id="rId52"/>
    <p:sldId id="2613" r:id="rId53"/>
    <p:sldId id="2147" r:id="rId5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1pPr>
    <a:lvl2pPr marL="0" marR="0" indent="649622"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2pPr>
    <a:lvl3pPr marL="0" marR="0" indent="1299244"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3pPr>
    <a:lvl4pPr marL="0" marR="0" indent="1948869"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4pPr>
    <a:lvl5pPr marL="0" marR="0" indent="259849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5pPr>
    <a:lvl6pPr marL="0" marR="0" indent="3248112"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6pPr>
    <a:lvl7pPr marL="0" marR="0" indent="3897736"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7pPr>
    <a:lvl8pPr marL="0" marR="0" indent="4547358"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8pPr>
    <a:lvl9pPr marL="0" marR="0" indent="5196982"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userDrawn="1">
          <p15:clr>
            <a:srgbClr val="A4A3A4"/>
          </p15:clr>
        </p15:guide>
        <p15:guide id="2" pos="15346" userDrawn="1">
          <p15:clr>
            <a:srgbClr val="A4A3A4"/>
          </p15:clr>
        </p15:guide>
        <p15:guide id="4" pos="899" userDrawn="1">
          <p15:clr>
            <a:srgbClr val="A4A3A4"/>
          </p15:clr>
        </p15:guide>
        <p15:guide id="5" orient="horz" pos="8640" userDrawn="1">
          <p15:clr>
            <a:srgbClr val="A4A3A4"/>
          </p15:clr>
        </p15:guide>
        <p15:guide id="6" orient="horz" pos="2188" userDrawn="1">
          <p15:clr>
            <a:srgbClr val="A4A3A4"/>
          </p15:clr>
        </p15:guide>
        <p15:guide id="7" pos="8270" userDrawn="1">
          <p15:clr>
            <a:srgbClr val="A4A3A4"/>
          </p15:clr>
        </p15:guide>
        <p15:guide id="8" orient="horz" pos="1530" userDrawn="1">
          <p15:clr>
            <a:srgbClr val="A4A3A4"/>
          </p15:clr>
        </p15:guide>
        <p15:guide id="9" pos="12193" userDrawn="1">
          <p15:clr>
            <a:srgbClr val="A4A3A4"/>
          </p15:clr>
        </p15:guide>
        <p15:guide id="10" pos="1194" userDrawn="1">
          <p15:clr>
            <a:srgbClr val="A4A3A4"/>
          </p15:clr>
        </p15:guide>
        <p15:guide id="11" pos="13917" userDrawn="1">
          <p15:clr>
            <a:srgbClr val="A4A3A4"/>
          </p15:clr>
        </p15:guide>
        <p15:guide id="12" pos="11263" userDrawn="1">
          <p15:clr>
            <a:srgbClr val="A4A3A4"/>
          </p15:clr>
        </p15:guide>
        <p15:guide id="13" pos="10810" userDrawn="1">
          <p15:clr>
            <a:srgbClr val="A4A3A4"/>
          </p15:clr>
        </p15:guide>
        <p15:guide id="14" orient="horz" pos="7971" userDrawn="1">
          <p15:clr>
            <a:srgbClr val="A4A3A4"/>
          </p15:clr>
        </p15:guide>
        <p15:guide id="15" orient="horz" pos="4297" userDrawn="1">
          <p15:clr>
            <a:srgbClr val="A4A3A4"/>
          </p15:clr>
        </p15:guide>
        <p15:guide id="16" orient="horz" pos="8289" userDrawn="1">
          <p15:clr>
            <a:srgbClr val="A4A3A4"/>
          </p15:clr>
        </p15:guide>
        <p15:guide id="17" pos="536" userDrawn="1">
          <p15:clr>
            <a:srgbClr val="A4A3A4"/>
          </p15:clr>
        </p15:guide>
        <p15:guide id="18" pos="14847" userDrawn="1">
          <p15:clr>
            <a:srgbClr val="A4A3A4"/>
          </p15:clr>
        </p15:guide>
        <p15:guide id="19" pos="1670" userDrawn="1">
          <p15:clr>
            <a:srgbClr val="A4A3A4"/>
          </p15:clr>
        </p15:guide>
        <p15:guide id="20" pos="14529" userDrawn="1">
          <p15:clr>
            <a:srgbClr val="A4A3A4"/>
          </p15:clr>
        </p15:guide>
        <p15:guide id="21" orient="horz" pos="7382" userDrawn="1">
          <p15:clr>
            <a:srgbClr val="A4A3A4"/>
          </p15:clr>
        </p15:guide>
        <p15:guide id="22" pos="785" userDrawn="1">
          <p15:clr>
            <a:srgbClr val="A4A3A4"/>
          </p15:clr>
        </p15:guide>
        <p15:guide id="23" orient="horz" pos="5400" userDrawn="1">
          <p15:clr>
            <a:srgbClr val="A4A3A4"/>
          </p15:clr>
        </p15:guide>
        <p15:guide id="24" orient="horz" pos="759" userDrawn="1">
          <p15:clr>
            <a:srgbClr val="A4A3A4"/>
          </p15:clr>
        </p15:guide>
        <p15:guide id="25" orient="horz" pos="2732" userDrawn="1">
          <p15:clr>
            <a:srgbClr val="A4A3A4"/>
          </p15:clr>
        </p15:guide>
        <p15:guide id="26" orient="horz" pos="7790" userDrawn="1">
          <p15:clr>
            <a:srgbClr val="A4A3A4"/>
          </p15:clr>
        </p15:guide>
        <p15:guide id="27" orient="horz" pos="3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en Sever" initials="CS" lastIdx="86" clrIdx="0"/>
  <p:cmAuthor id="2" name="Sunumo Grup3" initials="SG" lastIdx="60" clrIdx="1">
    <p:extLst>
      <p:ext uri="{19B8F6BF-5375-455C-9EA6-DF929625EA0E}">
        <p15:presenceInfo xmlns:p15="http://schemas.microsoft.com/office/powerpoint/2012/main" userId="S::grup3@sunumo.onmicrosoft.com::71619a07-f465-4a58-ae24-31a593200b0c" providerId="AD"/>
      </p:ext>
    </p:extLst>
  </p:cmAuthor>
  <p:cmAuthor id="3" name="Sunumo Grup3" initials="SG [2]" lastIdx="5" clrIdx="2">
    <p:extLst>
      <p:ext uri="{19B8F6BF-5375-455C-9EA6-DF929625EA0E}">
        <p15:presenceInfo xmlns:p15="http://schemas.microsoft.com/office/powerpoint/2012/main" userId="S::sunumo_grup3@sunumo.onmicrosoft.com::71619a07-f465-4a58-ae24-31a593200b0c" providerId="AD"/>
      </p:ext>
    </p:extLst>
  </p:cmAuthor>
  <p:cmAuthor id="4" name="Alper Saltabas" initials="AS" lastIdx="1" clrIdx="3">
    <p:extLst>
      <p:ext uri="{19B8F6BF-5375-455C-9EA6-DF929625EA0E}">
        <p15:presenceInfo xmlns:p15="http://schemas.microsoft.com/office/powerpoint/2012/main" userId="S::alper.saltabas@logo.com.tr::25232452-f7fc-4ce2-b1be-b48e50380f4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AE5E69"/>
    <a:srgbClr val="F79031"/>
    <a:srgbClr val="8268BB"/>
    <a:srgbClr val="DB812E"/>
    <a:srgbClr val="FFFFFF"/>
    <a:srgbClr val="374A8F"/>
    <a:srgbClr val="5954AA"/>
    <a:srgbClr val="047B75"/>
    <a:srgbClr val="00000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806AC9-1998-4114-9500-57616713D652}" v="40" dt="2021-10-19T10:48:14.17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635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635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40" autoAdjust="0"/>
    <p:restoredTop sz="90834" autoAdjust="0"/>
  </p:normalViewPr>
  <p:slideViewPr>
    <p:cSldViewPr snapToGrid="0" snapToObjects="1">
      <p:cViewPr varScale="1">
        <p:scale>
          <a:sx n="59" d="100"/>
          <a:sy n="59" d="100"/>
        </p:scale>
        <p:origin x="828" y="84"/>
      </p:cViewPr>
      <p:guideLst>
        <p:guide orient="horz"/>
        <p:guide pos="15346"/>
        <p:guide pos="899"/>
        <p:guide orient="horz" pos="8640"/>
        <p:guide orient="horz" pos="2188"/>
        <p:guide pos="8270"/>
        <p:guide orient="horz" pos="1530"/>
        <p:guide pos="12193"/>
        <p:guide pos="1194"/>
        <p:guide pos="13917"/>
        <p:guide pos="11263"/>
        <p:guide pos="10810"/>
        <p:guide orient="horz" pos="7971"/>
        <p:guide orient="horz" pos="4297"/>
        <p:guide orient="horz" pos="8289"/>
        <p:guide pos="536"/>
        <p:guide pos="14847"/>
        <p:guide pos="1670"/>
        <p:guide pos="14529"/>
        <p:guide orient="horz" pos="7382"/>
        <p:guide pos="785"/>
        <p:guide orient="horz" pos="5400"/>
        <p:guide orient="horz" pos="759"/>
        <p:guide orient="horz" pos="2732"/>
        <p:guide orient="horz" pos="7790"/>
        <p:guide orient="horz" pos="3390"/>
      </p:guideLst>
    </p:cSldViewPr>
  </p:slideViewPr>
  <p:outlineViewPr>
    <p:cViewPr>
      <p:scale>
        <a:sx n="33" d="100"/>
        <a:sy n="33" d="100"/>
      </p:scale>
      <p:origin x="0" y="-5838"/>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61" Type="http://schemas.microsoft.com/office/2016/11/relationships/changesInfo" Target="changesInfos/changesInfo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uygu Alpsu" userId="a48aa84e-6e44-4896-bb6f-49c2ed1e5463" providerId="ADAL" clId="{CF5F41A5-CE2C-4F82-8CBB-B9D9381C6E85}"/>
    <pc:docChg chg="undo custSel addSld delSld modSld">
      <pc:chgData name="Duygu Alpsu" userId="a48aa84e-6e44-4896-bb6f-49c2ed1e5463" providerId="ADAL" clId="{CF5F41A5-CE2C-4F82-8CBB-B9D9381C6E85}" dt="2020-11-10T19:03:43.881" v="3472" actId="1076"/>
      <pc:docMkLst>
        <pc:docMk/>
      </pc:docMkLst>
      <pc:sldChg chg="modSp modAnim">
        <pc:chgData name="Duygu Alpsu" userId="a48aa84e-6e44-4896-bb6f-49c2ed1e5463" providerId="ADAL" clId="{CF5F41A5-CE2C-4F82-8CBB-B9D9381C6E85}" dt="2020-11-10T08:13:39.328" v="30" actId="20577"/>
        <pc:sldMkLst>
          <pc:docMk/>
          <pc:sldMk cId="1422279525" sldId="2156"/>
        </pc:sldMkLst>
        <pc:spChg chg="mod">
          <ac:chgData name="Duygu Alpsu" userId="a48aa84e-6e44-4896-bb6f-49c2ed1e5463" providerId="ADAL" clId="{CF5F41A5-CE2C-4F82-8CBB-B9D9381C6E85}" dt="2020-11-10T08:11:30.567" v="24" actId="20577"/>
          <ac:spMkLst>
            <pc:docMk/>
            <pc:sldMk cId="1422279525" sldId="2156"/>
            <ac:spMk id="47" creationId="{FF9AA112-0E32-774C-9441-AD03E16F4F8E}"/>
          </ac:spMkLst>
        </pc:spChg>
      </pc:sldChg>
      <pc:sldChg chg="modSp mod">
        <pc:chgData name="Duygu Alpsu" userId="a48aa84e-6e44-4896-bb6f-49c2ed1e5463" providerId="ADAL" clId="{CF5F41A5-CE2C-4F82-8CBB-B9D9381C6E85}" dt="2020-11-10T18:59:31.473" v="3463" actId="20577"/>
        <pc:sldMkLst>
          <pc:docMk/>
          <pc:sldMk cId="3199959439" sldId="2268"/>
        </pc:sldMkLst>
        <pc:spChg chg="mod">
          <ac:chgData name="Duygu Alpsu" userId="a48aa84e-6e44-4896-bb6f-49c2ed1e5463" providerId="ADAL" clId="{CF5F41A5-CE2C-4F82-8CBB-B9D9381C6E85}" dt="2020-11-10T18:39:15.020" v="3104" actId="20577"/>
          <ac:spMkLst>
            <pc:docMk/>
            <pc:sldMk cId="3199959439" sldId="2268"/>
            <ac:spMk id="2" creationId="{2F55D63B-9D73-4B5B-8169-EF3688A293C9}"/>
          </ac:spMkLst>
        </pc:spChg>
        <pc:spChg chg="mod">
          <ac:chgData name="Duygu Alpsu" userId="a48aa84e-6e44-4896-bb6f-49c2ed1e5463" providerId="ADAL" clId="{CF5F41A5-CE2C-4F82-8CBB-B9D9381C6E85}" dt="2020-11-10T18:59:31.473" v="3463" actId="20577"/>
          <ac:spMkLst>
            <pc:docMk/>
            <pc:sldMk cId="3199959439" sldId="2268"/>
            <ac:spMk id="3" creationId="{E3CD204F-A62A-4897-863A-C0B548D130CE}"/>
          </ac:spMkLst>
        </pc:spChg>
      </pc:sldChg>
      <pc:sldChg chg="addSp modSp mod">
        <pc:chgData name="Duygu Alpsu" userId="a48aa84e-6e44-4896-bb6f-49c2ed1e5463" providerId="ADAL" clId="{CF5F41A5-CE2C-4F82-8CBB-B9D9381C6E85}" dt="2020-11-10T11:24:40.633" v="937" actId="1076"/>
        <pc:sldMkLst>
          <pc:docMk/>
          <pc:sldMk cId="2675489171" sldId="2269"/>
        </pc:sldMkLst>
        <pc:spChg chg="mod">
          <ac:chgData name="Duygu Alpsu" userId="a48aa84e-6e44-4896-bb6f-49c2ed1e5463" providerId="ADAL" clId="{CF5F41A5-CE2C-4F82-8CBB-B9D9381C6E85}" dt="2020-11-10T11:23:25.637" v="907" actId="1036"/>
          <ac:spMkLst>
            <pc:docMk/>
            <pc:sldMk cId="2675489171" sldId="2269"/>
            <ac:spMk id="2" creationId="{2F55D63B-9D73-4B5B-8169-EF3688A293C9}"/>
          </ac:spMkLst>
        </pc:spChg>
        <pc:spChg chg="mod">
          <ac:chgData name="Duygu Alpsu" userId="a48aa84e-6e44-4896-bb6f-49c2ed1e5463" providerId="ADAL" clId="{CF5F41A5-CE2C-4F82-8CBB-B9D9381C6E85}" dt="2020-11-10T11:23:51.326" v="923" actId="20577"/>
          <ac:spMkLst>
            <pc:docMk/>
            <pc:sldMk cId="2675489171" sldId="2269"/>
            <ac:spMk id="3" creationId="{E3CD204F-A62A-4897-863A-C0B548D130CE}"/>
          </ac:spMkLst>
        </pc:spChg>
        <pc:picChg chg="mod">
          <ac:chgData name="Duygu Alpsu" userId="a48aa84e-6e44-4896-bb6f-49c2ed1e5463" providerId="ADAL" clId="{CF5F41A5-CE2C-4F82-8CBB-B9D9381C6E85}" dt="2020-11-10T11:24:40.633" v="937" actId="1076"/>
          <ac:picMkLst>
            <pc:docMk/>
            <pc:sldMk cId="2675489171" sldId="2269"/>
            <ac:picMk id="4" creationId="{3E6534A9-04D9-4F1A-9A42-6E3B7136AA9F}"/>
          </ac:picMkLst>
        </pc:picChg>
        <pc:picChg chg="mod">
          <ac:chgData name="Duygu Alpsu" userId="a48aa84e-6e44-4896-bb6f-49c2ed1e5463" providerId="ADAL" clId="{CF5F41A5-CE2C-4F82-8CBB-B9D9381C6E85}" dt="2020-11-10T11:24:33.944" v="935" actId="1076"/>
          <ac:picMkLst>
            <pc:docMk/>
            <pc:sldMk cId="2675489171" sldId="2269"/>
            <ac:picMk id="5" creationId="{58BD5121-1CE6-49C7-9ADD-0AFF0B38E448}"/>
          </ac:picMkLst>
        </pc:picChg>
        <pc:picChg chg="mod">
          <ac:chgData name="Duygu Alpsu" userId="a48aa84e-6e44-4896-bb6f-49c2ed1e5463" providerId="ADAL" clId="{CF5F41A5-CE2C-4F82-8CBB-B9D9381C6E85}" dt="2020-11-10T11:24:37.577" v="936" actId="1076"/>
          <ac:picMkLst>
            <pc:docMk/>
            <pc:sldMk cId="2675489171" sldId="2269"/>
            <ac:picMk id="6" creationId="{59C5E644-0369-4304-8E7C-FAC5FC512C3E}"/>
          </ac:picMkLst>
        </pc:picChg>
        <pc:picChg chg="add">
          <ac:chgData name="Duygu Alpsu" userId="a48aa84e-6e44-4896-bb6f-49c2ed1e5463" providerId="ADAL" clId="{CF5F41A5-CE2C-4F82-8CBB-B9D9381C6E85}" dt="2020-11-10T11:23:18.964" v="897" actId="22"/>
          <ac:picMkLst>
            <pc:docMk/>
            <pc:sldMk cId="2675489171" sldId="2269"/>
            <ac:picMk id="7" creationId="{133BC2E1-AB73-49ED-874D-4BF5826837E2}"/>
          </ac:picMkLst>
        </pc:picChg>
      </pc:sldChg>
      <pc:sldChg chg="modSp mod">
        <pc:chgData name="Duygu Alpsu" userId="a48aa84e-6e44-4896-bb6f-49c2ed1e5463" providerId="ADAL" clId="{CF5F41A5-CE2C-4F82-8CBB-B9D9381C6E85}" dt="2020-11-10T12:35:11.429" v="1316" actId="20577"/>
        <pc:sldMkLst>
          <pc:docMk/>
          <pc:sldMk cId="690347055" sldId="2272"/>
        </pc:sldMkLst>
        <pc:spChg chg="mod">
          <ac:chgData name="Duygu Alpsu" userId="a48aa84e-6e44-4896-bb6f-49c2ed1e5463" providerId="ADAL" clId="{CF5F41A5-CE2C-4F82-8CBB-B9D9381C6E85}" dt="2020-11-10T12:34:33.908" v="1295" actId="1036"/>
          <ac:spMkLst>
            <pc:docMk/>
            <pc:sldMk cId="690347055" sldId="2272"/>
            <ac:spMk id="2" creationId="{2F55D63B-9D73-4B5B-8169-EF3688A293C9}"/>
          </ac:spMkLst>
        </pc:spChg>
        <pc:spChg chg="mod">
          <ac:chgData name="Duygu Alpsu" userId="a48aa84e-6e44-4896-bb6f-49c2ed1e5463" providerId="ADAL" clId="{CF5F41A5-CE2C-4F82-8CBB-B9D9381C6E85}" dt="2020-11-10T12:35:11.429" v="1316" actId="20577"/>
          <ac:spMkLst>
            <pc:docMk/>
            <pc:sldMk cId="690347055" sldId="2272"/>
            <ac:spMk id="3" creationId="{E3CD204F-A62A-4897-863A-C0B548D130CE}"/>
          </ac:spMkLst>
        </pc:spChg>
        <pc:picChg chg="mod">
          <ac:chgData name="Duygu Alpsu" userId="a48aa84e-6e44-4896-bb6f-49c2ed1e5463" providerId="ADAL" clId="{CF5F41A5-CE2C-4F82-8CBB-B9D9381C6E85}" dt="2020-11-10T12:34:43.854" v="1296" actId="1076"/>
          <ac:picMkLst>
            <pc:docMk/>
            <pc:sldMk cId="690347055" sldId="2272"/>
            <ac:picMk id="4" creationId="{F98CD2FE-ABB8-47AC-8316-D34BC2F503C3}"/>
          </ac:picMkLst>
        </pc:picChg>
      </pc:sldChg>
      <pc:sldChg chg="modSp mod">
        <pc:chgData name="Duygu Alpsu" userId="a48aa84e-6e44-4896-bb6f-49c2ed1e5463" providerId="ADAL" clId="{CF5F41A5-CE2C-4F82-8CBB-B9D9381C6E85}" dt="2020-11-10T12:38:17.024" v="1376" actId="20577"/>
        <pc:sldMkLst>
          <pc:docMk/>
          <pc:sldMk cId="4221257231" sldId="2273"/>
        </pc:sldMkLst>
        <pc:spChg chg="mod">
          <ac:chgData name="Duygu Alpsu" userId="a48aa84e-6e44-4896-bb6f-49c2ed1e5463" providerId="ADAL" clId="{CF5F41A5-CE2C-4F82-8CBB-B9D9381C6E85}" dt="2020-11-10T12:35:58.432" v="1330" actId="1036"/>
          <ac:spMkLst>
            <pc:docMk/>
            <pc:sldMk cId="4221257231" sldId="2273"/>
            <ac:spMk id="2" creationId="{2F55D63B-9D73-4B5B-8169-EF3688A293C9}"/>
          </ac:spMkLst>
        </pc:spChg>
        <pc:spChg chg="mod">
          <ac:chgData name="Duygu Alpsu" userId="a48aa84e-6e44-4896-bb6f-49c2ed1e5463" providerId="ADAL" clId="{CF5F41A5-CE2C-4F82-8CBB-B9D9381C6E85}" dt="2020-11-10T12:38:17.024" v="1376" actId="20577"/>
          <ac:spMkLst>
            <pc:docMk/>
            <pc:sldMk cId="4221257231" sldId="2273"/>
            <ac:spMk id="3" creationId="{E3CD204F-A62A-4897-863A-C0B548D130CE}"/>
          </ac:spMkLst>
        </pc:spChg>
        <pc:picChg chg="mod">
          <ac:chgData name="Duygu Alpsu" userId="a48aa84e-6e44-4896-bb6f-49c2ed1e5463" providerId="ADAL" clId="{CF5F41A5-CE2C-4F82-8CBB-B9D9381C6E85}" dt="2020-11-10T12:37:01.997" v="1365" actId="1076"/>
          <ac:picMkLst>
            <pc:docMk/>
            <pc:sldMk cId="4221257231" sldId="2273"/>
            <ac:picMk id="4" creationId="{5BF1E255-5657-427A-A240-C0695EE7B5EB}"/>
          </ac:picMkLst>
        </pc:picChg>
        <pc:picChg chg="mod">
          <ac:chgData name="Duygu Alpsu" userId="a48aa84e-6e44-4896-bb6f-49c2ed1e5463" providerId="ADAL" clId="{CF5F41A5-CE2C-4F82-8CBB-B9D9381C6E85}" dt="2020-11-10T12:37:00.445" v="1364" actId="1076"/>
          <ac:picMkLst>
            <pc:docMk/>
            <pc:sldMk cId="4221257231" sldId="2273"/>
            <ac:picMk id="5" creationId="{8680B470-41D7-4CAF-98D8-13132EA13B8C}"/>
          </ac:picMkLst>
        </pc:picChg>
      </pc:sldChg>
      <pc:sldChg chg="modSp mod">
        <pc:chgData name="Duygu Alpsu" userId="a48aa84e-6e44-4896-bb6f-49c2ed1e5463" providerId="ADAL" clId="{CF5F41A5-CE2C-4F82-8CBB-B9D9381C6E85}" dt="2020-11-10T12:41:20.373" v="1478" actId="14100"/>
        <pc:sldMkLst>
          <pc:docMk/>
          <pc:sldMk cId="305180425" sldId="2274"/>
        </pc:sldMkLst>
        <pc:spChg chg="mod">
          <ac:chgData name="Duygu Alpsu" userId="a48aa84e-6e44-4896-bb6f-49c2ed1e5463" providerId="ADAL" clId="{CF5F41A5-CE2C-4F82-8CBB-B9D9381C6E85}" dt="2020-11-10T12:39:13.418" v="1391" actId="1036"/>
          <ac:spMkLst>
            <pc:docMk/>
            <pc:sldMk cId="305180425" sldId="2274"/>
            <ac:spMk id="2" creationId="{2F55D63B-9D73-4B5B-8169-EF3688A293C9}"/>
          </ac:spMkLst>
        </pc:spChg>
        <pc:spChg chg="mod">
          <ac:chgData name="Duygu Alpsu" userId="a48aa84e-6e44-4896-bb6f-49c2ed1e5463" providerId="ADAL" clId="{CF5F41A5-CE2C-4F82-8CBB-B9D9381C6E85}" dt="2020-11-10T12:41:20.373" v="1478" actId="14100"/>
          <ac:spMkLst>
            <pc:docMk/>
            <pc:sldMk cId="305180425" sldId="2274"/>
            <ac:spMk id="3" creationId="{E3CD204F-A62A-4897-863A-C0B548D130CE}"/>
          </ac:spMkLst>
        </pc:spChg>
        <pc:picChg chg="mod">
          <ac:chgData name="Duygu Alpsu" userId="a48aa84e-6e44-4896-bb6f-49c2ed1e5463" providerId="ADAL" clId="{CF5F41A5-CE2C-4F82-8CBB-B9D9381C6E85}" dt="2020-11-10T12:38:49.341" v="1380" actId="1076"/>
          <ac:picMkLst>
            <pc:docMk/>
            <pc:sldMk cId="305180425" sldId="2274"/>
            <ac:picMk id="4" creationId="{FAA94C6B-9D22-44D9-A23A-92F439BA900B}"/>
          </ac:picMkLst>
        </pc:picChg>
        <pc:picChg chg="mod">
          <ac:chgData name="Duygu Alpsu" userId="a48aa84e-6e44-4896-bb6f-49c2ed1e5463" providerId="ADAL" clId="{CF5F41A5-CE2C-4F82-8CBB-B9D9381C6E85}" dt="2020-11-10T12:38:46.085" v="1379" actId="1076"/>
          <ac:picMkLst>
            <pc:docMk/>
            <pc:sldMk cId="305180425" sldId="2274"/>
            <ac:picMk id="5" creationId="{E09600C2-2A96-4DB4-8933-5CFC6C90DA20}"/>
          </ac:picMkLst>
        </pc:picChg>
      </pc:sldChg>
      <pc:sldChg chg="modSp mod">
        <pc:chgData name="Duygu Alpsu" userId="a48aa84e-6e44-4896-bb6f-49c2ed1e5463" providerId="ADAL" clId="{CF5F41A5-CE2C-4F82-8CBB-B9D9381C6E85}" dt="2020-11-10T12:47:41.609" v="1561" actId="1076"/>
        <pc:sldMkLst>
          <pc:docMk/>
          <pc:sldMk cId="2568358104" sldId="2275"/>
        </pc:sldMkLst>
        <pc:spChg chg="mod">
          <ac:chgData name="Duygu Alpsu" userId="a48aa84e-6e44-4896-bb6f-49c2ed1e5463" providerId="ADAL" clId="{CF5F41A5-CE2C-4F82-8CBB-B9D9381C6E85}" dt="2020-11-10T12:44:05.725" v="1491" actId="1036"/>
          <ac:spMkLst>
            <pc:docMk/>
            <pc:sldMk cId="2568358104" sldId="2275"/>
            <ac:spMk id="2" creationId="{2F55D63B-9D73-4B5B-8169-EF3688A293C9}"/>
          </ac:spMkLst>
        </pc:spChg>
        <pc:spChg chg="mod">
          <ac:chgData name="Duygu Alpsu" userId="a48aa84e-6e44-4896-bb6f-49c2ed1e5463" providerId="ADAL" clId="{CF5F41A5-CE2C-4F82-8CBB-B9D9381C6E85}" dt="2020-11-10T12:47:34.134" v="1560" actId="15"/>
          <ac:spMkLst>
            <pc:docMk/>
            <pc:sldMk cId="2568358104" sldId="2275"/>
            <ac:spMk id="3" creationId="{E3CD204F-A62A-4897-863A-C0B548D130CE}"/>
          </ac:spMkLst>
        </pc:spChg>
        <pc:picChg chg="mod">
          <ac:chgData name="Duygu Alpsu" userId="a48aa84e-6e44-4896-bb6f-49c2ed1e5463" providerId="ADAL" clId="{CF5F41A5-CE2C-4F82-8CBB-B9D9381C6E85}" dt="2020-11-10T12:47:41.609" v="1561" actId="1076"/>
          <ac:picMkLst>
            <pc:docMk/>
            <pc:sldMk cId="2568358104" sldId="2275"/>
            <ac:picMk id="4" creationId="{B1107516-69AA-44E1-B4B1-F207647F3794}"/>
          </ac:picMkLst>
        </pc:picChg>
      </pc:sldChg>
      <pc:sldChg chg="addSp modSp mod">
        <pc:chgData name="Duygu Alpsu" userId="a48aa84e-6e44-4896-bb6f-49c2ed1e5463" providerId="ADAL" clId="{CF5F41A5-CE2C-4F82-8CBB-B9D9381C6E85}" dt="2020-11-10T12:52:41.122" v="1595" actId="1076"/>
        <pc:sldMkLst>
          <pc:docMk/>
          <pc:sldMk cId="2510511813" sldId="2276"/>
        </pc:sldMkLst>
        <pc:spChg chg="mod">
          <ac:chgData name="Duygu Alpsu" userId="a48aa84e-6e44-4896-bb6f-49c2ed1e5463" providerId="ADAL" clId="{CF5F41A5-CE2C-4F82-8CBB-B9D9381C6E85}" dt="2020-11-10T12:50:37.239" v="1575" actId="1036"/>
          <ac:spMkLst>
            <pc:docMk/>
            <pc:sldMk cId="2510511813" sldId="2276"/>
            <ac:spMk id="2" creationId="{2F55D63B-9D73-4B5B-8169-EF3688A293C9}"/>
          </ac:spMkLst>
        </pc:spChg>
        <pc:spChg chg="mod">
          <ac:chgData name="Duygu Alpsu" userId="a48aa84e-6e44-4896-bb6f-49c2ed1e5463" providerId="ADAL" clId="{CF5F41A5-CE2C-4F82-8CBB-B9D9381C6E85}" dt="2020-11-10T12:52:33.801" v="1591" actId="1076"/>
          <ac:spMkLst>
            <pc:docMk/>
            <pc:sldMk cId="2510511813" sldId="2276"/>
            <ac:spMk id="3" creationId="{E3CD204F-A62A-4897-863A-C0B548D130CE}"/>
          </ac:spMkLst>
        </pc:spChg>
        <pc:picChg chg="mod">
          <ac:chgData name="Duygu Alpsu" userId="a48aa84e-6e44-4896-bb6f-49c2ed1e5463" providerId="ADAL" clId="{CF5F41A5-CE2C-4F82-8CBB-B9D9381C6E85}" dt="2020-11-10T12:52:37.888" v="1594" actId="1076"/>
          <ac:picMkLst>
            <pc:docMk/>
            <pc:sldMk cId="2510511813" sldId="2276"/>
            <ac:picMk id="4" creationId="{FCAA1E36-06AB-4C73-96EA-85C8AF7380D1}"/>
          </ac:picMkLst>
        </pc:picChg>
        <pc:picChg chg="mod">
          <ac:chgData name="Duygu Alpsu" userId="a48aa84e-6e44-4896-bb6f-49c2ed1e5463" providerId="ADAL" clId="{CF5F41A5-CE2C-4F82-8CBB-B9D9381C6E85}" dt="2020-11-10T12:52:41.122" v="1595" actId="1076"/>
          <ac:picMkLst>
            <pc:docMk/>
            <pc:sldMk cId="2510511813" sldId="2276"/>
            <ac:picMk id="5" creationId="{EE59E84E-B443-4CE4-8A65-8589D551DD5B}"/>
          </ac:picMkLst>
        </pc:picChg>
        <pc:picChg chg="add">
          <ac:chgData name="Duygu Alpsu" userId="a48aa84e-6e44-4896-bb6f-49c2ed1e5463" providerId="ADAL" clId="{CF5F41A5-CE2C-4F82-8CBB-B9D9381C6E85}" dt="2020-11-10T12:51:33.930" v="1588" actId="22"/>
          <ac:picMkLst>
            <pc:docMk/>
            <pc:sldMk cId="2510511813" sldId="2276"/>
            <ac:picMk id="6" creationId="{3C57D4BF-8951-47EB-9EA7-9A189CC5E44A}"/>
          </ac:picMkLst>
        </pc:picChg>
      </pc:sldChg>
      <pc:sldChg chg="modSp mod">
        <pc:chgData name="Duygu Alpsu" userId="a48aa84e-6e44-4896-bb6f-49c2ed1e5463" providerId="ADAL" clId="{CF5F41A5-CE2C-4F82-8CBB-B9D9381C6E85}" dt="2020-11-10T12:56:33.836" v="1654" actId="20577"/>
        <pc:sldMkLst>
          <pc:docMk/>
          <pc:sldMk cId="1090207491" sldId="2277"/>
        </pc:sldMkLst>
        <pc:spChg chg="mod">
          <ac:chgData name="Duygu Alpsu" userId="a48aa84e-6e44-4896-bb6f-49c2ed1e5463" providerId="ADAL" clId="{CF5F41A5-CE2C-4F82-8CBB-B9D9381C6E85}" dt="2020-11-10T12:55:18.952" v="1620" actId="1036"/>
          <ac:spMkLst>
            <pc:docMk/>
            <pc:sldMk cId="1090207491" sldId="2277"/>
            <ac:spMk id="2" creationId="{2F55D63B-9D73-4B5B-8169-EF3688A293C9}"/>
          </ac:spMkLst>
        </pc:spChg>
        <pc:spChg chg="mod">
          <ac:chgData name="Duygu Alpsu" userId="a48aa84e-6e44-4896-bb6f-49c2ed1e5463" providerId="ADAL" clId="{CF5F41A5-CE2C-4F82-8CBB-B9D9381C6E85}" dt="2020-11-10T12:56:33.836" v="1654" actId="20577"/>
          <ac:spMkLst>
            <pc:docMk/>
            <pc:sldMk cId="1090207491" sldId="2277"/>
            <ac:spMk id="3" creationId="{E3CD204F-A62A-4897-863A-C0B548D130CE}"/>
          </ac:spMkLst>
        </pc:spChg>
        <pc:picChg chg="mod">
          <ac:chgData name="Duygu Alpsu" userId="a48aa84e-6e44-4896-bb6f-49c2ed1e5463" providerId="ADAL" clId="{CF5F41A5-CE2C-4F82-8CBB-B9D9381C6E85}" dt="2020-11-10T12:55:39.647" v="1627" actId="1076"/>
          <ac:picMkLst>
            <pc:docMk/>
            <pc:sldMk cId="1090207491" sldId="2277"/>
            <ac:picMk id="4" creationId="{40DA77A0-841F-4078-B394-CA231D7FCBF5}"/>
          </ac:picMkLst>
        </pc:picChg>
        <pc:picChg chg="mod">
          <ac:chgData name="Duygu Alpsu" userId="a48aa84e-6e44-4896-bb6f-49c2ed1e5463" providerId="ADAL" clId="{CF5F41A5-CE2C-4F82-8CBB-B9D9381C6E85}" dt="2020-11-10T12:55:44.704" v="1629" actId="1076"/>
          <ac:picMkLst>
            <pc:docMk/>
            <pc:sldMk cId="1090207491" sldId="2277"/>
            <ac:picMk id="6" creationId="{16CEAB7E-552C-47B3-93D4-BE86A506CC6B}"/>
          </ac:picMkLst>
        </pc:picChg>
        <pc:picChg chg="mod">
          <ac:chgData name="Duygu Alpsu" userId="a48aa84e-6e44-4896-bb6f-49c2ed1e5463" providerId="ADAL" clId="{CF5F41A5-CE2C-4F82-8CBB-B9D9381C6E85}" dt="2020-11-10T12:55:47.344" v="1630" actId="1076"/>
          <ac:picMkLst>
            <pc:docMk/>
            <pc:sldMk cId="1090207491" sldId="2277"/>
            <ac:picMk id="7" creationId="{3BC3DA08-7215-4C34-B1A8-BB4E9253C8C9}"/>
          </ac:picMkLst>
        </pc:picChg>
      </pc:sldChg>
      <pc:sldChg chg="modSp mod">
        <pc:chgData name="Duygu Alpsu" userId="a48aa84e-6e44-4896-bb6f-49c2ed1e5463" providerId="ADAL" clId="{CF5F41A5-CE2C-4F82-8CBB-B9D9381C6E85}" dt="2020-11-10T12:59:17.328" v="1699" actId="20577"/>
        <pc:sldMkLst>
          <pc:docMk/>
          <pc:sldMk cId="152975584" sldId="2278"/>
        </pc:sldMkLst>
        <pc:spChg chg="mod">
          <ac:chgData name="Duygu Alpsu" userId="a48aa84e-6e44-4896-bb6f-49c2ed1e5463" providerId="ADAL" clId="{CF5F41A5-CE2C-4F82-8CBB-B9D9381C6E85}" dt="2020-11-10T12:58:48.849" v="1669" actId="1036"/>
          <ac:spMkLst>
            <pc:docMk/>
            <pc:sldMk cId="152975584" sldId="2278"/>
            <ac:spMk id="2" creationId="{2F55D63B-9D73-4B5B-8169-EF3688A293C9}"/>
          </ac:spMkLst>
        </pc:spChg>
        <pc:spChg chg="mod">
          <ac:chgData name="Duygu Alpsu" userId="a48aa84e-6e44-4896-bb6f-49c2ed1e5463" providerId="ADAL" clId="{CF5F41A5-CE2C-4F82-8CBB-B9D9381C6E85}" dt="2020-11-10T12:59:17.328" v="1699" actId="20577"/>
          <ac:spMkLst>
            <pc:docMk/>
            <pc:sldMk cId="152975584" sldId="2278"/>
            <ac:spMk id="3" creationId="{E3CD204F-A62A-4897-863A-C0B548D130CE}"/>
          </ac:spMkLst>
        </pc:spChg>
        <pc:picChg chg="mod">
          <ac:chgData name="Duygu Alpsu" userId="a48aa84e-6e44-4896-bb6f-49c2ed1e5463" providerId="ADAL" clId="{CF5F41A5-CE2C-4F82-8CBB-B9D9381C6E85}" dt="2020-11-10T12:58:38.786" v="1655" actId="1076"/>
          <ac:picMkLst>
            <pc:docMk/>
            <pc:sldMk cId="152975584" sldId="2278"/>
            <ac:picMk id="4" creationId="{31E078ED-3E8D-4695-A611-BC55DD238C85}"/>
          </ac:picMkLst>
        </pc:picChg>
      </pc:sldChg>
      <pc:sldChg chg="modSp mod">
        <pc:chgData name="Duygu Alpsu" userId="a48aa84e-6e44-4896-bb6f-49c2ed1e5463" providerId="ADAL" clId="{CF5F41A5-CE2C-4F82-8CBB-B9D9381C6E85}" dt="2020-11-10T13:03:08.053" v="1739" actId="1076"/>
        <pc:sldMkLst>
          <pc:docMk/>
          <pc:sldMk cId="3440163817" sldId="2279"/>
        </pc:sldMkLst>
        <pc:spChg chg="mod">
          <ac:chgData name="Duygu Alpsu" userId="a48aa84e-6e44-4896-bb6f-49c2ed1e5463" providerId="ADAL" clId="{CF5F41A5-CE2C-4F82-8CBB-B9D9381C6E85}" dt="2020-11-10T13:01:23.153" v="1736" actId="1036"/>
          <ac:spMkLst>
            <pc:docMk/>
            <pc:sldMk cId="3440163817" sldId="2279"/>
            <ac:spMk id="2" creationId="{2F55D63B-9D73-4B5B-8169-EF3688A293C9}"/>
          </ac:spMkLst>
        </pc:spChg>
        <pc:spChg chg="mod">
          <ac:chgData name="Duygu Alpsu" userId="a48aa84e-6e44-4896-bb6f-49c2ed1e5463" providerId="ADAL" clId="{CF5F41A5-CE2C-4F82-8CBB-B9D9381C6E85}" dt="2020-11-10T13:03:08.053" v="1739" actId="1076"/>
          <ac:spMkLst>
            <pc:docMk/>
            <pc:sldMk cId="3440163817" sldId="2279"/>
            <ac:spMk id="3" creationId="{E3CD204F-A62A-4897-863A-C0B548D130CE}"/>
          </ac:spMkLst>
        </pc:spChg>
        <pc:picChg chg="mod">
          <ac:chgData name="Duygu Alpsu" userId="a48aa84e-6e44-4896-bb6f-49c2ed1e5463" providerId="ADAL" clId="{CF5F41A5-CE2C-4F82-8CBB-B9D9381C6E85}" dt="2020-11-10T13:01:16.737" v="1725" actId="1076"/>
          <ac:picMkLst>
            <pc:docMk/>
            <pc:sldMk cId="3440163817" sldId="2279"/>
            <ac:picMk id="4" creationId="{9C317860-11CD-4FC2-97B9-6C9FB5746DC8}"/>
          </ac:picMkLst>
        </pc:picChg>
      </pc:sldChg>
      <pc:sldChg chg="modSp mod">
        <pc:chgData name="Duygu Alpsu" userId="a48aa84e-6e44-4896-bb6f-49c2ed1e5463" providerId="ADAL" clId="{CF5F41A5-CE2C-4F82-8CBB-B9D9381C6E85}" dt="2020-11-10T13:07:14.986" v="1876" actId="1036"/>
        <pc:sldMkLst>
          <pc:docMk/>
          <pc:sldMk cId="2871362962" sldId="2280"/>
        </pc:sldMkLst>
        <pc:spChg chg="mod">
          <ac:chgData name="Duygu Alpsu" userId="a48aa84e-6e44-4896-bb6f-49c2ed1e5463" providerId="ADAL" clId="{CF5F41A5-CE2C-4F82-8CBB-B9D9381C6E85}" dt="2020-11-10T13:07:14.986" v="1876" actId="1036"/>
          <ac:spMkLst>
            <pc:docMk/>
            <pc:sldMk cId="2871362962" sldId="2280"/>
            <ac:spMk id="2" creationId="{2F55D63B-9D73-4B5B-8169-EF3688A293C9}"/>
          </ac:spMkLst>
        </pc:spChg>
        <pc:spChg chg="mod">
          <ac:chgData name="Duygu Alpsu" userId="a48aa84e-6e44-4896-bb6f-49c2ed1e5463" providerId="ADAL" clId="{CF5F41A5-CE2C-4F82-8CBB-B9D9381C6E85}" dt="2020-11-10T13:07:11.650" v="1868" actId="1076"/>
          <ac:spMkLst>
            <pc:docMk/>
            <pc:sldMk cId="2871362962" sldId="2280"/>
            <ac:spMk id="3" creationId="{E3CD204F-A62A-4897-863A-C0B548D130CE}"/>
          </ac:spMkLst>
        </pc:spChg>
      </pc:sldChg>
      <pc:sldChg chg="modSp mod">
        <pc:chgData name="Duygu Alpsu" userId="a48aa84e-6e44-4896-bb6f-49c2ed1e5463" providerId="ADAL" clId="{CF5F41A5-CE2C-4F82-8CBB-B9D9381C6E85}" dt="2020-11-10T13:18:54.939" v="1916" actId="20577"/>
        <pc:sldMkLst>
          <pc:docMk/>
          <pc:sldMk cId="2163398884" sldId="2282"/>
        </pc:sldMkLst>
        <pc:spChg chg="mod">
          <ac:chgData name="Duygu Alpsu" userId="a48aa84e-6e44-4896-bb6f-49c2ed1e5463" providerId="ADAL" clId="{CF5F41A5-CE2C-4F82-8CBB-B9D9381C6E85}" dt="2020-11-10T13:08:41.685" v="1890" actId="1035"/>
          <ac:spMkLst>
            <pc:docMk/>
            <pc:sldMk cId="2163398884" sldId="2282"/>
            <ac:spMk id="2" creationId="{2F55D63B-9D73-4B5B-8169-EF3688A293C9}"/>
          </ac:spMkLst>
        </pc:spChg>
        <pc:spChg chg="mod">
          <ac:chgData name="Duygu Alpsu" userId="a48aa84e-6e44-4896-bb6f-49c2ed1e5463" providerId="ADAL" clId="{CF5F41A5-CE2C-4F82-8CBB-B9D9381C6E85}" dt="2020-11-10T13:18:54.939" v="1916" actId="20577"/>
          <ac:spMkLst>
            <pc:docMk/>
            <pc:sldMk cId="2163398884" sldId="2282"/>
            <ac:spMk id="3" creationId="{E3CD204F-A62A-4897-863A-C0B548D130CE}"/>
          </ac:spMkLst>
        </pc:spChg>
        <pc:picChg chg="mod">
          <ac:chgData name="Duygu Alpsu" userId="a48aa84e-6e44-4896-bb6f-49c2ed1e5463" providerId="ADAL" clId="{CF5F41A5-CE2C-4F82-8CBB-B9D9381C6E85}" dt="2020-11-10T13:09:13.123" v="1913" actId="1076"/>
          <ac:picMkLst>
            <pc:docMk/>
            <pc:sldMk cId="2163398884" sldId="2282"/>
            <ac:picMk id="4" creationId="{A5688679-7CF4-41DA-A9AE-A246E861FE1D}"/>
          </ac:picMkLst>
        </pc:picChg>
      </pc:sldChg>
      <pc:sldChg chg="modSp mod">
        <pc:chgData name="Duygu Alpsu" userId="a48aa84e-6e44-4896-bb6f-49c2ed1e5463" providerId="ADAL" clId="{CF5F41A5-CE2C-4F82-8CBB-B9D9381C6E85}" dt="2020-11-10T13:22:00.604" v="1957" actId="1035"/>
        <pc:sldMkLst>
          <pc:docMk/>
          <pc:sldMk cId="1407768600" sldId="2283"/>
        </pc:sldMkLst>
        <pc:spChg chg="mod">
          <ac:chgData name="Duygu Alpsu" userId="a48aa84e-6e44-4896-bb6f-49c2ed1e5463" providerId="ADAL" clId="{CF5F41A5-CE2C-4F82-8CBB-B9D9381C6E85}" dt="2020-11-10T13:22:00.604" v="1957" actId="1035"/>
          <ac:spMkLst>
            <pc:docMk/>
            <pc:sldMk cId="1407768600" sldId="2283"/>
            <ac:spMk id="2" creationId="{2F55D63B-9D73-4B5B-8169-EF3688A293C9}"/>
          </ac:spMkLst>
        </pc:spChg>
        <pc:spChg chg="mod">
          <ac:chgData name="Duygu Alpsu" userId="a48aa84e-6e44-4896-bb6f-49c2ed1e5463" providerId="ADAL" clId="{CF5F41A5-CE2C-4F82-8CBB-B9D9381C6E85}" dt="2020-11-10T13:21:42.835" v="1946" actId="1076"/>
          <ac:spMkLst>
            <pc:docMk/>
            <pc:sldMk cId="1407768600" sldId="2283"/>
            <ac:spMk id="3" creationId="{E3CD204F-A62A-4897-863A-C0B548D130CE}"/>
          </ac:spMkLst>
        </pc:spChg>
        <pc:picChg chg="mod">
          <ac:chgData name="Duygu Alpsu" userId="a48aa84e-6e44-4896-bb6f-49c2ed1e5463" providerId="ADAL" clId="{CF5F41A5-CE2C-4F82-8CBB-B9D9381C6E85}" dt="2020-11-10T13:21:38.867" v="1944" actId="1076"/>
          <ac:picMkLst>
            <pc:docMk/>
            <pc:sldMk cId="1407768600" sldId="2283"/>
            <ac:picMk id="4" creationId="{60840A30-5258-4DF2-AFFE-EF9E96E7FAFD}"/>
          </ac:picMkLst>
        </pc:picChg>
      </pc:sldChg>
      <pc:sldChg chg="addSp modSp mod">
        <pc:chgData name="Duygu Alpsu" userId="a48aa84e-6e44-4896-bb6f-49c2ed1e5463" providerId="ADAL" clId="{CF5F41A5-CE2C-4F82-8CBB-B9D9381C6E85}" dt="2020-11-10T11:28:44.032" v="962" actId="22"/>
        <pc:sldMkLst>
          <pc:docMk/>
          <pc:sldMk cId="3962509744" sldId="2285"/>
        </pc:sldMkLst>
        <pc:spChg chg="mod">
          <ac:chgData name="Duygu Alpsu" userId="a48aa84e-6e44-4896-bb6f-49c2ed1e5463" providerId="ADAL" clId="{CF5F41A5-CE2C-4F82-8CBB-B9D9381C6E85}" dt="2020-11-10T11:27:41.137" v="949" actId="1035"/>
          <ac:spMkLst>
            <pc:docMk/>
            <pc:sldMk cId="3962509744" sldId="2285"/>
            <ac:spMk id="2" creationId="{2F55D63B-9D73-4B5B-8169-EF3688A293C9}"/>
          </ac:spMkLst>
        </pc:spChg>
        <pc:spChg chg="mod">
          <ac:chgData name="Duygu Alpsu" userId="a48aa84e-6e44-4896-bb6f-49c2ed1e5463" providerId="ADAL" clId="{CF5F41A5-CE2C-4F82-8CBB-B9D9381C6E85}" dt="2020-11-10T11:28:16.259" v="961" actId="20577"/>
          <ac:spMkLst>
            <pc:docMk/>
            <pc:sldMk cId="3962509744" sldId="2285"/>
            <ac:spMk id="3" creationId="{E3CD204F-A62A-4897-863A-C0B548D130CE}"/>
          </ac:spMkLst>
        </pc:spChg>
        <pc:picChg chg="add">
          <ac:chgData name="Duygu Alpsu" userId="a48aa84e-6e44-4896-bb6f-49c2ed1e5463" providerId="ADAL" clId="{CF5F41A5-CE2C-4F82-8CBB-B9D9381C6E85}" dt="2020-11-10T11:28:44.032" v="962" actId="22"/>
          <ac:picMkLst>
            <pc:docMk/>
            <pc:sldMk cId="3962509744" sldId="2285"/>
            <ac:picMk id="4" creationId="{62D1B939-1C35-4944-99DD-2B57F264261A}"/>
          </ac:picMkLst>
        </pc:picChg>
        <pc:picChg chg="mod">
          <ac:chgData name="Duygu Alpsu" userId="a48aa84e-6e44-4896-bb6f-49c2ed1e5463" providerId="ADAL" clId="{CF5F41A5-CE2C-4F82-8CBB-B9D9381C6E85}" dt="2020-11-10T11:28:00.613" v="952" actId="1440"/>
          <ac:picMkLst>
            <pc:docMk/>
            <pc:sldMk cId="3962509744" sldId="2285"/>
            <ac:picMk id="6" creationId="{0CF63BC8-2F8F-46D4-89AA-BFC725C25250}"/>
          </ac:picMkLst>
        </pc:picChg>
      </pc:sldChg>
      <pc:sldChg chg="modSp mod">
        <pc:chgData name="Duygu Alpsu" userId="a48aa84e-6e44-4896-bb6f-49c2ed1e5463" providerId="ADAL" clId="{CF5F41A5-CE2C-4F82-8CBB-B9D9381C6E85}" dt="2020-11-10T13:30:33.830" v="2002" actId="1036"/>
        <pc:sldMkLst>
          <pc:docMk/>
          <pc:sldMk cId="1303526856" sldId="2286"/>
        </pc:sldMkLst>
        <pc:spChg chg="mod">
          <ac:chgData name="Duygu Alpsu" userId="a48aa84e-6e44-4896-bb6f-49c2ed1e5463" providerId="ADAL" clId="{CF5F41A5-CE2C-4F82-8CBB-B9D9381C6E85}" dt="2020-11-10T13:26:34.996" v="1979" actId="1036"/>
          <ac:spMkLst>
            <pc:docMk/>
            <pc:sldMk cId="1303526856" sldId="2286"/>
            <ac:spMk id="2" creationId="{2F55D63B-9D73-4B5B-8169-EF3688A293C9}"/>
          </ac:spMkLst>
        </pc:spChg>
        <pc:spChg chg="mod">
          <ac:chgData name="Duygu Alpsu" userId="a48aa84e-6e44-4896-bb6f-49c2ed1e5463" providerId="ADAL" clId="{CF5F41A5-CE2C-4F82-8CBB-B9D9381C6E85}" dt="2020-11-10T13:30:33.830" v="2002" actId="1036"/>
          <ac:spMkLst>
            <pc:docMk/>
            <pc:sldMk cId="1303526856" sldId="2286"/>
            <ac:spMk id="3" creationId="{E3CD204F-A62A-4897-863A-C0B548D130CE}"/>
          </ac:spMkLst>
        </pc:spChg>
        <pc:picChg chg="mod">
          <ac:chgData name="Duygu Alpsu" userId="a48aa84e-6e44-4896-bb6f-49c2ed1e5463" providerId="ADAL" clId="{CF5F41A5-CE2C-4F82-8CBB-B9D9381C6E85}" dt="2020-11-10T13:26:05.683" v="1961" actId="1076"/>
          <ac:picMkLst>
            <pc:docMk/>
            <pc:sldMk cId="1303526856" sldId="2286"/>
            <ac:picMk id="4" creationId="{B184A044-CD1C-4F57-BCD7-737423F65343}"/>
          </ac:picMkLst>
        </pc:picChg>
        <pc:picChg chg="mod">
          <ac:chgData name="Duygu Alpsu" userId="a48aa84e-6e44-4896-bb6f-49c2ed1e5463" providerId="ADAL" clId="{CF5F41A5-CE2C-4F82-8CBB-B9D9381C6E85}" dt="2020-11-10T13:26:11.663" v="1965" actId="1037"/>
          <ac:picMkLst>
            <pc:docMk/>
            <pc:sldMk cId="1303526856" sldId="2286"/>
            <ac:picMk id="5" creationId="{DEF94610-9A48-4E74-AC06-CBEF7973D58B}"/>
          </ac:picMkLst>
        </pc:picChg>
      </pc:sldChg>
      <pc:sldChg chg="modSp mod">
        <pc:chgData name="Duygu Alpsu" userId="a48aa84e-6e44-4896-bb6f-49c2ed1e5463" providerId="ADAL" clId="{CF5F41A5-CE2C-4F82-8CBB-B9D9381C6E85}" dt="2020-11-10T15:18:15.049" v="2604" actId="20577"/>
        <pc:sldMkLst>
          <pc:docMk/>
          <pc:sldMk cId="1962383870" sldId="2287"/>
        </pc:sldMkLst>
        <pc:spChg chg="mod">
          <ac:chgData name="Duygu Alpsu" userId="a48aa84e-6e44-4896-bb6f-49c2ed1e5463" providerId="ADAL" clId="{CF5F41A5-CE2C-4F82-8CBB-B9D9381C6E85}" dt="2020-11-10T15:17:15.197" v="2580" actId="1036"/>
          <ac:spMkLst>
            <pc:docMk/>
            <pc:sldMk cId="1962383870" sldId="2287"/>
            <ac:spMk id="2" creationId="{2F55D63B-9D73-4B5B-8169-EF3688A293C9}"/>
          </ac:spMkLst>
        </pc:spChg>
        <pc:spChg chg="mod">
          <ac:chgData name="Duygu Alpsu" userId="a48aa84e-6e44-4896-bb6f-49c2ed1e5463" providerId="ADAL" clId="{CF5F41A5-CE2C-4F82-8CBB-B9D9381C6E85}" dt="2020-11-10T15:18:15.049" v="2604" actId="20577"/>
          <ac:spMkLst>
            <pc:docMk/>
            <pc:sldMk cId="1962383870" sldId="2287"/>
            <ac:spMk id="3" creationId="{E3CD204F-A62A-4897-863A-C0B548D130CE}"/>
          </ac:spMkLst>
        </pc:spChg>
        <pc:picChg chg="mod">
          <ac:chgData name="Duygu Alpsu" userId="a48aa84e-6e44-4896-bb6f-49c2ed1e5463" providerId="ADAL" clId="{CF5F41A5-CE2C-4F82-8CBB-B9D9381C6E85}" dt="2020-11-10T15:18:01.537" v="2603" actId="1076"/>
          <ac:picMkLst>
            <pc:docMk/>
            <pc:sldMk cId="1962383870" sldId="2287"/>
            <ac:picMk id="4" creationId="{BBD27EDA-FABA-4F4F-9515-147EF5948C07}"/>
          </ac:picMkLst>
        </pc:picChg>
        <pc:picChg chg="mod">
          <ac:chgData name="Duygu Alpsu" userId="a48aa84e-6e44-4896-bb6f-49c2ed1e5463" providerId="ADAL" clId="{CF5F41A5-CE2C-4F82-8CBB-B9D9381C6E85}" dt="2020-11-10T15:18:00.616" v="2602" actId="1076"/>
          <ac:picMkLst>
            <pc:docMk/>
            <pc:sldMk cId="1962383870" sldId="2287"/>
            <ac:picMk id="5" creationId="{3925D745-100A-4157-905D-243E55A6C638}"/>
          </ac:picMkLst>
        </pc:picChg>
      </pc:sldChg>
      <pc:sldChg chg="modSp mod">
        <pc:chgData name="Duygu Alpsu" userId="a48aa84e-6e44-4896-bb6f-49c2ed1e5463" providerId="ADAL" clId="{CF5F41A5-CE2C-4F82-8CBB-B9D9381C6E85}" dt="2020-11-10T13:37:43.732" v="2078" actId="20577"/>
        <pc:sldMkLst>
          <pc:docMk/>
          <pc:sldMk cId="1387848079" sldId="2288"/>
        </pc:sldMkLst>
        <pc:spChg chg="mod">
          <ac:chgData name="Duygu Alpsu" userId="a48aa84e-6e44-4896-bb6f-49c2ed1e5463" providerId="ADAL" clId="{CF5F41A5-CE2C-4F82-8CBB-B9D9381C6E85}" dt="2020-11-10T13:35:02.721" v="2023" actId="1036"/>
          <ac:spMkLst>
            <pc:docMk/>
            <pc:sldMk cId="1387848079" sldId="2288"/>
            <ac:spMk id="2" creationId="{2F55D63B-9D73-4B5B-8169-EF3688A293C9}"/>
          </ac:spMkLst>
        </pc:spChg>
        <pc:spChg chg="mod">
          <ac:chgData name="Duygu Alpsu" userId="a48aa84e-6e44-4896-bb6f-49c2ed1e5463" providerId="ADAL" clId="{CF5F41A5-CE2C-4F82-8CBB-B9D9381C6E85}" dt="2020-11-10T13:37:43.732" v="2078" actId="20577"/>
          <ac:spMkLst>
            <pc:docMk/>
            <pc:sldMk cId="1387848079" sldId="2288"/>
            <ac:spMk id="3" creationId="{E3CD204F-A62A-4897-863A-C0B548D130CE}"/>
          </ac:spMkLst>
        </pc:spChg>
        <pc:picChg chg="mod">
          <ac:chgData name="Duygu Alpsu" userId="a48aa84e-6e44-4896-bb6f-49c2ed1e5463" providerId="ADAL" clId="{CF5F41A5-CE2C-4F82-8CBB-B9D9381C6E85}" dt="2020-11-10T13:35:11.012" v="2025" actId="1076"/>
          <ac:picMkLst>
            <pc:docMk/>
            <pc:sldMk cId="1387848079" sldId="2288"/>
            <ac:picMk id="4" creationId="{F5A30487-D0C9-424A-B6FA-8AB1447928A7}"/>
          </ac:picMkLst>
        </pc:picChg>
      </pc:sldChg>
      <pc:sldChg chg="modSp mod">
        <pc:chgData name="Duygu Alpsu" userId="a48aa84e-6e44-4896-bb6f-49c2ed1e5463" providerId="ADAL" clId="{CF5F41A5-CE2C-4F82-8CBB-B9D9381C6E85}" dt="2020-11-10T11:19:56.098" v="835" actId="1076"/>
        <pc:sldMkLst>
          <pc:docMk/>
          <pc:sldMk cId="2687859080" sldId="2289"/>
        </pc:sldMkLst>
        <pc:spChg chg="mod">
          <ac:chgData name="Duygu Alpsu" userId="a48aa84e-6e44-4896-bb6f-49c2ed1e5463" providerId="ADAL" clId="{CF5F41A5-CE2C-4F82-8CBB-B9D9381C6E85}" dt="2020-11-10T11:15:59.393" v="762" actId="1036"/>
          <ac:spMkLst>
            <pc:docMk/>
            <pc:sldMk cId="2687859080" sldId="2289"/>
            <ac:spMk id="2" creationId="{2F55D63B-9D73-4B5B-8169-EF3688A293C9}"/>
          </ac:spMkLst>
        </pc:spChg>
        <pc:spChg chg="mod">
          <ac:chgData name="Duygu Alpsu" userId="a48aa84e-6e44-4896-bb6f-49c2ed1e5463" providerId="ADAL" clId="{CF5F41A5-CE2C-4F82-8CBB-B9D9381C6E85}" dt="2020-11-10T11:19:56.098" v="835" actId="1076"/>
          <ac:spMkLst>
            <pc:docMk/>
            <pc:sldMk cId="2687859080" sldId="2289"/>
            <ac:spMk id="3" creationId="{E3CD204F-A62A-4897-863A-C0B548D130CE}"/>
          </ac:spMkLst>
        </pc:spChg>
        <pc:picChg chg="mod">
          <ac:chgData name="Duygu Alpsu" userId="a48aa84e-6e44-4896-bb6f-49c2ed1e5463" providerId="ADAL" clId="{CF5F41A5-CE2C-4F82-8CBB-B9D9381C6E85}" dt="2020-11-10T11:17:30.415" v="831" actId="1076"/>
          <ac:picMkLst>
            <pc:docMk/>
            <pc:sldMk cId="2687859080" sldId="2289"/>
            <ac:picMk id="5" creationId="{D4D89AC5-E716-422D-823A-BC73C301F814}"/>
          </ac:picMkLst>
        </pc:picChg>
        <pc:picChg chg="mod">
          <ac:chgData name="Duygu Alpsu" userId="a48aa84e-6e44-4896-bb6f-49c2ed1e5463" providerId="ADAL" clId="{CF5F41A5-CE2C-4F82-8CBB-B9D9381C6E85}" dt="2020-11-10T11:17:41.907" v="834" actId="1440"/>
          <ac:picMkLst>
            <pc:docMk/>
            <pc:sldMk cId="2687859080" sldId="2289"/>
            <ac:picMk id="6" creationId="{7A128654-53A3-498D-9D43-8C3580E38A1C}"/>
          </ac:picMkLst>
        </pc:picChg>
      </pc:sldChg>
      <pc:sldChg chg="modSp mod">
        <pc:chgData name="Duygu Alpsu" userId="a48aa84e-6e44-4896-bb6f-49c2ed1e5463" providerId="ADAL" clId="{CF5F41A5-CE2C-4F82-8CBB-B9D9381C6E85}" dt="2020-11-10T13:40:06.744" v="2149" actId="1076"/>
        <pc:sldMkLst>
          <pc:docMk/>
          <pc:sldMk cId="343677262" sldId="2290"/>
        </pc:sldMkLst>
        <pc:spChg chg="mod">
          <ac:chgData name="Duygu Alpsu" userId="a48aa84e-6e44-4896-bb6f-49c2ed1e5463" providerId="ADAL" clId="{CF5F41A5-CE2C-4F82-8CBB-B9D9381C6E85}" dt="2020-11-10T13:39:55.583" v="2147" actId="1036"/>
          <ac:spMkLst>
            <pc:docMk/>
            <pc:sldMk cId="343677262" sldId="2290"/>
            <ac:spMk id="2" creationId="{2F55D63B-9D73-4B5B-8169-EF3688A293C9}"/>
          </ac:spMkLst>
        </pc:spChg>
        <pc:spChg chg="mod">
          <ac:chgData name="Duygu Alpsu" userId="a48aa84e-6e44-4896-bb6f-49c2ed1e5463" providerId="ADAL" clId="{CF5F41A5-CE2C-4F82-8CBB-B9D9381C6E85}" dt="2020-11-10T13:40:06.744" v="2149" actId="1076"/>
          <ac:spMkLst>
            <pc:docMk/>
            <pc:sldMk cId="343677262" sldId="2290"/>
            <ac:spMk id="3" creationId="{E3CD204F-A62A-4897-863A-C0B548D130CE}"/>
          </ac:spMkLst>
        </pc:spChg>
        <pc:picChg chg="mod">
          <ac:chgData name="Duygu Alpsu" userId="a48aa84e-6e44-4896-bb6f-49c2ed1e5463" providerId="ADAL" clId="{CF5F41A5-CE2C-4F82-8CBB-B9D9381C6E85}" dt="2020-11-10T13:40:03.032" v="2148" actId="1076"/>
          <ac:picMkLst>
            <pc:docMk/>
            <pc:sldMk cId="343677262" sldId="2290"/>
            <ac:picMk id="4" creationId="{41C07D4F-E863-479C-BD32-8DD5980AE9F6}"/>
          </ac:picMkLst>
        </pc:picChg>
      </pc:sldChg>
      <pc:sldChg chg="addSp modSp mod">
        <pc:chgData name="Duygu Alpsu" userId="a48aa84e-6e44-4896-bb6f-49c2ed1e5463" providerId="ADAL" clId="{CF5F41A5-CE2C-4F82-8CBB-B9D9381C6E85}" dt="2020-11-10T11:32:16.215" v="1016" actId="1076"/>
        <pc:sldMkLst>
          <pc:docMk/>
          <pc:sldMk cId="3130591976" sldId="2291"/>
        </pc:sldMkLst>
        <pc:spChg chg="mod">
          <ac:chgData name="Duygu Alpsu" userId="a48aa84e-6e44-4896-bb6f-49c2ed1e5463" providerId="ADAL" clId="{CF5F41A5-CE2C-4F82-8CBB-B9D9381C6E85}" dt="2020-11-10T11:30:23.356" v="979" actId="1036"/>
          <ac:spMkLst>
            <pc:docMk/>
            <pc:sldMk cId="3130591976" sldId="2291"/>
            <ac:spMk id="2" creationId="{2F55D63B-9D73-4B5B-8169-EF3688A293C9}"/>
          </ac:spMkLst>
        </pc:spChg>
        <pc:spChg chg="mod">
          <ac:chgData name="Duygu Alpsu" userId="a48aa84e-6e44-4896-bb6f-49c2ed1e5463" providerId="ADAL" clId="{CF5F41A5-CE2C-4F82-8CBB-B9D9381C6E85}" dt="2020-11-10T11:32:10.071" v="1015" actId="20577"/>
          <ac:spMkLst>
            <pc:docMk/>
            <pc:sldMk cId="3130591976" sldId="2291"/>
            <ac:spMk id="3" creationId="{E3CD204F-A62A-4897-863A-C0B548D130CE}"/>
          </ac:spMkLst>
        </pc:spChg>
        <pc:grpChg chg="add mod">
          <ac:chgData name="Duygu Alpsu" userId="a48aa84e-6e44-4896-bb6f-49c2ed1e5463" providerId="ADAL" clId="{CF5F41A5-CE2C-4F82-8CBB-B9D9381C6E85}" dt="2020-11-10T11:32:16.215" v="1016" actId="1076"/>
          <ac:grpSpMkLst>
            <pc:docMk/>
            <pc:sldMk cId="3130591976" sldId="2291"/>
            <ac:grpSpMk id="4" creationId="{DA525F7A-2CB9-4C5D-8D8C-ED68324B4A5F}"/>
          </ac:grpSpMkLst>
        </pc:grpChg>
        <pc:picChg chg="mod ord">
          <ac:chgData name="Duygu Alpsu" userId="a48aa84e-6e44-4896-bb6f-49c2ed1e5463" providerId="ADAL" clId="{CF5F41A5-CE2C-4F82-8CBB-B9D9381C6E85}" dt="2020-11-10T11:31:44.802" v="1006" actId="164"/>
          <ac:picMkLst>
            <pc:docMk/>
            <pc:sldMk cId="3130591976" sldId="2291"/>
            <ac:picMk id="7" creationId="{249F7BB4-5AA2-4E36-A71C-55F0540276FC}"/>
          </ac:picMkLst>
        </pc:picChg>
        <pc:picChg chg="mod ord">
          <ac:chgData name="Duygu Alpsu" userId="a48aa84e-6e44-4896-bb6f-49c2ed1e5463" providerId="ADAL" clId="{CF5F41A5-CE2C-4F82-8CBB-B9D9381C6E85}" dt="2020-11-10T11:31:44.802" v="1006" actId="164"/>
          <ac:picMkLst>
            <pc:docMk/>
            <pc:sldMk cId="3130591976" sldId="2291"/>
            <ac:picMk id="8" creationId="{E7E9E64A-2FBD-4F0D-A7E2-81461149F844}"/>
          </ac:picMkLst>
        </pc:picChg>
      </pc:sldChg>
      <pc:sldChg chg="modSp mod">
        <pc:chgData name="Duygu Alpsu" userId="a48aa84e-6e44-4896-bb6f-49c2ed1e5463" providerId="ADAL" clId="{CF5F41A5-CE2C-4F82-8CBB-B9D9381C6E85}" dt="2020-11-10T13:42:52.031" v="2229" actId="20577"/>
        <pc:sldMkLst>
          <pc:docMk/>
          <pc:sldMk cId="3198732975" sldId="2292"/>
        </pc:sldMkLst>
        <pc:spChg chg="mod">
          <ac:chgData name="Duygu Alpsu" userId="a48aa84e-6e44-4896-bb6f-49c2ed1e5463" providerId="ADAL" clId="{CF5F41A5-CE2C-4F82-8CBB-B9D9381C6E85}" dt="2020-11-10T13:42:27.084" v="2222" actId="1036"/>
          <ac:spMkLst>
            <pc:docMk/>
            <pc:sldMk cId="3198732975" sldId="2292"/>
            <ac:spMk id="2" creationId="{2F55D63B-9D73-4B5B-8169-EF3688A293C9}"/>
          </ac:spMkLst>
        </pc:spChg>
        <pc:spChg chg="mod">
          <ac:chgData name="Duygu Alpsu" userId="a48aa84e-6e44-4896-bb6f-49c2ed1e5463" providerId="ADAL" clId="{CF5F41A5-CE2C-4F82-8CBB-B9D9381C6E85}" dt="2020-11-10T13:42:52.031" v="2229" actId="20577"/>
          <ac:spMkLst>
            <pc:docMk/>
            <pc:sldMk cId="3198732975" sldId="2292"/>
            <ac:spMk id="3" creationId="{E3CD204F-A62A-4897-863A-C0B548D130CE}"/>
          </ac:spMkLst>
        </pc:spChg>
        <pc:picChg chg="mod">
          <ac:chgData name="Duygu Alpsu" userId="a48aa84e-6e44-4896-bb6f-49c2ed1e5463" providerId="ADAL" clId="{CF5F41A5-CE2C-4F82-8CBB-B9D9381C6E85}" dt="2020-11-10T13:42:40.735" v="2227" actId="1036"/>
          <ac:picMkLst>
            <pc:docMk/>
            <pc:sldMk cId="3198732975" sldId="2292"/>
            <ac:picMk id="4" creationId="{E62B2B9D-3F16-47BF-90B3-F178800ED900}"/>
          </ac:picMkLst>
        </pc:picChg>
      </pc:sldChg>
      <pc:sldChg chg="addSp modSp mod">
        <pc:chgData name="Duygu Alpsu" userId="a48aa84e-6e44-4896-bb6f-49c2ed1e5463" providerId="ADAL" clId="{CF5F41A5-CE2C-4F82-8CBB-B9D9381C6E85}" dt="2020-11-10T12:27:30.908" v="1283" actId="20577"/>
        <pc:sldMkLst>
          <pc:docMk/>
          <pc:sldMk cId="871941896" sldId="2293"/>
        </pc:sldMkLst>
        <pc:spChg chg="mod">
          <ac:chgData name="Duygu Alpsu" userId="a48aa84e-6e44-4896-bb6f-49c2ed1e5463" providerId="ADAL" clId="{CF5F41A5-CE2C-4F82-8CBB-B9D9381C6E85}" dt="2020-11-10T12:24:15.776" v="1225" actId="1036"/>
          <ac:spMkLst>
            <pc:docMk/>
            <pc:sldMk cId="871941896" sldId="2293"/>
            <ac:spMk id="2" creationId="{2F55D63B-9D73-4B5B-8169-EF3688A293C9}"/>
          </ac:spMkLst>
        </pc:spChg>
        <pc:spChg chg="mod">
          <ac:chgData name="Duygu Alpsu" userId="a48aa84e-6e44-4896-bb6f-49c2ed1e5463" providerId="ADAL" clId="{CF5F41A5-CE2C-4F82-8CBB-B9D9381C6E85}" dt="2020-11-10T12:27:30.908" v="1283" actId="20577"/>
          <ac:spMkLst>
            <pc:docMk/>
            <pc:sldMk cId="871941896" sldId="2293"/>
            <ac:spMk id="3" creationId="{E3CD204F-A62A-4897-863A-C0B548D130CE}"/>
          </ac:spMkLst>
        </pc:spChg>
        <pc:grpChg chg="add mod">
          <ac:chgData name="Duygu Alpsu" userId="a48aa84e-6e44-4896-bb6f-49c2ed1e5463" providerId="ADAL" clId="{CF5F41A5-CE2C-4F82-8CBB-B9D9381C6E85}" dt="2020-11-10T12:26:04.921" v="1276" actId="1076"/>
          <ac:grpSpMkLst>
            <pc:docMk/>
            <pc:sldMk cId="871941896" sldId="2293"/>
            <ac:grpSpMk id="8" creationId="{3C496D1B-FBF3-4196-A0F7-AEAF4CD617AB}"/>
          </ac:grpSpMkLst>
        </pc:grpChg>
        <pc:picChg chg="mod">
          <ac:chgData name="Duygu Alpsu" userId="a48aa84e-6e44-4896-bb6f-49c2ed1e5463" providerId="ADAL" clId="{CF5F41A5-CE2C-4F82-8CBB-B9D9381C6E85}" dt="2020-11-10T12:26:01.738" v="1275" actId="164"/>
          <ac:picMkLst>
            <pc:docMk/>
            <pc:sldMk cId="871941896" sldId="2293"/>
            <ac:picMk id="4" creationId="{D95E20C7-9099-4954-A804-BEA9AAC508A9}"/>
          </ac:picMkLst>
        </pc:picChg>
        <pc:picChg chg="mod">
          <ac:chgData name="Duygu Alpsu" userId="a48aa84e-6e44-4896-bb6f-49c2ed1e5463" providerId="ADAL" clId="{CF5F41A5-CE2C-4F82-8CBB-B9D9381C6E85}" dt="2020-11-10T12:26:01.738" v="1275" actId="164"/>
          <ac:picMkLst>
            <pc:docMk/>
            <pc:sldMk cId="871941896" sldId="2293"/>
            <ac:picMk id="5" creationId="{6CABC64C-2629-412B-BA43-35B639D40155}"/>
          </ac:picMkLst>
        </pc:picChg>
        <pc:picChg chg="mod">
          <ac:chgData name="Duygu Alpsu" userId="a48aa84e-6e44-4896-bb6f-49c2ed1e5463" providerId="ADAL" clId="{CF5F41A5-CE2C-4F82-8CBB-B9D9381C6E85}" dt="2020-11-10T12:26:01.738" v="1275" actId="164"/>
          <ac:picMkLst>
            <pc:docMk/>
            <pc:sldMk cId="871941896" sldId="2293"/>
            <ac:picMk id="6" creationId="{FC9F9A1F-E80E-4E94-B309-B38EA42292F4}"/>
          </ac:picMkLst>
        </pc:picChg>
        <pc:picChg chg="mod">
          <ac:chgData name="Duygu Alpsu" userId="a48aa84e-6e44-4896-bb6f-49c2ed1e5463" providerId="ADAL" clId="{CF5F41A5-CE2C-4F82-8CBB-B9D9381C6E85}" dt="2020-11-10T12:26:01.738" v="1275" actId="164"/>
          <ac:picMkLst>
            <pc:docMk/>
            <pc:sldMk cId="871941896" sldId="2293"/>
            <ac:picMk id="7" creationId="{9792AE4B-F4DD-445D-8BEE-40AE68F2DC28}"/>
          </ac:picMkLst>
        </pc:picChg>
        <pc:picChg chg="add">
          <ac:chgData name="Duygu Alpsu" userId="a48aa84e-6e44-4896-bb6f-49c2ed1e5463" providerId="ADAL" clId="{CF5F41A5-CE2C-4F82-8CBB-B9D9381C6E85}" dt="2020-11-10T12:26:14.770" v="1277" actId="22"/>
          <ac:picMkLst>
            <pc:docMk/>
            <pc:sldMk cId="871941896" sldId="2293"/>
            <ac:picMk id="9" creationId="{85C3A70A-4BD8-419F-800D-878CCE9C11FD}"/>
          </ac:picMkLst>
        </pc:picChg>
      </pc:sldChg>
      <pc:sldChg chg="addSp modSp mod">
        <pc:chgData name="Duygu Alpsu" userId="a48aa84e-6e44-4896-bb6f-49c2ed1e5463" providerId="ADAL" clId="{CF5F41A5-CE2C-4F82-8CBB-B9D9381C6E85}" dt="2020-11-10T11:36:03.717" v="1050" actId="1076"/>
        <pc:sldMkLst>
          <pc:docMk/>
          <pc:sldMk cId="2822303213" sldId="2294"/>
        </pc:sldMkLst>
        <pc:spChg chg="mod">
          <ac:chgData name="Duygu Alpsu" userId="a48aa84e-6e44-4896-bb6f-49c2ed1e5463" providerId="ADAL" clId="{CF5F41A5-CE2C-4F82-8CBB-B9D9381C6E85}" dt="2020-11-10T11:34:33.567" v="1026" actId="1036"/>
          <ac:spMkLst>
            <pc:docMk/>
            <pc:sldMk cId="2822303213" sldId="2294"/>
            <ac:spMk id="2" creationId="{2F55D63B-9D73-4B5B-8169-EF3688A293C9}"/>
          </ac:spMkLst>
        </pc:spChg>
        <pc:spChg chg="mod">
          <ac:chgData name="Duygu Alpsu" userId="a48aa84e-6e44-4896-bb6f-49c2ed1e5463" providerId="ADAL" clId="{CF5F41A5-CE2C-4F82-8CBB-B9D9381C6E85}" dt="2020-11-10T11:35:28.132" v="1039" actId="20577"/>
          <ac:spMkLst>
            <pc:docMk/>
            <pc:sldMk cId="2822303213" sldId="2294"/>
            <ac:spMk id="3" creationId="{E3CD204F-A62A-4897-863A-C0B548D130CE}"/>
          </ac:spMkLst>
        </pc:spChg>
        <pc:picChg chg="mod ord">
          <ac:chgData name="Duygu Alpsu" userId="a48aa84e-6e44-4896-bb6f-49c2ed1e5463" providerId="ADAL" clId="{CF5F41A5-CE2C-4F82-8CBB-B9D9381C6E85}" dt="2020-11-10T11:36:03.717" v="1050" actId="1076"/>
          <ac:picMkLst>
            <pc:docMk/>
            <pc:sldMk cId="2822303213" sldId="2294"/>
            <ac:picMk id="4" creationId="{242DC282-BBF9-4BEC-B77F-AE9C4DA92016}"/>
          </ac:picMkLst>
        </pc:picChg>
        <pc:picChg chg="mod">
          <ac:chgData name="Duygu Alpsu" userId="a48aa84e-6e44-4896-bb6f-49c2ed1e5463" providerId="ADAL" clId="{CF5F41A5-CE2C-4F82-8CBB-B9D9381C6E85}" dt="2020-11-10T11:35:52.660" v="1046" actId="1076"/>
          <ac:picMkLst>
            <pc:docMk/>
            <pc:sldMk cId="2822303213" sldId="2294"/>
            <ac:picMk id="5" creationId="{2CB5F82F-2D1B-41DD-8EC6-7321D0D53756}"/>
          </ac:picMkLst>
        </pc:picChg>
        <pc:picChg chg="mod">
          <ac:chgData name="Duygu Alpsu" userId="a48aa84e-6e44-4896-bb6f-49c2ed1e5463" providerId="ADAL" clId="{CF5F41A5-CE2C-4F82-8CBB-B9D9381C6E85}" dt="2020-11-10T11:35:56.820" v="1048" actId="1076"/>
          <ac:picMkLst>
            <pc:docMk/>
            <pc:sldMk cId="2822303213" sldId="2294"/>
            <ac:picMk id="6" creationId="{B2E76E34-B658-451A-A2DC-8CFB407E63AD}"/>
          </ac:picMkLst>
        </pc:picChg>
        <pc:picChg chg="mod">
          <ac:chgData name="Duygu Alpsu" userId="a48aa84e-6e44-4896-bb6f-49c2ed1e5463" providerId="ADAL" clId="{CF5F41A5-CE2C-4F82-8CBB-B9D9381C6E85}" dt="2020-11-10T11:35:51.212" v="1045" actId="1076"/>
          <ac:picMkLst>
            <pc:docMk/>
            <pc:sldMk cId="2822303213" sldId="2294"/>
            <ac:picMk id="7" creationId="{15C7E09D-3EBE-409B-A2CF-2CAEA6CBE7C2}"/>
          </ac:picMkLst>
        </pc:picChg>
        <pc:picChg chg="add">
          <ac:chgData name="Duygu Alpsu" userId="a48aa84e-6e44-4896-bb6f-49c2ed1e5463" providerId="ADAL" clId="{CF5F41A5-CE2C-4F82-8CBB-B9D9381C6E85}" dt="2020-11-10T11:35:43.608" v="1042" actId="22"/>
          <ac:picMkLst>
            <pc:docMk/>
            <pc:sldMk cId="2822303213" sldId="2294"/>
            <ac:picMk id="8" creationId="{84B6299B-3631-4CCE-B95D-A1445146920B}"/>
          </ac:picMkLst>
        </pc:picChg>
      </pc:sldChg>
      <pc:sldChg chg="modSp mod">
        <pc:chgData name="Duygu Alpsu" userId="a48aa84e-6e44-4896-bb6f-49c2ed1e5463" providerId="ADAL" clId="{CF5F41A5-CE2C-4F82-8CBB-B9D9381C6E85}" dt="2020-11-10T13:45:26.956" v="2272" actId="1076"/>
        <pc:sldMkLst>
          <pc:docMk/>
          <pc:sldMk cId="3657069310" sldId="2295"/>
        </pc:sldMkLst>
        <pc:spChg chg="mod">
          <ac:chgData name="Duygu Alpsu" userId="a48aa84e-6e44-4896-bb6f-49c2ed1e5463" providerId="ADAL" clId="{CF5F41A5-CE2C-4F82-8CBB-B9D9381C6E85}" dt="2020-11-10T13:44:34.798" v="2242" actId="1036"/>
          <ac:spMkLst>
            <pc:docMk/>
            <pc:sldMk cId="3657069310" sldId="2295"/>
            <ac:spMk id="2" creationId="{2F55D63B-9D73-4B5B-8169-EF3688A293C9}"/>
          </ac:spMkLst>
        </pc:spChg>
        <pc:spChg chg="mod">
          <ac:chgData name="Duygu Alpsu" userId="a48aa84e-6e44-4896-bb6f-49c2ed1e5463" providerId="ADAL" clId="{CF5F41A5-CE2C-4F82-8CBB-B9D9381C6E85}" dt="2020-11-10T13:45:19.805" v="2269" actId="20577"/>
          <ac:spMkLst>
            <pc:docMk/>
            <pc:sldMk cId="3657069310" sldId="2295"/>
            <ac:spMk id="3" creationId="{E3CD204F-A62A-4897-863A-C0B548D130CE}"/>
          </ac:spMkLst>
        </pc:spChg>
        <pc:picChg chg="mod">
          <ac:chgData name="Duygu Alpsu" userId="a48aa84e-6e44-4896-bb6f-49c2ed1e5463" providerId="ADAL" clId="{CF5F41A5-CE2C-4F82-8CBB-B9D9381C6E85}" dt="2020-11-10T13:45:26.956" v="2272" actId="1076"/>
          <ac:picMkLst>
            <pc:docMk/>
            <pc:sldMk cId="3657069310" sldId="2295"/>
            <ac:picMk id="4" creationId="{BA0070E0-1384-4423-9D65-13A6F6E51E7E}"/>
          </ac:picMkLst>
        </pc:picChg>
      </pc:sldChg>
      <pc:sldChg chg="addSp delSp modSp mod">
        <pc:chgData name="Duygu Alpsu" userId="a48aa84e-6e44-4896-bb6f-49c2ed1e5463" providerId="ADAL" clId="{CF5F41A5-CE2C-4F82-8CBB-B9D9381C6E85}" dt="2020-11-10T13:58:31.554" v="2345" actId="20577"/>
        <pc:sldMkLst>
          <pc:docMk/>
          <pc:sldMk cId="2435952851" sldId="2296"/>
        </pc:sldMkLst>
        <pc:spChg chg="mod">
          <ac:chgData name="Duygu Alpsu" userId="a48aa84e-6e44-4896-bb6f-49c2ed1e5463" providerId="ADAL" clId="{CF5F41A5-CE2C-4F82-8CBB-B9D9381C6E85}" dt="2020-11-10T13:47:26.733" v="2286" actId="1036"/>
          <ac:spMkLst>
            <pc:docMk/>
            <pc:sldMk cId="2435952851" sldId="2296"/>
            <ac:spMk id="2" creationId="{2F55D63B-9D73-4B5B-8169-EF3688A293C9}"/>
          </ac:spMkLst>
        </pc:spChg>
        <pc:spChg chg="mod">
          <ac:chgData name="Duygu Alpsu" userId="a48aa84e-6e44-4896-bb6f-49c2ed1e5463" providerId="ADAL" clId="{CF5F41A5-CE2C-4F82-8CBB-B9D9381C6E85}" dt="2020-11-10T13:58:31.554" v="2345" actId="20577"/>
          <ac:spMkLst>
            <pc:docMk/>
            <pc:sldMk cId="2435952851" sldId="2296"/>
            <ac:spMk id="3" creationId="{E3CD204F-A62A-4897-863A-C0B548D130CE}"/>
          </ac:spMkLst>
        </pc:spChg>
        <pc:picChg chg="del">
          <ac:chgData name="Duygu Alpsu" userId="a48aa84e-6e44-4896-bb6f-49c2ed1e5463" providerId="ADAL" clId="{CF5F41A5-CE2C-4F82-8CBB-B9D9381C6E85}" dt="2020-11-10T13:56:19.543" v="2316" actId="478"/>
          <ac:picMkLst>
            <pc:docMk/>
            <pc:sldMk cId="2435952851" sldId="2296"/>
            <ac:picMk id="4" creationId="{57BB2B53-493C-44F0-931E-7326ECBC5FAE}"/>
          </ac:picMkLst>
        </pc:picChg>
        <pc:picChg chg="add mod">
          <ac:chgData name="Duygu Alpsu" userId="a48aa84e-6e44-4896-bb6f-49c2ed1e5463" providerId="ADAL" clId="{CF5F41A5-CE2C-4F82-8CBB-B9D9381C6E85}" dt="2020-11-10T13:56:35.222" v="2324" actId="1076"/>
          <ac:picMkLst>
            <pc:docMk/>
            <pc:sldMk cId="2435952851" sldId="2296"/>
            <ac:picMk id="6" creationId="{23587DB1-4037-4F0F-AB6F-2A7FB8C1FFAA}"/>
          </ac:picMkLst>
        </pc:picChg>
      </pc:sldChg>
      <pc:sldChg chg="modSp mod">
        <pc:chgData name="Duygu Alpsu" userId="a48aa84e-6e44-4896-bb6f-49c2ed1e5463" providerId="ADAL" clId="{CF5F41A5-CE2C-4F82-8CBB-B9D9381C6E85}" dt="2020-11-10T12:22:04.490" v="1212" actId="20577"/>
        <pc:sldMkLst>
          <pc:docMk/>
          <pc:sldMk cId="3824717385" sldId="2297"/>
        </pc:sldMkLst>
        <pc:spChg chg="mod">
          <ac:chgData name="Duygu Alpsu" userId="a48aa84e-6e44-4896-bb6f-49c2ed1e5463" providerId="ADAL" clId="{CF5F41A5-CE2C-4F82-8CBB-B9D9381C6E85}" dt="2020-11-10T12:20:37.505" v="1174" actId="1036"/>
          <ac:spMkLst>
            <pc:docMk/>
            <pc:sldMk cId="3824717385" sldId="2297"/>
            <ac:spMk id="2" creationId="{2F55D63B-9D73-4B5B-8169-EF3688A293C9}"/>
          </ac:spMkLst>
        </pc:spChg>
        <pc:spChg chg="mod">
          <ac:chgData name="Duygu Alpsu" userId="a48aa84e-6e44-4896-bb6f-49c2ed1e5463" providerId="ADAL" clId="{CF5F41A5-CE2C-4F82-8CBB-B9D9381C6E85}" dt="2020-11-10T12:22:04.490" v="1212" actId="20577"/>
          <ac:spMkLst>
            <pc:docMk/>
            <pc:sldMk cId="3824717385" sldId="2297"/>
            <ac:spMk id="3" creationId="{E3CD204F-A62A-4897-863A-C0B548D130CE}"/>
          </ac:spMkLst>
        </pc:spChg>
        <pc:picChg chg="mod">
          <ac:chgData name="Duygu Alpsu" userId="a48aa84e-6e44-4896-bb6f-49c2ed1e5463" providerId="ADAL" clId="{CF5F41A5-CE2C-4F82-8CBB-B9D9381C6E85}" dt="2020-11-10T12:21:37.061" v="1199" actId="1076"/>
          <ac:picMkLst>
            <pc:docMk/>
            <pc:sldMk cId="3824717385" sldId="2297"/>
            <ac:picMk id="4" creationId="{9CF674DF-3E5A-4BED-8D51-E43518F1023D}"/>
          </ac:picMkLst>
        </pc:picChg>
      </pc:sldChg>
      <pc:sldChg chg="addSp modSp mod">
        <pc:chgData name="Duygu Alpsu" userId="a48aa84e-6e44-4896-bb6f-49c2ed1e5463" providerId="ADAL" clId="{CF5F41A5-CE2C-4F82-8CBB-B9D9381C6E85}" dt="2020-11-10T14:56:18.288" v="2410" actId="22"/>
        <pc:sldMkLst>
          <pc:docMk/>
          <pc:sldMk cId="3007077438" sldId="2298"/>
        </pc:sldMkLst>
        <pc:spChg chg="mod">
          <ac:chgData name="Duygu Alpsu" userId="a48aa84e-6e44-4896-bb6f-49c2ed1e5463" providerId="ADAL" clId="{CF5F41A5-CE2C-4F82-8CBB-B9D9381C6E85}" dt="2020-11-10T14:47:45.264" v="2373" actId="1036"/>
          <ac:spMkLst>
            <pc:docMk/>
            <pc:sldMk cId="3007077438" sldId="2298"/>
            <ac:spMk id="2" creationId="{2F55D63B-9D73-4B5B-8169-EF3688A293C9}"/>
          </ac:spMkLst>
        </pc:spChg>
        <pc:spChg chg="mod">
          <ac:chgData name="Duygu Alpsu" userId="a48aa84e-6e44-4896-bb6f-49c2ed1e5463" providerId="ADAL" clId="{CF5F41A5-CE2C-4F82-8CBB-B9D9381C6E85}" dt="2020-11-10T14:50:31.641" v="2380" actId="1076"/>
          <ac:spMkLst>
            <pc:docMk/>
            <pc:sldMk cId="3007077438" sldId="2298"/>
            <ac:spMk id="3" creationId="{E3CD204F-A62A-4897-863A-C0B548D130CE}"/>
          </ac:spMkLst>
        </pc:spChg>
        <pc:picChg chg="mod ord">
          <ac:chgData name="Duygu Alpsu" userId="a48aa84e-6e44-4896-bb6f-49c2ed1e5463" providerId="ADAL" clId="{CF5F41A5-CE2C-4F82-8CBB-B9D9381C6E85}" dt="2020-11-10T14:51:32.158" v="2409" actId="1076"/>
          <ac:picMkLst>
            <pc:docMk/>
            <pc:sldMk cId="3007077438" sldId="2298"/>
            <ac:picMk id="4" creationId="{27B01924-DAF2-48EE-8955-F70E1F270D8A}"/>
          </ac:picMkLst>
        </pc:picChg>
        <pc:picChg chg="mod">
          <ac:chgData name="Duygu Alpsu" userId="a48aa84e-6e44-4896-bb6f-49c2ed1e5463" providerId="ADAL" clId="{CF5F41A5-CE2C-4F82-8CBB-B9D9381C6E85}" dt="2020-11-10T14:51:29.615" v="2407" actId="1076"/>
          <ac:picMkLst>
            <pc:docMk/>
            <pc:sldMk cId="3007077438" sldId="2298"/>
            <ac:picMk id="5" creationId="{51F18F0E-D853-4C1B-BD9E-CDBBC0DAE58F}"/>
          </ac:picMkLst>
        </pc:picChg>
        <pc:picChg chg="mod">
          <ac:chgData name="Duygu Alpsu" userId="a48aa84e-6e44-4896-bb6f-49c2ed1e5463" providerId="ADAL" clId="{CF5F41A5-CE2C-4F82-8CBB-B9D9381C6E85}" dt="2020-11-10T14:51:30.847" v="2408" actId="1076"/>
          <ac:picMkLst>
            <pc:docMk/>
            <pc:sldMk cId="3007077438" sldId="2298"/>
            <ac:picMk id="6" creationId="{B59420DF-26EB-4D90-9D6F-07F5D8DE4673}"/>
          </ac:picMkLst>
        </pc:picChg>
        <pc:picChg chg="mod">
          <ac:chgData name="Duygu Alpsu" userId="a48aa84e-6e44-4896-bb6f-49c2ed1e5463" providerId="ADAL" clId="{CF5F41A5-CE2C-4F82-8CBB-B9D9381C6E85}" dt="2020-11-10T14:51:25.959" v="2406" actId="1076"/>
          <ac:picMkLst>
            <pc:docMk/>
            <pc:sldMk cId="3007077438" sldId="2298"/>
            <ac:picMk id="7" creationId="{E5A12EDC-0137-475C-BC9A-2D288CDD5795}"/>
          </ac:picMkLst>
        </pc:picChg>
        <pc:picChg chg="add">
          <ac:chgData name="Duygu Alpsu" userId="a48aa84e-6e44-4896-bb6f-49c2ed1e5463" providerId="ADAL" clId="{CF5F41A5-CE2C-4F82-8CBB-B9D9381C6E85}" dt="2020-11-10T14:56:18.288" v="2410" actId="22"/>
          <ac:picMkLst>
            <pc:docMk/>
            <pc:sldMk cId="3007077438" sldId="2298"/>
            <ac:picMk id="8" creationId="{EFA8C9B9-A6CA-490A-B718-FA634666D600}"/>
          </ac:picMkLst>
        </pc:picChg>
      </pc:sldChg>
      <pc:sldChg chg="addSp delSp modSp mod">
        <pc:chgData name="Duygu Alpsu" userId="a48aa84e-6e44-4896-bb6f-49c2ed1e5463" providerId="ADAL" clId="{CF5F41A5-CE2C-4F82-8CBB-B9D9381C6E85}" dt="2020-11-10T11:50:09.971" v="1119" actId="20577"/>
        <pc:sldMkLst>
          <pc:docMk/>
          <pc:sldMk cId="726776985" sldId="2299"/>
        </pc:sldMkLst>
        <pc:spChg chg="mod">
          <ac:chgData name="Duygu Alpsu" userId="a48aa84e-6e44-4896-bb6f-49c2ed1e5463" providerId="ADAL" clId="{CF5F41A5-CE2C-4F82-8CBB-B9D9381C6E85}" dt="2020-11-10T11:49:33.051" v="1088" actId="1035"/>
          <ac:spMkLst>
            <pc:docMk/>
            <pc:sldMk cId="726776985" sldId="2299"/>
            <ac:spMk id="2" creationId="{2F55D63B-9D73-4B5B-8169-EF3688A293C9}"/>
          </ac:spMkLst>
        </pc:spChg>
        <pc:spChg chg="mod">
          <ac:chgData name="Duygu Alpsu" userId="a48aa84e-6e44-4896-bb6f-49c2ed1e5463" providerId="ADAL" clId="{CF5F41A5-CE2C-4F82-8CBB-B9D9381C6E85}" dt="2020-11-10T11:50:09.971" v="1119" actId="20577"/>
          <ac:spMkLst>
            <pc:docMk/>
            <pc:sldMk cId="726776985" sldId="2299"/>
            <ac:spMk id="3" creationId="{E3CD204F-A62A-4897-863A-C0B548D130CE}"/>
          </ac:spMkLst>
        </pc:spChg>
        <pc:picChg chg="mod">
          <ac:chgData name="Duygu Alpsu" userId="a48aa84e-6e44-4896-bb6f-49c2ed1e5463" providerId="ADAL" clId="{CF5F41A5-CE2C-4F82-8CBB-B9D9381C6E85}" dt="2020-11-10T11:50:07.676" v="1114" actId="1076"/>
          <ac:picMkLst>
            <pc:docMk/>
            <pc:sldMk cId="726776985" sldId="2299"/>
            <ac:picMk id="4" creationId="{B3069391-C628-43FA-B8D7-F7FDA7AAB3A8}"/>
          </ac:picMkLst>
        </pc:picChg>
        <pc:picChg chg="add del">
          <ac:chgData name="Duygu Alpsu" userId="a48aa84e-6e44-4896-bb6f-49c2ed1e5463" providerId="ADAL" clId="{CF5F41A5-CE2C-4F82-8CBB-B9D9381C6E85}" dt="2020-11-10T11:35:41.278" v="1041" actId="21"/>
          <ac:picMkLst>
            <pc:docMk/>
            <pc:sldMk cId="726776985" sldId="2299"/>
            <ac:picMk id="5" creationId="{D022B4F3-A965-43AF-9ECB-596128B5BFF8}"/>
          </ac:picMkLst>
        </pc:picChg>
        <pc:picChg chg="add del">
          <ac:chgData name="Duygu Alpsu" userId="a48aa84e-6e44-4896-bb6f-49c2ed1e5463" providerId="ADAL" clId="{CF5F41A5-CE2C-4F82-8CBB-B9D9381C6E85}" dt="2020-11-10T11:49:48.582" v="1096" actId="22"/>
          <ac:picMkLst>
            <pc:docMk/>
            <pc:sldMk cId="726776985" sldId="2299"/>
            <ac:picMk id="7" creationId="{CB00FCF1-139D-42FD-9DE1-827372A45D36}"/>
          </ac:picMkLst>
        </pc:picChg>
      </pc:sldChg>
      <pc:sldChg chg="addSp delSp modSp mod">
        <pc:chgData name="Duygu Alpsu" userId="a48aa84e-6e44-4896-bb6f-49c2ed1e5463" providerId="ADAL" clId="{CF5F41A5-CE2C-4F82-8CBB-B9D9381C6E85}" dt="2020-11-10T09:20:35.993" v="752" actId="20577"/>
        <pc:sldMkLst>
          <pc:docMk/>
          <pc:sldMk cId="1169324756" sldId="2300"/>
        </pc:sldMkLst>
        <pc:spChg chg="mod">
          <ac:chgData name="Duygu Alpsu" userId="a48aa84e-6e44-4896-bb6f-49c2ed1e5463" providerId="ADAL" clId="{CF5F41A5-CE2C-4F82-8CBB-B9D9381C6E85}" dt="2020-11-10T09:15:10.215" v="651" actId="1036"/>
          <ac:spMkLst>
            <pc:docMk/>
            <pc:sldMk cId="1169324756" sldId="2300"/>
            <ac:spMk id="2" creationId="{2F55D63B-9D73-4B5B-8169-EF3688A293C9}"/>
          </ac:spMkLst>
        </pc:spChg>
        <pc:spChg chg="mod">
          <ac:chgData name="Duygu Alpsu" userId="a48aa84e-6e44-4896-bb6f-49c2ed1e5463" providerId="ADAL" clId="{CF5F41A5-CE2C-4F82-8CBB-B9D9381C6E85}" dt="2020-11-10T09:20:35.993" v="752" actId="20577"/>
          <ac:spMkLst>
            <pc:docMk/>
            <pc:sldMk cId="1169324756" sldId="2300"/>
            <ac:spMk id="3" creationId="{E3CD204F-A62A-4897-863A-C0B548D130CE}"/>
          </ac:spMkLst>
        </pc:spChg>
        <pc:grpChg chg="add del mod">
          <ac:chgData name="Duygu Alpsu" userId="a48aa84e-6e44-4896-bb6f-49c2ed1e5463" providerId="ADAL" clId="{CF5F41A5-CE2C-4F82-8CBB-B9D9381C6E85}" dt="2020-11-10T09:19:16.137" v="718" actId="165"/>
          <ac:grpSpMkLst>
            <pc:docMk/>
            <pc:sldMk cId="1169324756" sldId="2300"/>
            <ac:grpSpMk id="11" creationId="{CC0C78FC-C230-4059-ABFC-B9ACFED85A77}"/>
          </ac:grpSpMkLst>
        </pc:grpChg>
        <pc:grpChg chg="add mod">
          <ac:chgData name="Duygu Alpsu" userId="a48aa84e-6e44-4896-bb6f-49c2ed1e5463" providerId="ADAL" clId="{CF5F41A5-CE2C-4F82-8CBB-B9D9381C6E85}" dt="2020-11-10T09:20:25.185" v="742" actId="164"/>
          <ac:grpSpMkLst>
            <pc:docMk/>
            <pc:sldMk cId="1169324756" sldId="2300"/>
            <ac:grpSpMk id="12" creationId="{6F6C35D1-8697-4BB8-BB21-04B08CBBCE97}"/>
          </ac:grpSpMkLst>
        </pc:grpChg>
        <pc:picChg chg="mod topLvl">
          <ac:chgData name="Duygu Alpsu" userId="a48aa84e-6e44-4896-bb6f-49c2ed1e5463" providerId="ADAL" clId="{CF5F41A5-CE2C-4F82-8CBB-B9D9381C6E85}" dt="2020-11-10T09:20:25.185" v="742" actId="164"/>
          <ac:picMkLst>
            <pc:docMk/>
            <pc:sldMk cId="1169324756" sldId="2300"/>
            <ac:picMk id="4" creationId="{4BE01A69-CB82-46E3-A476-AF097D49D7FB}"/>
          </ac:picMkLst>
        </pc:picChg>
        <pc:picChg chg="mod ord topLvl">
          <ac:chgData name="Duygu Alpsu" userId="a48aa84e-6e44-4896-bb6f-49c2ed1e5463" providerId="ADAL" clId="{CF5F41A5-CE2C-4F82-8CBB-B9D9381C6E85}" dt="2020-11-10T09:20:25.185" v="742" actId="164"/>
          <ac:picMkLst>
            <pc:docMk/>
            <pc:sldMk cId="1169324756" sldId="2300"/>
            <ac:picMk id="5" creationId="{F3469D82-253E-4DEA-92DA-B93EDA7BC1D3}"/>
          </ac:picMkLst>
        </pc:picChg>
        <pc:picChg chg="mod topLvl">
          <ac:chgData name="Duygu Alpsu" userId="a48aa84e-6e44-4896-bb6f-49c2ed1e5463" providerId="ADAL" clId="{CF5F41A5-CE2C-4F82-8CBB-B9D9381C6E85}" dt="2020-11-10T09:20:25.185" v="742" actId="164"/>
          <ac:picMkLst>
            <pc:docMk/>
            <pc:sldMk cId="1169324756" sldId="2300"/>
            <ac:picMk id="6" creationId="{204A9FCA-7A78-4B74-9967-6C82461D874B}"/>
          </ac:picMkLst>
        </pc:picChg>
        <pc:picChg chg="mod ord">
          <ac:chgData name="Duygu Alpsu" userId="a48aa84e-6e44-4896-bb6f-49c2ed1e5463" providerId="ADAL" clId="{CF5F41A5-CE2C-4F82-8CBB-B9D9381C6E85}" dt="2020-11-10T09:20:25.185" v="742" actId="164"/>
          <ac:picMkLst>
            <pc:docMk/>
            <pc:sldMk cId="1169324756" sldId="2300"/>
            <ac:picMk id="7" creationId="{15426D64-B4B1-478B-BBC1-5BF669063BF2}"/>
          </ac:picMkLst>
        </pc:picChg>
        <pc:picChg chg="add">
          <ac:chgData name="Duygu Alpsu" userId="a48aa84e-6e44-4896-bb6f-49c2ed1e5463" providerId="ADAL" clId="{CF5F41A5-CE2C-4F82-8CBB-B9D9381C6E85}" dt="2020-11-10T09:16:49.470" v="653" actId="22"/>
          <ac:picMkLst>
            <pc:docMk/>
            <pc:sldMk cId="1169324756" sldId="2300"/>
            <ac:picMk id="8" creationId="{7028E4B0-5326-497B-9A51-ADC013A53610}"/>
          </ac:picMkLst>
        </pc:picChg>
      </pc:sldChg>
      <pc:sldChg chg="addSp modSp mod">
        <pc:chgData name="Duygu Alpsu" userId="a48aa84e-6e44-4896-bb6f-49c2ed1e5463" providerId="ADAL" clId="{CF5F41A5-CE2C-4F82-8CBB-B9D9381C6E85}" dt="2020-11-10T14:58:08.330" v="2470" actId="22"/>
        <pc:sldMkLst>
          <pc:docMk/>
          <pc:sldMk cId="4139923129" sldId="2301"/>
        </pc:sldMkLst>
        <pc:spChg chg="mod">
          <ac:chgData name="Duygu Alpsu" userId="a48aa84e-6e44-4896-bb6f-49c2ed1e5463" providerId="ADAL" clId="{CF5F41A5-CE2C-4F82-8CBB-B9D9381C6E85}" dt="2020-11-10T14:57:04.881" v="2441" actId="1036"/>
          <ac:spMkLst>
            <pc:docMk/>
            <pc:sldMk cId="4139923129" sldId="2301"/>
            <ac:spMk id="2" creationId="{2F55D63B-9D73-4B5B-8169-EF3688A293C9}"/>
          </ac:spMkLst>
        </pc:spChg>
        <pc:spChg chg="mod">
          <ac:chgData name="Duygu Alpsu" userId="a48aa84e-6e44-4896-bb6f-49c2ed1e5463" providerId="ADAL" clId="{CF5F41A5-CE2C-4F82-8CBB-B9D9381C6E85}" dt="2020-11-10T14:57:45.872" v="2469" actId="20577"/>
          <ac:spMkLst>
            <pc:docMk/>
            <pc:sldMk cId="4139923129" sldId="2301"/>
            <ac:spMk id="3" creationId="{E3CD204F-A62A-4897-863A-C0B548D130CE}"/>
          </ac:spMkLst>
        </pc:spChg>
        <pc:picChg chg="mod">
          <ac:chgData name="Duygu Alpsu" userId="a48aa84e-6e44-4896-bb6f-49c2ed1e5463" providerId="ADAL" clId="{CF5F41A5-CE2C-4F82-8CBB-B9D9381C6E85}" dt="2020-11-10T14:57:42.097" v="2461" actId="1076"/>
          <ac:picMkLst>
            <pc:docMk/>
            <pc:sldMk cId="4139923129" sldId="2301"/>
            <ac:picMk id="4" creationId="{E7691458-B940-45B2-BF8A-D5C38AD7547B}"/>
          </ac:picMkLst>
        </pc:picChg>
        <pc:picChg chg="mod">
          <ac:chgData name="Duygu Alpsu" userId="a48aa84e-6e44-4896-bb6f-49c2ed1e5463" providerId="ADAL" clId="{CF5F41A5-CE2C-4F82-8CBB-B9D9381C6E85}" dt="2020-11-10T14:57:43.249" v="2462" actId="1076"/>
          <ac:picMkLst>
            <pc:docMk/>
            <pc:sldMk cId="4139923129" sldId="2301"/>
            <ac:picMk id="5" creationId="{FBD93834-A611-45F1-B5C4-5A896ADC5DEE}"/>
          </ac:picMkLst>
        </pc:picChg>
        <pc:picChg chg="add">
          <ac:chgData name="Duygu Alpsu" userId="a48aa84e-6e44-4896-bb6f-49c2ed1e5463" providerId="ADAL" clId="{CF5F41A5-CE2C-4F82-8CBB-B9D9381C6E85}" dt="2020-11-10T14:58:08.330" v="2470" actId="22"/>
          <ac:picMkLst>
            <pc:docMk/>
            <pc:sldMk cId="4139923129" sldId="2301"/>
            <ac:picMk id="6" creationId="{3FAE047F-BF5D-4585-876B-7A52D7FB3B46}"/>
          </ac:picMkLst>
        </pc:picChg>
      </pc:sldChg>
      <pc:sldChg chg="addSp modSp mod">
        <pc:chgData name="Duygu Alpsu" userId="a48aa84e-6e44-4896-bb6f-49c2ed1e5463" providerId="ADAL" clId="{CF5F41A5-CE2C-4F82-8CBB-B9D9381C6E85}" dt="2020-11-10T11:21:28.030" v="896" actId="20577"/>
        <pc:sldMkLst>
          <pc:docMk/>
          <pc:sldMk cId="5705049" sldId="2302"/>
        </pc:sldMkLst>
        <pc:spChg chg="mod">
          <ac:chgData name="Duygu Alpsu" userId="a48aa84e-6e44-4896-bb6f-49c2ed1e5463" providerId="ADAL" clId="{CF5F41A5-CE2C-4F82-8CBB-B9D9381C6E85}" dt="2020-11-10T11:20:15.452" v="846" actId="1036"/>
          <ac:spMkLst>
            <pc:docMk/>
            <pc:sldMk cId="5705049" sldId="2302"/>
            <ac:spMk id="2" creationId="{2F55D63B-9D73-4B5B-8169-EF3688A293C9}"/>
          </ac:spMkLst>
        </pc:spChg>
        <pc:spChg chg="mod">
          <ac:chgData name="Duygu Alpsu" userId="a48aa84e-6e44-4896-bb6f-49c2ed1e5463" providerId="ADAL" clId="{CF5F41A5-CE2C-4F82-8CBB-B9D9381C6E85}" dt="2020-11-10T11:21:28.030" v="896" actId="20577"/>
          <ac:spMkLst>
            <pc:docMk/>
            <pc:sldMk cId="5705049" sldId="2302"/>
            <ac:spMk id="3" creationId="{E3CD204F-A62A-4897-863A-C0B548D130CE}"/>
          </ac:spMkLst>
        </pc:spChg>
        <pc:picChg chg="mod">
          <ac:chgData name="Duygu Alpsu" userId="a48aa84e-6e44-4896-bb6f-49c2ed1e5463" providerId="ADAL" clId="{CF5F41A5-CE2C-4F82-8CBB-B9D9381C6E85}" dt="2020-11-10T11:20:52.196" v="877" actId="1076"/>
          <ac:picMkLst>
            <pc:docMk/>
            <pc:sldMk cId="5705049" sldId="2302"/>
            <ac:picMk id="4" creationId="{ED6EA6FB-E7B6-488E-A7F0-24184BDA9A92}"/>
          </ac:picMkLst>
        </pc:picChg>
        <pc:picChg chg="add">
          <ac:chgData name="Duygu Alpsu" userId="a48aa84e-6e44-4896-bb6f-49c2ed1e5463" providerId="ADAL" clId="{CF5F41A5-CE2C-4F82-8CBB-B9D9381C6E85}" dt="2020-11-10T11:20:09.862" v="836" actId="22"/>
          <ac:picMkLst>
            <pc:docMk/>
            <pc:sldMk cId="5705049" sldId="2302"/>
            <ac:picMk id="5" creationId="{433DB60B-0844-46D0-A0A4-EFA4BB3E877B}"/>
          </ac:picMkLst>
        </pc:picChg>
      </pc:sldChg>
      <pc:sldChg chg="modSp mod">
        <pc:chgData name="Duygu Alpsu" userId="a48aa84e-6e44-4896-bb6f-49c2ed1e5463" providerId="ADAL" clId="{CF5F41A5-CE2C-4F82-8CBB-B9D9381C6E85}" dt="2020-11-10T12:11:53.071" v="1150" actId="1076"/>
        <pc:sldMkLst>
          <pc:docMk/>
          <pc:sldMk cId="3192573239" sldId="2303"/>
        </pc:sldMkLst>
        <pc:spChg chg="mod">
          <ac:chgData name="Duygu Alpsu" userId="a48aa84e-6e44-4896-bb6f-49c2ed1e5463" providerId="ADAL" clId="{CF5F41A5-CE2C-4F82-8CBB-B9D9381C6E85}" dt="2020-11-10T12:10:57.423" v="1132" actId="1036"/>
          <ac:spMkLst>
            <pc:docMk/>
            <pc:sldMk cId="3192573239" sldId="2303"/>
            <ac:spMk id="2" creationId="{2F55D63B-9D73-4B5B-8169-EF3688A293C9}"/>
          </ac:spMkLst>
        </pc:spChg>
        <pc:spChg chg="mod">
          <ac:chgData name="Duygu Alpsu" userId="a48aa84e-6e44-4896-bb6f-49c2ed1e5463" providerId="ADAL" clId="{CF5F41A5-CE2C-4F82-8CBB-B9D9381C6E85}" dt="2020-11-10T12:11:47.095" v="1149" actId="20577"/>
          <ac:spMkLst>
            <pc:docMk/>
            <pc:sldMk cId="3192573239" sldId="2303"/>
            <ac:spMk id="3" creationId="{E3CD204F-A62A-4897-863A-C0B548D130CE}"/>
          </ac:spMkLst>
        </pc:spChg>
        <pc:picChg chg="mod">
          <ac:chgData name="Duygu Alpsu" userId="a48aa84e-6e44-4896-bb6f-49c2ed1e5463" providerId="ADAL" clId="{CF5F41A5-CE2C-4F82-8CBB-B9D9381C6E85}" dt="2020-11-10T12:11:53.071" v="1150" actId="1076"/>
          <ac:picMkLst>
            <pc:docMk/>
            <pc:sldMk cId="3192573239" sldId="2303"/>
            <ac:picMk id="4" creationId="{8DAD667E-A5AF-4E8A-8510-B84B63A3177D}"/>
          </ac:picMkLst>
        </pc:picChg>
      </pc:sldChg>
      <pc:sldChg chg="addSp modSp mod">
        <pc:chgData name="Duygu Alpsu" userId="a48aa84e-6e44-4896-bb6f-49c2ed1e5463" providerId="ADAL" clId="{CF5F41A5-CE2C-4F82-8CBB-B9D9381C6E85}" dt="2020-11-10T09:11:15.721" v="641" actId="20577"/>
        <pc:sldMkLst>
          <pc:docMk/>
          <pc:sldMk cId="608611256" sldId="2304"/>
        </pc:sldMkLst>
        <pc:spChg chg="mod">
          <ac:chgData name="Duygu Alpsu" userId="a48aa84e-6e44-4896-bb6f-49c2ed1e5463" providerId="ADAL" clId="{CF5F41A5-CE2C-4F82-8CBB-B9D9381C6E85}" dt="2020-11-10T09:09:10.021" v="582" actId="1036"/>
          <ac:spMkLst>
            <pc:docMk/>
            <pc:sldMk cId="608611256" sldId="2304"/>
            <ac:spMk id="2" creationId="{2F55D63B-9D73-4B5B-8169-EF3688A293C9}"/>
          </ac:spMkLst>
        </pc:spChg>
        <pc:spChg chg="mod">
          <ac:chgData name="Duygu Alpsu" userId="a48aa84e-6e44-4896-bb6f-49c2ed1e5463" providerId="ADAL" clId="{CF5F41A5-CE2C-4F82-8CBB-B9D9381C6E85}" dt="2020-11-10T09:11:15.721" v="641" actId="20577"/>
          <ac:spMkLst>
            <pc:docMk/>
            <pc:sldMk cId="608611256" sldId="2304"/>
            <ac:spMk id="3" creationId="{E3CD204F-A62A-4897-863A-C0B548D130CE}"/>
          </ac:spMkLst>
        </pc:spChg>
        <pc:grpChg chg="add mod">
          <ac:chgData name="Duygu Alpsu" userId="a48aa84e-6e44-4896-bb6f-49c2ed1e5463" providerId="ADAL" clId="{CF5F41A5-CE2C-4F82-8CBB-B9D9381C6E85}" dt="2020-11-10T09:11:00.551" v="629" actId="1076"/>
          <ac:grpSpMkLst>
            <pc:docMk/>
            <pc:sldMk cId="608611256" sldId="2304"/>
            <ac:grpSpMk id="6" creationId="{8855E835-5FB1-411F-86E0-3C0E8A83E88E}"/>
          </ac:grpSpMkLst>
        </pc:grpChg>
        <pc:picChg chg="mod">
          <ac:chgData name="Duygu Alpsu" userId="a48aa84e-6e44-4896-bb6f-49c2ed1e5463" providerId="ADAL" clId="{CF5F41A5-CE2C-4F82-8CBB-B9D9381C6E85}" dt="2020-11-10T09:10:54.570" v="628" actId="164"/>
          <ac:picMkLst>
            <pc:docMk/>
            <pc:sldMk cId="608611256" sldId="2304"/>
            <ac:picMk id="4" creationId="{425D76BD-151F-4E0E-A8CB-474B6A691014}"/>
          </ac:picMkLst>
        </pc:picChg>
        <pc:picChg chg="mod">
          <ac:chgData name="Duygu Alpsu" userId="a48aa84e-6e44-4896-bb6f-49c2ed1e5463" providerId="ADAL" clId="{CF5F41A5-CE2C-4F82-8CBB-B9D9381C6E85}" dt="2020-11-10T09:10:54.570" v="628" actId="164"/>
          <ac:picMkLst>
            <pc:docMk/>
            <pc:sldMk cId="608611256" sldId="2304"/>
            <ac:picMk id="5" creationId="{1163F5C9-A977-4B7B-93C8-A4B8E8B50CA1}"/>
          </ac:picMkLst>
        </pc:picChg>
      </pc:sldChg>
      <pc:sldChg chg="modSp mod">
        <pc:chgData name="Duygu Alpsu" userId="a48aa84e-6e44-4896-bb6f-49c2ed1e5463" providerId="ADAL" clId="{CF5F41A5-CE2C-4F82-8CBB-B9D9381C6E85}" dt="2020-11-10T19:02:58.660" v="3468" actId="20577"/>
        <pc:sldMkLst>
          <pc:docMk/>
          <pc:sldMk cId="989481941" sldId="2305"/>
        </pc:sldMkLst>
        <pc:spChg chg="mod">
          <ac:chgData name="Duygu Alpsu" userId="a48aa84e-6e44-4896-bb6f-49c2ed1e5463" providerId="ADAL" clId="{CF5F41A5-CE2C-4F82-8CBB-B9D9381C6E85}" dt="2020-11-10T15:13:01.790" v="2482" actId="1036"/>
          <ac:spMkLst>
            <pc:docMk/>
            <pc:sldMk cId="989481941" sldId="2305"/>
            <ac:spMk id="2" creationId="{2F55D63B-9D73-4B5B-8169-EF3688A293C9}"/>
          </ac:spMkLst>
        </pc:spChg>
        <pc:spChg chg="mod">
          <ac:chgData name="Duygu Alpsu" userId="a48aa84e-6e44-4896-bb6f-49c2ed1e5463" providerId="ADAL" clId="{CF5F41A5-CE2C-4F82-8CBB-B9D9381C6E85}" dt="2020-11-10T19:02:58.660" v="3468" actId="20577"/>
          <ac:spMkLst>
            <pc:docMk/>
            <pc:sldMk cId="989481941" sldId="2305"/>
            <ac:spMk id="3" creationId="{E3CD204F-A62A-4897-863A-C0B548D130CE}"/>
          </ac:spMkLst>
        </pc:spChg>
        <pc:picChg chg="mod">
          <ac:chgData name="Duygu Alpsu" userId="a48aa84e-6e44-4896-bb6f-49c2ed1e5463" providerId="ADAL" clId="{CF5F41A5-CE2C-4F82-8CBB-B9D9381C6E85}" dt="2020-11-10T15:13:28.292" v="2499" actId="1076"/>
          <ac:picMkLst>
            <pc:docMk/>
            <pc:sldMk cId="989481941" sldId="2305"/>
            <ac:picMk id="4" creationId="{2027402E-304B-4126-800C-03357FADBBFE}"/>
          </ac:picMkLst>
        </pc:picChg>
      </pc:sldChg>
      <pc:sldChg chg="modSp mod">
        <pc:chgData name="Duygu Alpsu" userId="a48aa84e-6e44-4896-bb6f-49c2ed1e5463" providerId="ADAL" clId="{CF5F41A5-CE2C-4F82-8CBB-B9D9381C6E85}" dt="2020-11-10T15:15:31.788" v="2566" actId="1076"/>
        <pc:sldMkLst>
          <pc:docMk/>
          <pc:sldMk cId="2174324758" sldId="2306"/>
        </pc:sldMkLst>
        <pc:spChg chg="mod">
          <ac:chgData name="Duygu Alpsu" userId="a48aa84e-6e44-4896-bb6f-49c2ed1e5463" providerId="ADAL" clId="{CF5F41A5-CE2C-4F82-8CBB-B9D9381C6E85}" dt="2020-11-10T15:15:23.651" v="2564" actId="1036"/>
          <ac:spMkLst>
            <pc:docMk/>
            <pc:sldMk cId="2174324758" sldId="2306"/>
            <ac:spMk id="2" creationId="{2F55D63B-9D73-4B5B-8169-EF3688A293C9}"/>
          </ac:spMkLst>
        </pc:spChg>
        <pc:spChg chg="mod">
          <ac:chgData name="Duygu Alpsu" userId="a48aa84e-6e44-4896-bb6f-49c2ed1e5463" providerId="ADAL" clId="{CF5F41A5-CE2C-4F82-8CBB-B9D9381C6E85}" dt="2020-11-10T15:15:29.212" v="2565" actId="1076"/>
          <ac:spMkLst>
            <pc:docMk/>
            <pc:sldMk cId="2174324758" sldId="2306"/>
            <ac:spMk id="3" creationId="{E3CD204F-A62A-4897-863A-C0B548D130CE}"/>
          </ac:spMkLst>
        </pc:spChg>
        <pc:picChg chg="mod">
          <ac:chgData name="Duygu Alpsu" userId="a48aa84e-6e44-4896-bb6f-49c2ed1e5463" providerId="ADAL" clId="{CF5F41A5-CE2C-4F82-8CBB-B9D9381C6E85}" dt="2020-11-10T15:15:31.788" v="2566" actId="1076"/>
          <ac:picMkLst>
            <pc:docMk/>
            <pc:sldMk cId="2174324758" sldId="2306"/>
            <ac:picMk id="4" creationId="{C7153654-1732-449E-903F-DA7F3E123727}"/>
          </ac:picMkLst>
        </pc:picChg>
      </pc:sldChg>
      <pc:sldChg chg="addSp modSp mod">
        <pc:chgData name="Duygu Alpsu" userId="a48aa84e-6e44-4896-bb6f-49c2ed1e5463" providerId="ADAL" clId="{CF5F41A5-CE2C-4F82-8CBB-B9D9381C6E85}" dt="2020-11-10T18:27:38.199" v="2972" actId="22"/>
        <pc:sldMkLst>
          <pc:docMk/>
          <pc:sldMk cId="2999050352" sldId="2307"/>
        </pc:sldMkLst>
        <pc:spChg chg="mod">
          <ac:chgData name="Duygu Alpsu" userId="a48aa84e-6e44-4896-bb6f-49c2ed1e5463" providerId="ADAL" clId="{CF5F41A5-CE2C-4F82-8CBB-B9D9381C6E85}" dt="2020-11-10T18:04:41.707" v="2869" actId="1036"/>
          <ac:spMkLst>
            <pc:docMk/>
            <pc:sldMk cId="2999050352" sldId="2307"/>
            <ac:spMk id="2" creationId="{2F55D63B-9D73-4B5B-8169-EF3688A293C9}"/>
          </ac:spMkLst>
        </pc:spChg>
        <pc:spChg chg="mod">
          <ac:chgData name="Duygu Alpsu" userId="a48aa84e-6e44-4896-bb6f-49c2ed1e5463" providerId="ADAL" clId="{CF5F41A5-CE2C-4F82-8CBB-B9D9381C6E85}" dt="2020-11-10T18:27:31.837" v="2971" actId="20577"/>
          <ac:spMkLst>
            <pc:docMk/>
            <pc:sldMk cId="2999050352" sldId="2307"/>
            <ac:spMk id="3" creationId="{E3CD204F-A62A-4897-863A-C0B548D130CE}"/>
          </ac:spMkLst>
        </pc:spChg>
        <pc:picChg chg="add mod">
          <ac:chgData name="Duygu Alpsu" userId="a48aa84e-6e44-4896-bb6f-49c2ed1e5463" providerId="ADAL" clId="{CF5F41A5-CE2C-4F82-8CBB-B9D9381C6E85}" dt="2020-11-10T18:04:58.837" v="2873" actId="1076"/>
          <ac:picMkLst>
            <pc:docMk/>
            <pc:sldMk cId="2999050352" sldId="2307"/>
            <ac:picMk id="5" creationId="{2FFD5D9A-68CB-45B1-8CDA-35C904E3DD17}"/>
          </ac:picMkLst>
        </pc:picChg>
        <pc:picChg chg="add mod">
          <ac:chgData name="Duygu Alpsu" userId="a48aa84e-6e44-4896-bb6f-49c2ed1e5463" providerId="ADAL" clId="{CF5F41A5-CE2C-4F82-8CBB-B9D9381C6E85}" dt="2020-11-10T18:05:03.461" v="2874" actId="1076"/>
          <ac:picMkLst>
            <pc:docMk/>
            <pc:sldMk cId="2999050352" sldId="2307"/>
            <ac:picMk id="7" creationId="{303C311C-D78D-4129-8D21-D05EFFC37992}"/>
          </ac:picMkLst>
        </pc:picChg>
        <pc:picChg chg="add mod">
          <ac:chgData name="Duygu Alpsu" userId="a48aa84e-6e44-4896-bb6f-49c2ed1e5463" providerId="ADAL" clId="{CF5F41A5-CE2C-4F82-8CBB-B9D9381C6E85}" dt="2020-11-10T18:04:52.501" v="2871" actId="1076"/>
          <ac:picMkLst>
            <pc:docMk/>
            <pc:sldMk cId="2999050352" sldId="2307"/>
            <ac:picMk id="9" creationId="{B49D98E8-5E26-4F87-AE12-574585E06F20}"/>
          </ac:picMkLst>
        </pc:picChg>
        <pc:picChg chg="add">
          <ac:chgData name="Duygu Alpsu" userId="a48aa84e-6e44-4896-bb6f-49c2ed1e5463" providerId="ADAL" clId="{CF5F41A5-CE2C-4F82-8CBB-B9D9381C6E85}" dt="2020-11-10T18:27:38.199" v="2972" actId="22"/>
          <ac:picMkLst>
            <pc:docMk/>
            <pc:sldMk cId="2999050352" sldId="2307"/>
            <ac:picMk id="12" creationId="{0A00C68B-5260-47F2-B557-CF3FA7B17A8A}"/>
          </ac:picMkLst>
        </pc:picChg>
      </pc:sldChg>
      <pc:sldChg chg="modSp mod">
        <pc:chgData name="Duygu Alpsu" userId="a48aa84e-6e44-4896-bb6f-49c2ed1e5463" providerId="ADAL" clId="{CF5F41A5-CE2C-4F82-8CBB-B9D9381C6E85}" dt="2020-11-10T08:43:58.897" v="451" actId="1076"/>
        <pc:sldMkLst>
          <pc:docMk/>
          <pc:sldMk cId="1054164188" sldId="2308"/>
        </pc:sldMkLst>
        <pc:spChg chg="mod">
          <ac:chgData name="Duygu Alpsu" userId="a48aa84e-6e44-4896-bb6f-49c2ed1e5463" providerId="ADAL" clId="{CF5F41A5-CE2C-4F82-8CBB-B9D9381C6E85}" dt="2020-11-10T08:43:21.090" v="436" actId="1036"/>
          <ac:spMkLst>
            <pc:docMk/>
            <pc:sldMk cId="1054164188" sldId="2308"/>
            <ac:spMk id="2" creationId="{2F55D63B-9D73-4B5B-8169-EF3688A293C9}"/>
          </ac:spMkLst>
        </pc:spChg>
        <pc:spChg chg="mod">
          <ac:chgData name="Duygu Alpsu" userId="a48aa84e-6e44-4896-bb6f-49c2ed1e5463" providerId="ADAL" clId="{CF5F41A5-CE2C-4F82-8CBB-B9D9381C6E85}" dt="2020-11-10T08:43:43.894" v="449" actId="1076"/>
          <ac:spMkLst>
            <pc:docMk/>
            <pc:sldMk cId="1054164188" sldId="2308"/>
            <ac:spMk id="3" creationId="{E3CD204F-A62A-4897-863A-C0B548D130CE}"/>
          </ac:spMkLst>
        </pc:spChg>
        <pc:picChg chg="mod">
          <ac:chgData name="Duygu Alpsu" userId="a48aa84e-6e44-4896-bb6f-49c2ed1e5463" providerId="ADAL" clId="{CF5F41A5-CE2C-4F82-8CBB-B9D9381C6E85}" dt="2020-11-10T08:43:58.897" v="451" actId="1076"/>
          <ac:picMkLst>
            <pc:docMk/>
            <pc:sldMk cId="1054164188" sldId="2308"/>
            <ac:picMk id="4" creationId="{83FD4984-5EA4-4A8E-81D2-2C0070B3B5F6}"/>
          </ac:picMkLst>
        </pc:picChg>
      </pc:sldChg>
      <pc:sldChg chg="addSp modSp mod">
        <pc:chgData name="Duygu Alpsu" userId="a48aa84e-6e44-4896-bb6f-49c2ed1e5463" providerId="ADAL" clId="{CF5F41A5-CE2C-4F82-8CBB-B9D9381C6E85}" dt="2020-11-10T08:52:27.366" v="523" actId="22"/>
        <pc:sldMkLst>
          <pc:docMk/>
          <pc:sldMk cId="2942495089" sldId="2309"/>
        </pc:sldMkLst>
        <pc:spChg chg="mod">
          <ac:chgData name="Duygu Alpsu" userId="a48aa84e-6e44-4896-bb6f-49c2ed1e5463" providerId="ADAL" clId="{CF5F41A5-CE2C-4F82-8CBB-B9D9381C6E85}" dt="2020-11-10T08:49:27.809" v="462" actId="1036"/>
          <ac:spMkLst>
            <pc:docMk/>
            <pc:sldMk cId="2942495089" sldId="2309"/>
            <ac:spMk id="2" creationId="{2F55D63B-9D73-4B5B-8169-EF3688A293C9}"/>
          </ac:spMkLst>
        </pc:spChg>
        <pc:spChg chg="mod">
          <ac:chgData name="Duygu Alpsu" userId="a48aa84e-6e44-4896-bb6f-49c2ed1e5463" providerId="ADAL" clId="{CF5F41A5-CE2C-4F82-8CBB-B9D9381C6E85}" dt="2020-11-10T08:50:24.861" v="509" actId="20577"/>
          <ac:spMkLst>
            <pc:docMk/>
            <pc:sldMk cId="2942495089" sldId="2309"/>
            <ac:spMk id="3" creationId="{E3CD204F-A62A-4897-863A-C0B548D130CE}"/>
          </ac:spMkLst>
        </pc:spChg>
        <pc:grpChg chg="add mod">
          <ac:chgData name="Duygu Alpsu" userId="a48aa84e-6e44-4896-bb6f-49c2ed1e5463" providerId="ADAL" clId="{CF5F41A5-CE2C-4F82-8CBB-B9D9381C6E85}" dt="2020-11-10T08:50:59.816" v="518" actId="164"/>
          <ac:grpSpMkLst>
            <pc:docMk/>
            <pc:sldMk cId="2942495089" sldId="2309"/>
            <ac:grpSpMk id="4" creationId="{3DE7CA94-4A41-431B-843D-1FFF8639BEC7}"/>
          </ac:grpSpMkLst>
        </pc:grpChg>
        <pc:grpChg chg="add mod">
          <ac:chgData name="Duygu Alpsu" userId="a48aa84e-6e44-4896-bb6f-49c2ed1e5463" providerId="ADAL" clId="{CF5F41A5-CE2C-4F82-8CBB-B9D9381C6E85}" dt="2020-11-10T08:51:14.323" v="522" actId="1076"/>
          <ac:grpSpMkLst>
            <pc:docMk/>
            <pc:sldMk cId="2942495089" sldId="2309"/>
            <ac:grpSpMk id="7" creationId="{3C751600-92DB-4AB0-9FD3-F9D6BB113A4F}"/>
          </ac:grpSpMkLst>
        </pc:grpChg>
        <pc:picChg chg="mod">
          <ac:chgData name="Duygu Alpsu" userId="a48aa84e-6e44-4896-bb6f-49c2ed1e5463" providerId="ADAL" clId="{CF5F41A5-CE2C-4F82-8CBB-B9D9381C6E85}" dt="2020-11-10T08:51:09.603" v="521" actId="164"/>
          <ac:picMkLst>
            <pc:docMk/>
            <pc:sldMk cId="2942495089" sldId="2309"/>
            <ac:picMk id="5" creationId="{2D267E18-5D5A-4B14-9E32-39F9C7FA8448}"/>
          </ac:picMkLst>
        </pc:picChg>
        <pc:picChg chg="mod">
          <ac:chgData name="Duygu Alpsu" userId="a48aa84e-6e44-4896-bb6f-49c2ed1e5463" providerId="ADAL" clId="{CF5F41A5-CE2C-4F82-8CBB-B9D9381C6E85}" dt="2020-11-10T08:51:09.603" v="521" actId="164"/>
          <ac:picMkLst>
            <pc:docMk/>
            <pc:sldMk cId="2942495089" sldId="2309"/>
            <ac:picMk id="6" creationId="{D626CC2D-1CEE-4A64-A289-20E99964233A}"/>
          </ac:picMkLst>
        </pc:picChg>
        <pc:picChg chg="add">
          <ac:chgData name="Duygu Alpsu" userId="a48aa84e-6e44-4896-bb6f-49c2ed1e5463" providerId="ADAL" clId="{CF5F41A5-CE2C-4F82-8CBB-B9D9381C6E85}" dt="2020-11-10T08:52:27.366" v="523" actId="22"/>
          <ac:picMkLst>
            <pc:docMk/>
            <pc:sldMk cId="2942495089" sldId="2309"/>
            <ac:picMk id="8" creationId="{FD55D65D-1093-4EB1-8F7A-EDDA57865E05}"/>
          </ac:picMkLst>
        </pc:picChg>
      </pc:sldChg>
      <pc:sldChg chg="addSp modSp mod">
        <pc:chgData name="Duygu Alpsu" userId="a48aa84e-6e44-4896-bb6f-49c2ed1e5463" providerId="ADAL" clId="{CF5F41A5-CE2C-4F82-8CBB-B9D9381C6E85}" dt="2020-11-10T09:07:52.664" v="572" actId="22"/>
        <pc:sldMkLst>
          <pc:docMk/>
          <pc:sldMk cId="1479715812" sldId="2310"/>
        </pc:sldMkLst>
        <pc:spChg chg="mod">
          <ac:chgData name="Duygu Alpsu" userId="a48aa84e-6e44-4896-bb6f-49c2ed1e5463" providerId="ADAL" clId="{CF5F41A5-CE2C-4F82-8CBB-B9D9381C6E85}" dt="2020-11-10T08:59:51.367" v="535" actId="1036"/>
          <ac:spMkLst>
            <pc:docMk/>
            <pc:sldMk cId="1479715812" sldId="2310"/>
            <ac:spMk id="2" creationId="{2F55D63B-9D73-4B5B-8169-EF3688A293C9}"/>
          </ac:spMkLst>
        </pc:spChg>
        <pc:spChg chg="mod">
          <ac:chgData name="Duygu Alpsu" userId="a48aa84e-6e44-4896-bb6f-49c2ed1e5463" providerId="ADAL" clId="{CF5F41A5-CE2C-4F82-8CBB-B9D9381C6E85}" dt="2020-11-10T09:00:23.144" v="548" actId="20577"/>
          <ac:spMkLst>
            <pc:docMk/>
            <pc:sldMk cId="1479715812" sldId="2310"/>
            <ac:spMk id="3" creationId="{E3CD204F-A62A-4897-863A-C0B548D130CE}"/>
          </ac:spMkLst>
        </pc:spChg>
        <pc:grpChg chg="add mod">
          <ac:chgData name="Duygu Alpsu" userId="a48aa84e-6e44-4896-bb6f-49c2ed1e5463" providerId="ADAL" clId="{CF5F41A5-CE2C-4F82-8CBB-B9D9381C6E85}" dt="2020-11-10T09:01:34.523" v="571" actId="1076"/>
          <ac:grpSpMkLst>
            <pc:docMk/>
            <pc:sldMk cId="1479715812" sldId="2310"/>
            <ac:grpSpMk id="5" creationId="{8758DD23-B3D6-4972-9A05-00A31ED92929}"/>
          </ac:grpSpMkLst>
        </pc:grpChg>
        <pc:picChg chg="mod">
          <ac:chgData name="Duygu Alpsu" userId="a48aa84e-6e44-4896-bb6f-49c2ed1e5463" providerId="ADAL" clId="{CF5F41A5-CE2C-4F82-8CBB-B9D9381C6E85}" dt="2020-11-10T09:01:28.104" v="570" actId="164"/>
          <ac:picMkLst>
            <pc:docMk/>
            <pc:sldMk cId="1479715812" sldId="2310"/>
            <ac:picMk id="4" creationId="{A0D5C57A-B765-4EA3-8839-0D820CC9F739}"/>
          </ac:picMkLst>
        </pc:picChg>
        <pc:picChg chg="add">
          <ac:chgData name="Duygu Alpsu" userId="a48aa84e-6e44-4896-bb6f-49c2ed1e5463" providerId="ADAL" clId="{CF5F41A5-CE2C-4F82-8CBB-B9D9381C6E85}" dt="2020-11-10T09:07:52.664" v="572" actId="22"/>
          <ac:picMkLst>
            <pc:docMk/>
            <pc:sldMk cId="1479715812" sldId="2310"/>
            <ac:picMk id="6" creationId="{890A2DAC-F919-410B-9A24-C0799470D5BC}"/>
          </ac:picMkLst>
        </pc:picChg>
        <pc:picChg chg="mod">
          <ac:chgData name="Duygu Alpsu" userId="a48aa84e-6e44-4896-bb6f-49c2ed1e5463" providerId="ADAL" clId="{CF5F41A5-CE2C-4F82-8CBB-B9D9381C6E85}" dt="2020-11-10T09:01:28.104" v="570" actId="164"/>
          <ac:picMkLst>
            <pc:docMk/>
            <pc:sldMk cId="1479715812" sldId="2310"/>
            <ac:picMk id="7" creationId="{8E727193-DFD2-4E8B-9CB3-7F54771C77BC}"/>
          </ac:picMkLst>
        </pc:picChg>
      </pc:sldChg>
      <pc:sldChg chg="modSp add del mod">
        <pc:chgData name="Duygu Alpsu" userId="a48aa84e-6e44-4896-bb6f-49c2ed1e5463" providerId="ADAL" clId="{CF5F41A5-CE2C-4F82-8CBB-B9D9381C6E85}" dt="2020-11-10T08:18:02.209" v="105" actId="27636"/>
        <pc:sldMkLst>
          <pc:docMk/>
          <pc:sldMk cId="3946045509" sldId="2311"/>
        </pc:sldMkLst>
        <pc:spChg chg="mod">
          <ac:chgData name="Duygu Alpsu" userId="a48aa84e-6e44-4896-bb6f-49c2ed1e5463" providerId="ADAL" clId="{CF5F41A5-CE2C-4F82-8CBB-B9D9381C6E85}" dt="2020-11-10T08:15:40.406" v="41" actId="1036"/>
          <ac:spMkLst>
            <pc:docMk/>
            <pc:sldMk cId="3946045509" sldId="2311"/>
            <ac:spMk id="2" creationId="{2F55D63B-9D73-4B5B-8169-EF3688A293C9}"/>
          </ac:spMkLst>
        </pc:spChg>
        <pc:spChg chg="mod">
          <ac:chgData name="Duygu Alpsu" userId="a48aa84e-6e44-4896-bb6f-49c2ed1e5463" providerId="ADAL" clId="{CF5F41A5-CE2C-4F82-8CBB-B9D9381C6E85}" dt="2020-11-10T08:18:02.209" v="105" actId="27636"/>
          <ac:spMkLst>
            <pc:docMk/>
            <pc:sldMk cId="3946045509" sldId="2311"/>
            <ac:spMk id="3" creationId="{E3CD204F-A62A-4897-863A-C0B548D130CE}"/>
          </ac:spMkLst>
        </pc:spChg>
        <pc:picChg chg="mod">
          <ac:chgData name="Duygu Alpsu" userId="a48aa84e-6e44-4896-bb6f-49c2ed1e5463" providerId="ADAL" clId="{CF5F41A5-CE2C-4F82-8CBB-B9D9381C6E85}" dt="2020-11-10T08:16:07.909" v="50" actId="1076"/>
          <ac:picMkLst>
            <pc:docMk/>
            <pc:sldMk cId="3946045509" sldId="2311"/>
            <ac:picMk id="4" creationId="{FF4626F8-7D5D-4F8B-9A3E-E17745E3D03C}"/>
          </ac:picMkLst>
        </pc:picChg>
        <pc:picChg chg="mod">
          <ac:chgData name="Duygu Alpsu" userId="a48aa84e-6e44-4896-bb6f-49c2ed1e5463" providerId="ADAL" clId="{CF5F41A5-CE2C-4F82-8CBB-B9D9381C6E85}" dt="2020-11-10T08:16:22.626" v="57" actId="1076"/>
          <ac:picMkLst>
            <pc:docMk/>
            <pc:sldMk cId="3946045509" sldId="2311"/>
            <ac:picMk id="6" creationId="{531F02C3-0F2B-41A4-9A61-D50F1ABD3BC0}"/>
          </ac:picMkLst>
        </pc:picChg>
      </pc:sldChg>
      <pc:sldChg chg="addSp modSp mod">
        <pc:chgData name="Duygu Alpsu" userId="a48aa84e-6e44-4896-bb6f-49c2ed1e5463" providerId="ADAL" clId="{CF5F41A5-CE2C-4F82-8CBB-B9D9381C6E85}" dt="2020-11-10T08:53:00.480" v="524" actId="22"/>
        <pc:sldMkLst>
          <pc:docMk/>
          <pc:sldMk cId="1370665841" sldId="2312"/>
        </pc:sldMkLst>
        <pc:spChg chg="mod">
          <ac:chgData name="Duygu Alpsu" userId="a48aa84e-6e44-4896-bb6f-49c2ed1e5463" providerId="ADAL" clId="{CF5F41A5-CE2C-4F82-8CBB-B9D9381C6E85}" dt="2020-11-10T08:16:32.143" v="67" actId="1036"/>
          <ac:spMkLst>
            <pc:docMk/>
            <pc:sldMk cId="1370665841" sldId="2312"/>
            <ac:spMk id="2" creationId="{2F55D63B-9D73-4B5B-8169-EF3688A293C9}"/>
          </ac:spMkLst>
        </pc:spChg>
        <pc:spChg chg="mod">
          <ac:chgData name="Duygu Alpsu" userId="a48aa84e-6e44-4896-bb6f-49c2ed1e5463" providerId="ADAL" clId="{CF5F41A5-CE2C-4F82-8CBB-B9D9381C6E85}" dt="2020-11-10T08:38:11.968" v="408" actId="15"/>
          <ac:spMkLst>
            <pc:docMk/>
            <pc:sldMk cId="1370665841" sldId="2312"/>
            <ac:spMk id="3" creationId="{E3CD204F-A62A-4897-863A-C0B548D130CE}"/>
          </ac:spMkLst>
        </pc:spChg>
        <pc:picChg chg="add">
          <ac:chgData name="Duygu Alpsu" userId="a48aa84e-6e44-4896-bb6f-49c2ed1e5463" providerId="ADAL" clId="{CF5F41A5-CE2C-4F82-8CBB-B9D9381C6E85}" dt="2020-11-10T08:53:00.480" v="524" actId="22"/>
          <ac:picMkLst>
            <pc:docMk/>
            <pc:sldMk cId="1370665841" sldId="2312"/>
            <ac:picMk id="4" creationId="{9F9DB143-2157-4AA0-90DC-69E9C2DC89F1}"/>
          </ac:picMkLst>
        </pc:picChg>
      </pc:sldChg>
      <pc:sldChg chg="addSp delSp modSp mod">
        <pc:chgData name="Duygu Alpsu" userId="a48aa84e-6e44-4896-bb6f-49c2ed1e5463" providerId="ADAL" clId="{CF5F41A5-CE2C-4F82-8CBB-B9D9381C6E85}" dt="2020-11-10T08:53:03.014" v="525" actId="22"/>
        <pc:sldMkLst>
          <pc:docMk/>
          <pc:sldMk cId="2957343358" sldId="2313"/>
        </pc:sldMkLst>
        <pc:spChg chg="mod">
          <ac:chgData name="Duygu Alpsu" userId="a48aa84e-6e44-4896-bb6f-49c2ed1e5463" providerId="ADAL" clId="{CF5F41A5-CE2C-4F82-8CBB-B9D9381C6E85}" dt="2020-11-10T08:37:10.544" v="384" actId="1036"/>
          <ac:spMkLst>
            <pc:docMk/>
            <pc:sldMk cId="2957343358" sldId="2313"/>
            <ac:spMk id="2" creationId="{2F55D63B-9D73-4B5B-8169-EF3688A293C9}"/>
          </ac:spMkLst>
        </pc:spChg>
        <pc:spChg chg="mod">
          <ac:chgData name="Duygu Alpsu" userId="a48aa84e-6e44-4896-bb6f-49c2ed1e5463" providerId="ADAL" clId="{CF5F41A5-CE2C-4F82-8CBB-B9D9381C6E85}" dt="2020-11-10T08:38:33.845" v="410" actId="20577"/>
          <ac:spMkLst>
            <pc:docMk/>
            <pc:sldMk cId="2957343358" sldId="2313"/>
            <ac:spMk id="3" creationId="{E3CD204F-A62A-4897-863A-C0B548D130CE}"/>
          </ac:spMkLst>
        </pc:spChg>
        <pc:picChg chg="add del">
          <ac:chgData name="Duygu Alpsu" userId="a48aa84e-6e44-4896-bb6f-49c2ed1e5463" providerId="ADAL" clId="{CF5F41A5-CE2C-4F82-8CBB-B9D9381C6E85}" dt="2020-11-10T08:13:27.551" v="27" actId="22"/>
          <ac:picMkLst>
            <pc:docMk/>
            <pc:sldMk cId="2957343358" sldId="2313"/>
            <ac:picMk id="4" creationId="{239C3BC2-E598-4D85-8747-13C3F6FCD293}"/>
          </ac:picMkLst>
        </pc:picChg>
        <pc:picChg chg="add">
          <ac:chgData name="Duygu Alpsu" userId="a48aa84e-6e44-4896-bb6f-49c2ed1e5463" providerId="ADAL" clId="{CF5F41A5-CE2C-4F82-8CBB-B9D9381C6E85}" dt="2020-11-10T08:53:03.014" v="525" actId="22"/>
          <ac:picMkLst>
            <pc:docMk/>
            <pc:sldMk cId="2957343358" sldId="2313"/>
            <ac:picMk id="6" creationId="{9E5CD0CF-4C36-4C07-B661-D45B5C8F2B05}"/>
          </ac:picMkLst>
        </pc:picChg>
      </pc:sldChg>
      <pc:sldChg chg="modSp mod">
        <pc:chgData name="Duygu Alpsu" userId="a48aa84e-6e44-4896-bb6f-49c2ed1e5463" providerId="ADAL" clId="{CF5F41A5-CE2C-4F82-8CBB-B9D9381C6E85}" dt="2020-11-10T08:44:05.490" v="452" actId="1076"/>
        <pc:sldMkLst>
          <pc:docMk/>
          <pc:sldMk cId="1590390439" sldId="2314"/>
        </pc:sldMkLst>
        <pc:spChg chg="mod">
          <ac:chgData name="Duygu Alpsu" userId="a48aa84e-6e44-4896-bb6f-49c2ed1e5463" providerId="ADAL" clId="{CF5F41A5-CE2C-4F82-8CBB-B9D9381C6E85}" dt="2020-11-10T08:42:29.729" v="420" actId="1036"/>
          <ac:spMkLst>
            <pc:docMk/>
            <pc:sldMk cId="1590390439" sldId="2314"/>
            <ac:spMk id="2" creationId="{2F55D63B-9D73-4B5B-8169-EF3688A293C9}"/>
          </ac:spMkLst>
        </pc:spChg>
        <pc:spChg chg="mod">
          <ac:chgData name="Duygu Alpsu" userId="a48aa84e-6e44-4896-bb6f-49c2ed1e5463" providerId="ADAL" clId="{CF5F41A5-CE2C-4F82-8CBB-B9D9381C6E85}" dt="2020-11-10T08:42:52.609" v="425" actId="1076"/>
          <ac:spMkLst>
            <pc:docMk/>
            <pc:sldMk cId="1590390439" sldId="2314"/>
            <ac:spMk id="3" creationId="{E3CD204F-A62A-4897-863A-C0B548D130CE}"/>
          </ac:spMkLst>
        </pc:spChg>
        <pc:picChg chg="mod">
          <ac:chgData name="Duygu Alpsu" userId="a48aa84e-6e44-4896-bb6f-49c2ed1e5463" providerId="ADAL" clId="{CF5F41A5-CE2C-4F82-8CBB-B9D9381C6E85}" dt="2020-11-10T08:44:05.490" v="452" actId="1076"/>
          <ac:picMkLst>
            <pc:docMk/>
            <pc:sldMk cId="1590390439" sldId="2314"/>
            <ac:picMk id="4" creationId="{101AFD4F-6256-49C8-9038-3BE4517A0052}"/>
          </ac:picMkLst>
        </pc:picChg>
      </pc:sldChg>
      <pc:sldChg chg="modSp mod">
        <pc:chgData name="Duygu Alpsu" userId="a48aa84e-6e44-4896-bb6f-49c2ed1e5463" providerId="ADAL" clId="{CF5F41A5-CE2C-4F82-8CBB-B9D9381C6E85}" dt="2020-11-10T18:59:50.546" v="3466" actId="1076"/>
        <pc:sldMkLst>
          <pc:docMk/>
          <pc:sldMk cId="4101228492" sldId="2315"/>
        </pc:sldMkLst>
        <pc:spChg chg="mod">
          <ac:chgData name="Duygu Alpsu" userId="a48aa84e-6e44-4896-bb6f-49c2ed1e5463" providerId="ADAL" clId="{CF5F41A5-CE2C-4F82-8CBB-B9D9381C6E85}" dt="2020-11-10T18:39:23.167" v="3114" actId="1036"/>
          <ac:spMkLst>
            <pc:docMk/>
            <pc:sldMk cId="4101228492" sldId="2315"/>
            <ac:spMk id="2" creationId="{2F55D63B-9D73-4B5B-8169-EF3688A293C9}"/>
          </ac:spMkLst>
        </pc:spChg>
        <pc:spChg chg="mod">
          <ac:chgData name="Duygu Alpsu" userId="a48aa84e-6e44-4896-bb6f-49c2ed1e5463" providerId="ADAL" clId="{CF5F41A5-CE2C-4F82-8CBB-B9D9381C6E85}" dt="2020-11-10T18:59:50.546" v="3466" actId="1076"/>
          <ac:spMkLst>
            <pc:docMk/>
            <pc:sldMk cId="4101228492" sldId="2315"/>
            <ac:spMk id="3" creationId="{E3CD204F-A62A-4897-863A-C0B548D130CE}"/>
          </ac:spMkLst>
        </pc:spChg>
      </pc:sldChg>
      <pc:sldChg chg="addSp modSp mod">
        <pc:chgData name="Duygu Alpsu" userId="a48aa84e-6e44-4896-bb6f-49c2ed1e5463" providerId="ADAL" clId="{CF5F41A5-CE2C-4F82-8CBB-B9D9381C6E85}" dt="2020-11-10T18:35:58.195" v="3027" actId="1076"/>
        <pc:sldMkLst>
          <pc:docMk/>
          <pc:sldMk cId="2195417607" sldId="2317"/>
        </pc:sldMkLst>
        <pc:spChg chg="mod">
          <ac:chgData name="Duygu Alpsu" userId="a48aa84e-6e44-4896-bb6f-49c2ed1e5463" providerId="ADAL" clId="{CF5F41A5-CE2C-4F82-8CBB-B9D9381C6E85}" dt="2020-11-10T18:35:21.125" v="3018" actId="1036"/>
          <ac:spMkLst>
            <pc:docMk/>
            <pc:sldMk cId="2195417607" sldId="2317"/>
            <ac:spMk id="2" creationId="{2F55D63B-9D73-4B5B-8169-EF3688A293C9}"/>
          </ac:spMkLst>
        </pc:spChg>
        <pc:spChg chg="mod">
          <ac:chgData name="Duygu Alpsu" userId="a48aa84e-6e44-4896-bb6f-49c2ed1e5463" providerId="ADAL" clId="{CF5F41A5-CE2C-4F82-8CBB-B9D9381C6E85}" dt="2020-11-10T18:35:37.461" v="3022" actId="20577"/>
          <ac:spMkLst>
            <pc:docMk/>
            <pc:sldMk cId="2195417607" sldId="2317"/>
            <ac:spMk id="3" creationId="{E3CD204F-A62A-4897-863A-C0B548D130CE}"/>
          </ac:spMkLst>
        </pc:spChg>
        <pc:picChg chg="mod">
          <ac:chgData name="Duygu Alpsu" userId="a48aa84e-6e44-4896-bb6f-49c2ed1e5463" providerId="ADAL" clId="{CF5F41A5-CE2C-4F82-8CBB-B9D9381C6E85}" dt="2020-11-10T18:35:58.195" v="3027" actId="1076"/>
          <ac:picMkLst>
            <pc:docMk/>
            <pc:sldMk cId="2195417607" sldId="2317"/>
            <ac:picMk id="4" creationId="{A54B14C0-78A4-4BD3-A28A-61C235981E32}"/>
          </ac:picMkLst>
        </pc:picChg>
        <pc:picChg chg="mod">
          <ac:chgData name="Duygu Alpsu" userId="a48aa84e-6e44-4896-bb6f-49c2ed1e5463" providerId="ADAL" clId="{CF5F41A5-CE2C-4F82-8CBB-B9D9381C6E85}" dt="2020-11-10T18:35:54.499" v="3026" actId="1076"/>
          <ac:picMkLst>
            <pc:docMk/>
            <pc:sldMk cId="2195417607" sldId="2317"/>
            <ac:picMk id="5" creationId="{37503C75-4C15-4D14-9C35-1E981163FDD7}"/>
          </ac:picMkLst>
        </pc:picChg>
        <pc:picChg chg="add">
          <ac:chgData name="Duygu Alpsu" userId="a48aa84e-6e44-4896-bb6f-49c2ed1e5463" providerId="ADAL" clId="{CF5F41A5-CE2C-4F82-8CBB-B9D9381C6E85}" dt="2020-11-10T18:35:09.661" v="3009" actId="22"/>
          <ac:picMkLst>
            <pc:docMk/>
            <pc:sldMk cId="2195417607" sldId="2317"/>
            <ac:picMk id="6" creationId="{0CB84FB8-D685-40C6-B2DC-BDA94CA0EE66}"/>
          </ac:picMkLst>
        </pc:picChg>
      </pc:sldChg>
      <pc:sldChg chg="addSp modSp mod">
        <pc:chgData name="Duygu Alpsu" userId="a48aa84e-6e44-4896-bb6f-49c2ed1e5463" providerId="ADAL" clId="{CF5F41A5-CE2C-4F82-8CBB-B9D9381C6E85}" dt="2020-11-10T18:28:17.691" v="3008" actId="1076"/>
        <pc:sldMkLst>
          <pc:docMk/>
          <pc:sldMk cId="3244550868" sldId="2318"/>
        </pc:sldMkLst>
        <pc:spChg chg="mod">
          <ac:chgData name="Duygu Alpsu" userId="a48aa84e-6e44-4896-bb6f-49c2ed1e5463" providerId="ADAL" clId="{CF5F41A5-CE2C-4F82-8CBB-B9D9381C6E85}" dt="2020-11-10T18:28:08.558" v="3006" actId="1036"/>
          <ac:spMkLst>
            <pc:docMk/>
            <pc:sldMk cId="3244550868" sldId="2318"/>
            <ac:spMk id="2" creationId="{2F55D63B-9D73-4B5B-8169-EF3688A293C9}"/>
          </ac:spMkLst>
        </pc:spChg>
        <pc:spChg chg="mod">
          <ac:chgData name="Duygu Alpsu" userId="a48aa84e-6e44-4896-bb6f-49c2ed1e5463" providerId="ADAL" clId="{CF5F41A5-CE2C-4F82-8CBB-B9D9381C6E85}" dt="2020-11-10T18:28:12.524" v="3007" actId="1076"/>
          <ac:spMkLst>
            <pc:docMk/>
            <pc:sldMk cId="3244550868" sldId="2318"/>
            <ac:spMk id="3" creationId="{E3CD204F-A62A-4897-863A-C0B548D130CE}"/>
          </ac:spMkLst>
        </pc:spChg>
        <pc:picChg chg="mod">
          <ac:chgData name="Duygu Alpsu" userId="a48aa84e-6e44-4896-bb6f-49c2ed1e5463" providerId="ADAL" clId="{CF5F41A5-CE2C-4F82-8CBB-B9D9381C6E85}" dt="2020-11-10T18:28:17.691" v="3008" actId="1076"/>
          <ac:picMkLst>
            <pc:docMk/>
            <pc:sldMk cId="3244550868" sldId="2318"/>
            <ac:picMk id="4" creationId="{D47D378F-6380-4AEE-A756-D0F15FC86F64}"/>
          </ac:picMkLst>
        </pc:picChg>
        <pc:picChg chg="add">
          <ac:chgData name="Duygu Alpsu" userId="a48aa84e-6e44-4896-bb6f-49c2ed1e5463" providerId="ADAL" clId="{CF5F41A5-CE2C-4F82-8CBB-B9D9381C6E85}" dt="2020-11-10T18:27:40.128" v="2973" actId="22"/>
          <ac:picMkLst>
            <pc:docMk/>
            <pc:sldMk cId="3244550868" sldId="2318"/>
            <ac:picMk id="5" creationId="{6F044288-BEF3-41D1-BBB2-978C27815A77}"/>
          </ac:picMkLst>
        </pc:picChg>
      </pc:sldChg>
      <pc:sldChg chg="addSp modSp mod">
        <pc:chgData name="Duygu Alpsu" userId="a48aa84e-6e44-4896-bb6f-49c2ed1e5463" providerId="ADAL" clId="{CF5F41A5-CE2C-4F82-8CBB-B9D9381C6E85}" dt="2020-11-10T15:23:28.822" v="2628" actId="22"/>
        <pc:sldMkLst>
          <pc:docMk/>
          <pc:sldMk cId="4155999045" sldId="2319"/>
        </pc:sldMkLst>
        <pc:spChg chg="mod">
          <ac:chgData name="Duygu Alpsu" userId="a48aa84e-6e44-4896-bb6f-49c2ed1e5463" providerId="ADAL" clId="{CF5F41A5-CE2C-4F82-8CBB-B9D9381C6E85}" dt="2020-11-10T15:20:20.114" v="2615" actId="1036"/>
          <ac:spMkLst>
            <pc:docMk/>
            <pc:sldMk cId="4155999045" sldId="2319"/>
            <ac:spMk id="2" creationId="{2F55D63B-9D73-4B5B-8169-EF3688A293C9}"/>
          </ac:spMkLst>
        </pc:spChg>
        <pc:spChg chg="mod">
          <ac:chgData name="Duygu Alpsu" userId="a48aa84e-6e44-4896-bb6f-49c2ed1e5463" providerId="ADAL" clId="{CF5F41A5-CE2C-4F82-8CBB-B9D9381C6E85}" dt="2020-11-10T15:20:39.414" v="2623" actId="14100"/>
          <ac:spMkLst>
            <pc:docMk/>
            <pc:sldMk cId="4155999045" sldId="2319"/>
            <ac:spMk id="3" creationId="{E3CD204F-A62A-4897-863A-C0B548D130CE}"/>
          </ac:spMkLst>
        </pc:spChg>
        <pc:picChg chg="mod">
          <ac:chgData name="Duygu Alpsu" userId="a48aa84e-6e44-4896-bb6f-49c2ed1e5463" providerId="ADAL" clId="{CF5F41A5-CE2C-4F82-8CBB-B9D9381C6E85}" dt="2020-11-10T15:20:46.507" v="2626" actId="1076"/>
          <ac:picMkLst>
            <pc:docMk/>
            <pc:sldMk cId="4155999045" sldId="2319"/>
            <ac:picMk id="4" creationId="{BF197398-2C95-4261-9FE4-1AD8DB43C21F}"/>
          </ac:picMkLst>
        </pc:picChg>
        <pc:picChg chg="mod">
          <ac:chgData name="Duygu Alpsu" userId="a48aa84e-6e44-4896-bb6f-49c2ed1e5463" providerId="ADAL" clId="{CF5F41A5-CE2C-4F82-8CBB-B9D9381C6E85}" dt="2020-11-10T15:20:48.276" v="2627" actId="1076"/>
          <ac:picMkLst>
            <pc:docMk/>
            <pc:sldMk cId="4155999045" sldId="2319"/>
            <ac:picMk id="5" creationId="{6A654C39-85EE-4E7A-B4CF-F1BB9461BC68}"/>
          </ac:picMkLst>
        </pc:picChg>
        <pc:picChg chg="add">
          <ac:chgData name="Duygu Alpsu" userId="a48aa84e-6e44-4896-bb6f-49c2ed1e5463" providerId="ADAL" clId="{CF5F41A5-CE2C-4F82-8CBB-B9D9381C6E85}" dt="2020-11-10T15:23:28.822" v="2628" actId="22"/>
          <ac:picMkLst>
            <pc:docMk/>
            <pc:sldMk cId="4155999045" sldId="2319"/>
            <ac:picMk id="6" creationId="{B5C1FFEA-0D9E-4816-B7E3-486678F0063D}"/>
          </ac:picMkLst>
        </pc:picChg>
      </pc:sldChg>
      <pc:sldChg chg="addSp modSp mod">
        <pc:chgData name="Duygu Alpsu" userId="a48aa84e-6e44-4896-bb6f-49c2ed1e5463" providerId="ADAL" clId="{CF5F41A5-CE2C-4F82-8CBB-B9D9381C6E85}" dt="2020-11-10T19:03:25.542" v="3470" actId="20577"/>
        <pc:sldMkLst>
          <pc:docMk/>
          <pc:sldMk cId="2943316393" sldId="2320"/>
        </pc:sldMkLst>
        <pc:spChg chg="mod">
          <ac:chgData name="Duygu Alpsu" userId="a48aa84e-6e44-4896-bb6f-49c2ed1e5463" providerId="ADAL" clId="{CF5F41A5-CE2C-4F82-8CBB-B9D9381C6E85}" dt="2020-11-10T15:23:38.122" v="2638" actId="1036"/>
          <ac:spMkLst>
            <pc:docMk/>
            <pc:sldMk cId="2943316393" sldId="2320"/>
            <ac:spMk id="2" creationId="{2F55D63B-9D73-4B5B-8169-EF3688A293C9}"/>
          </ac:spMkLst>
        </pc:spChg>
        <pc:spChg chg="mod">
          <ac:chgData name="Duygu Alpsu" userId="a48aa84e-6e44-4896-bb6f-49c2ed1e5463" providerId="ADAL" clId="{CF5F41A5-CE2C-4F82-8CBB-B9D9381C6E85}" dt="2020-11-10T19:03:25.542" v="3470" actId="20577"/>
          <ac:spMkLst>
            <pc:docMk/>
            <pc:sldMk cId="2943316393" sldId="2320"/>
            <ac:spMk id="3" creationId="{E3CD204F-A62A-4897-863A-C0B548D130CE}"/>
          </ac:spMkLst>
        </pc:spChg>
        <pc:picChg chg="add">
          <ac:chgData name="Duygu Alpsu" userId="a48aa84e-6e44-4896-bb6f-49c2ed1e5463" providerId="ADAL" clId="{CF5F41A5-CE2C-4F82-8CBB-B9D9381C6E85}" dt="2020-11-10T15:25:20.963" v="2676" actId="22"/>
          <ac:picMkLst>
            <pc:docMk/>
            <pc:sldMk cId="2943316393" sldId="2320"/>
            <ac:picMk id="4" creationId="{03E91B5F-BB2A-44EC-A1A4-5E8D23F3BE13}"/>
          </ac:picMkLst>
        </pc:picChg>
        <pc:picChg chg="mod">
          <ac:chgData name="Duygu Alpsu" userId="a48aa84e-6e44-4896-bb6f-49c2ed1e5463" providerId="ADAL" clId="{CF5F41A5-CE2C-4F82-8CBB-B9D9381C6E85}" dt="2020-11-10T15:24:35.609" v="2675" actId="1076"/>
          <ac:picMkLst>
            <pc:docMk/>
            <pc:sldMk cId="2943316393" sldId="2320"/>
            <ac:picMk id="6" creationId="{E449A159-9D38-442D-A5E7-14F321B046AC}"/>
          </ac:picMkLst>
        </pc:picChg>
        <pc:picChg chg="mod">
          <ac:chgData name="Duygu Alpsu" userId="a48aa84e-6e44-4896-bb6f-49c2ed1e5463" providerId="ADAL" clId="{CF5F41A5-CE2C-4F82-8CBB-B9D9381C6E85}" dt="2020-11-10T15:24:31.800" v="2674" actId="1076"/>
          <ac:picMkLst>
            <pc:docMk/>
            <pc:sldMk cId="2943316393" sldId="2320"/>
            <ac:picMk id="7" creationId="{788E209C-49EA-4DF6-A74E-EA3EFA7EA8E7}"/>
          </ac:picMkLst>
        </pc:picChg>
      </pc:sldChg>
      <pc:sldChg chg="addSp modSp mod">
        <pc:chgData name="Duygu Alpsu" userId="a48aa84e-6e44-4896-bb6f-49c2ed1e5463" providerId="ADAL" clId="{CF5F41A5-CE2C-4F82-8CBB-B9D9381C6E85}" dt="2020-11-10T17:58:35.319" v="2802" actId="22"/>
        <pc:sldMkLst>
          <pc:docMk/>
          <pc:sldMk cId="3368797131" sldId="2321"/>
        </pc:sldMkLst>
        <pc:spChg chg="mod">
          <ac:chgData name="Duygu Alpsu" userId="a48aa84e-6e44-4896-bb6f-49c2ed1e5463" providerId="ADAL" clId="{CF5F41A5-CE2C-4F82-8CBB-B9D9381C6E85}" dt="2020-11-10T17:50:18.723" v="2702" actId="1036"/>
          <ac:spMkLst>
            <pc:docMk/>
            <pc:sldMk cId="3368797131" sldId="2321"/>
            <ac:spMk id="2" creationId="{2F55D63B-9D73-4B5B-8169-EF3688A293C9}"/>
          </ac:spMkLst>
        </pc:spChg>
        <pc:spChg chg="mod">
          <ac:chgData name="Duygu Alpsu" userId="a48aa84e-6e44-4896-bb6f-49c2ed1e5463" providerId="ADAL" clId="{CF5F41A5-CE2C-4F82-8CBB-B9D9381C6E85}" dt="2020-11-10T17:50:24.215" v="2703" actId="1076"/>
          <ac:spMkLst>
            <pc:docMk/>
            <pc:sldMk cId="3368797131" sldId="2321"/>
            <ac:spMk id="3" creationId="{E3CD204F-A62A-4897-863A-C0B548D130CE}"/>
          </ac:spMkLst>
        </pc:spChg>
        <pc:picChg chg="add">
          <ac:chgData name="Duygu Alpsu" userId="a48aa84e-6e44-4896-bb6f-49c2ed1e5463" providerId="ADAL" clId="{CF5F41A5-CE2C-4F82-8CBB-B9D9381C6E85}" dt="2020-11-10T17:58:35.319" v="2802" actId="22"/>
          <ac:picMkLst>
            <pc:docMk/>
            <pc:sldMk cId="3368797131" sldId="2321"/>
            <ac:picMk id="4" creationId="{0A627672-0E97-4558-BCAF-281ABC2EB678}"/>
          </ac:picMkLst>
        </pc:picChg>
        <pc:picChg chg="mod">
          <ac:chgData name="Duygu Alpsu" userId="a48aa84e-6e44-4896-bb6f-49c2ed1e5463" providerId="ADAL" clId="{CF5F41A5-CE2C-4F82-8CBB-B9D9381C6E85}" dt="2020-11-10T17:50:31.775" v="2706" actId="1076"/>
          <ac:picMkLst>
            <pc:docMk/>
            <pc:sldMk cId="3368797131" sldId="2321"/>
            <ac:picMk id="7" creationId="{5265DDEA-D898-47A5-85A2-7AD7350C7027}"/>
          </ac:picMkLst>
        </pc:picChg>
        <pc:picChg chg="mod">
          <ac:chgData name="Duygu Alpsu" userId="a48aa84e-6e44-4896-bb6f-49c2ed1e5463" providerId="ADAL" clId="{CF5F41A5-CE2C-4F82-8CBB-B9D9381C6E85}" dt="2020-11-10T17:50:35.015" v="2707" actId="1076"/>
          <ac:picMkLst>
            <pc:docMk/>
            <pc:sldMk cId="3368797131" sldId="2321"/>
            <ac:picMk id="8" creationId="{6C0E6E24-CEFB-4B6A-A08C-D1AFCD696AF3}"/>
          </ac:picMkLst>
        </pc:picChg>
      </pc:sldChg>
      <pc:sldChg chg="addSp modSp mod">
        <pc:chgData name="Duygu Alpsu" userId="a48aa84e-6e44-4896-bb6f-49c2ed1e5463" providerId="ADAL" clId="{CF5F41A5-CE2C-4F82-8CBB-B9D9381C6E85}" dt="2020-11-10T17:55:14.434" v="2801" actId="22"/>
        <pc:sldMkLst>
          <pc:docMk/>
          <pc:sldMk cId="823944018" sldId="2322"/>
        </pc:sldMkLst>
        <pc:spChg chg="mod">
          <ac:chgData name="Duygu Alpsu" userId="a48aa84e-6e44-4896-bb6f-49c2ed1e5463" providerId="ADAL" clId="{CF5F41A5-CE2C-4F82-8CBB-B9D9381C6E85}" dt="2020-11-10T17:53:34.163" v="2717" actId="1036"/>
          <ac:spMkLst>
            <pc:docMk/>
            <pc:sldMk cId="823944018" sldId="2322"/>
            <ac:spMk id="2" creationId="{2F55D63B-9D73-4B5B-8169-EF3688A293C9}"/>
          </ac:spMkLst>
        </pc:spChg>
        <pc:spChg chg="mod">
          <ac:chgData name="Duygu Alpsu" userId="a48aa84e-6e44-4896-bb6f-49c2ed1e5463" providerId="ADAL" clId="{CF5F41A5-CE2C-4F82-8CBB-B9D9381C6E85}" dt="2020-11-10T17:54:22.049" v="2790" actId="14100"/>
          <ac:spMkLst>
            <pc:docMk/>
            <pc:sldMk cId="823944018" sldId="2322"/>
            <ac:spMk id="3" creationId="{E3CD204F-A62A-4897-863A-C0B548D130CE}"/>
          </ac:spMkLst>
        </pc:spChg>
        <pc:picChg chg="mod">
          <ac:chgData name="Duygu Alpsu" userId="a48aa84e-6e44-4896-bb6f-49c2ed1e5463" providerId="ADAL" clId="{CF5F41A5-CE2C-4F82-8CBB-B9D9381C6E85}" dt="2020-11-10T17:54:54.781" v="2800" actId="1076"/>
          <ac:picMkLst>
            <pc:docMk/>
            <pc:sldMk cId="823944018" sldId="2322"/>
            <ac:picMk id="4" creationId="{AD3A225C-4D4A-4B46-9AF9-1810AD4A7BD1}"/>
          </ac:picMkLst>
        </pc:picChg>
        <pc:picChg chg="mod">
          <ac:chgData name="Duygu Alpsu" userId="a48aa84e-6e44-4896-bb6f-49c2ed1e5463" providerId="ADAL" clId="{CF5F41A5-CE2C-4F82-8CBB-B9D9381C6E85}" dt="2020-11-10T17:54:47.611" v="2798" actId="1076"/>
          <ac:picMkLst>
            <pc:docMk/>
            <pc:sldMk cId="823944018" sldId="2322"/>
            <ac:picMk id="5" creationId="{C6A29D04-5041-4D1E-A144-1997D1BB5AD9}"/>
          </ac:picMkLst>
        </pc:picChg>
        <pc:picChg chg="mod">
          <ac:chgData name="Duygu Alpsu" userId="a48aa84e-6e44-4896-bb6f-49c2ed1e5463" providerId="ADAL" clId="{CF5F41A5-CE2C-4F82-8CBB-B9D9381C6E85}" dt="2020-11-10T17:54:50.917" v="2799" actId="1076"/>
          <ac:picMkLst>
            <pc:docMk/>
            <pc:sldMk cId="823944018" sldId="2322"/>
            <ac:picMk id="6" creationId="{8726350C-196B-4400-97CE-430719D8E7F0}"/>
          </ac:picMkLst>
        </pc:picChg>
        <pc:picChg chg="add">
          <ac:chgData name="Duygu Alpsu" userId="a48aa84e-6e44-4896-bb6f-49c2ed1e5463" providerId="ADAL" clId="{CF5F41A5-CE2C-4F82-8CBB-B9D9381C6E85}" dt="2020-11-10T17:55:14.434" v="2801" actId="22"/>
          <ac:picMkLst>
            <pc:docMk/>
            <pc:sldMk cId="823944018" sldId="2322"/>
            <ac:picMk id="7" creationId="{41A1590D-0BEA-4449-ABEC-A6F7673E3F9A}"/>
          </ac:picMkLst>
        </pc:picChg>
      </pc:sldChg>
      <pc:sldChg chg="modSp mod">
        <pc:chgData name="Duygu Alpsu" userId="a48aa84e-6e44-4896-bb6f-49c2ed1e5463" providerId="ADAL" clId="{CF5F41A5-CE2C-4F82-8CBB-B9D9381C6E85}" dt="2020-11-10T18:13:57.061" v="2930" actId="1076"/>
        <pc:sldMkLst>
          <pc:docMk/>
          <pc:sldMk cId="1704296199" sldId="2323"/>
        </pc:sldMkLst>
        <pc:spChg chg="mod">
          <ac:chgData name="Duygu Alpsu" userId="a48aa84e-6e44-4896-bb6f-49c2ed1e5463" providerId="ADAL" clId="{CF5F41A5-CE2C-4F82-8CBB-B9D9381C6E85}" dt="2020-11-10T18:11:15.147" v="2884" actId="1036"/>
          <ac:spMkLst>
            <pc:docMk/>
            <pc:sldMk cId="1704296199" sldId="2323"/>
            <ac:spMk id="2" creationId="{2F55D63B-9D73-4B5B-8169-EF3688A293C9}"/>
          </ac:spMkLst>
        </pc:spChg>
        <pc:spChg chg="mod">
          <ac:chgData name="Duygu Alpsu" userId="a48aa84e-6e44-4896-bb6f-49c2ed1e5463" providerId="ADAL" clId="{CF5F41A5-CE2C-4F82-8CBB-B9D9381C6E85}" dt="2020-11-10T18:13:47.286" v="2929" actId="21"/>
          <ac:spMkLst>
            <pc:docMk/>
            <pc:sldMk cId="1704296199" sldId="2323"/>
            <ac:spMk id="3" creationId="{E3CD204F-A62A-4897-863A-C0B548D130CE}"/>
          </ac:spMkLst>
        </pc:spChg>
        <pc:picChg chg="mod">
          <ac:chgData name="Duygu Alpsu" userId="a48aa84e-6e44-4896-bb6f-49c2ed1e5463" providerId="ADAL" clId="{CF5F41A5-CE2C-4F82-8CBB-B9D9381C6E85}" dt="2020-11-10T18:13:57.061" v="2930" actId="1076"/>
          <ac:picMkLst>
            <pc:docMk/>
            <pc:sldMk cId="1704296199" sldId="2323"/>
            <ac:picMk id="4" creationId="{AEE77FD9-9D50-4A7D-9D03-33811FFC87C2}"/>
          </ac:picMkLst>
        </pc:picChg>
      </pc:sldChg>
      <pc:sldChg chg="modSp mod">
        <pc:chgData name="Duygu Alpsu" userId="a48aa84e-6e44-4896-bb6f-49c2ed1e5463" providerId="ADAL" clId="{CF5F41A5-CE2C-4F82-8CBB-B9D9381C6E85}" dt="2020-11-10T19:03:43.881" v="3472" actId="1076"/>
        <pc:sldMkLst>
          <pc:docMk/>
          <pc:sldMk cId="182337492" sldId="2324"/>
        </pc:sldMkLst>
        <pc:spChg chg="mod">
          <ac:chgData name="Duygu Alpsu" userId="a48aa84e-6e44-4896-bb6f-49c2ed1e5463" providerId="ADAL" clId="{CF5F41A5-CE2C-4F82-8CBB-B9D9381C6E85}" dt="2020-11-10T18:17:09.253" v="2940" actId="1036"/>
          <ac:spMkLst>
            <pc:docMk/>
            <pc:sldMk cId="182337492" sldId="2324"/>
            <ac:spMk id="2" creationId="{2F55D63B-9D73-4B5B-8169-EF3688A293C9}"/>
          </ac:spMkLst>
        </pc:spChg>
        <pc:spChg chg="mod">
          <ac:chgData name="Duygu Alpsu" userId="a48aa84e-6e44-4896-bb6f-49c2ed1e5463" providerId="ADAL" clId="{CF5F41A5-CE2C-4F82-8CBB-B9D9381C6E85}" dt="2020-11-10T19:03:41.397" v="3471" actId="1076"/>
          <ac:spMkLst>
            <pc:docMk/>
            <pc:sldMk cId="182337492" sldId="2324"/>
            <ac:spMk id="3" creationId="{E3CD204F-A62A-4897-863A-C0B548D130CE}"/>
          </ac:spMkLst>
        </pc:spChg>
        <pc:picChg chg="mod">
          <ac:chgData name="Duygu Alpsu" userId="a48aa84e-6e44-4896-bb6f-49c2ed1e5463" providerId="ADAL" clId="{CF5F41A5-CE2C-4F82-8CBB-B9D9381C6E85}" dt="2020-11-10T19:03:43.881" v="3472" actId="1076"/>
          <ac:picMkLst>
            <pc:docMk/>
            <pc:sldMk cId="182337492" sldId="2324"/>
            <ac:picMk id="5" creationId="{F693C60E-D75A-4C5B-8E1C-D1E07E332404}"/>
          </ac:picMkLst>
        </pc:picChg>
      </pc:sldChg>
      <pc:sldChg chg="addSp modSp mod">
        <pc:chgData name="Duygu Alpsu" userId="a48aa84e-6e44-4896-bb6f-49c2ed1e5463" providerId="ADAL" clId="{CF5F41A5-CE2C-4F82-8CBB-B9D9381C6E85}" dt="2020-11-10T12:12:57.445" v="1161" actId="22"/>
        <pc:sldMkLst>
          <pc:docMk/>
          <pc:sldMk cId="3870281842" sldId="2325"/>
        </pc:sldMkLst>
        <pc:spChg chg="mod">
          <ac:chgData name="Duygu Alpsu" userId="a48aa84e-6e44-4896-bb6f-49c2ed1e5463" providerId="ADAL" clId="{CF5F41A5-CE2C-4F82-8CBB-B9D9381C6E85}" dt="2020-11-10T12:12:46.775" v="1160" actId="1036"/>
          <ac:spMkLst>
            <pc:docMk/>
            <pc:sldMk cId="3870281842" sldId="2325"/>
            <ac:spMk id="2" creationId="{2F55D63B-9D73-4B5B-8169-EF3688A293C9}"/>
          </ac:spMkLst>
        </pc:spChg>
        <pc:picChg chg="add">
          <ac:chgData name="Duygu Alpsu" userId="a48aa84e-6e44-4896-bb6f-49c2ed1e5463" providerId="ADAL" clId="{CF5F41A5-CE2C-4F82-8CBB-B9D9381C6E85}" dt="2020-11-10T12:12:57.445" v="1161" actId="22"/>
          <ac:picMkLst>
            <pc:docMk/>
            <pc:sldMk cId="3870281842" sldId="2325"/>
            <ac:picMk id="4" creationId="{BF89EFAB-1341-4A34-B9FB-7684131365FE}"/>
          </ac:picMkLst>
        </pc:picChg>
      </pc:sldChg>
      <pc:sldChg chg="addSp modSp mod">
        <pc:chgData name="Duygu Alpsu" userId="a48aa84e-6e44-4896-bb6f-49c2ed1e5463" providerId="ADAL" clId="{CF5F41A5-CE2C-4F82-8CBB-B9D9381C6E85}" dt="2020-11-10T18:52:12.030" v="3248" actId="22"/>
        <pc:sldMkLst>
          <pc:docMk/>
          <pc:sldMk cId="2607616051" sldId="2326"/>
        </pc:sldMkLst>
        <pc:spChg chg="mod">
          <ac:chgData name="Duygu Alpsu" userId="a48aa84e-6e44-4896-bb6f-49c2ed1e5463" providerId="ADAL" clId="{CF5F41A5-CE2C-4F82-8CBB-B9D9381C6E85}" dt="2020-11-10T18:38:58.022" v="3082" actId="1036"/>
          <ac:spMkLst>
            <pc:docMk/>
            <pc:sldMk cId="2607616051" sldId="2326"/>
            <ac:spMk id="2" creationId="{2F55D63B-9D73-4B5B-8169-EF3688A293C9}"/>
          </ac:spMkLst>
        </pc:spChg>
        <pc:spChg chg="mod">
          <ac:chgData name="Duygu Alpsu" userId="a48aa84e-6e44-4896-bb6f-49c2ed1e5463" providerId="ADAL" clId="{CF5F41A5-CE2C-4F82-8CBB-B9D9381C6E85}" dt="2020-11-10T18:51:47.616" v="3247" actId="20577"/>
          <ac:spMkLst>
            <pc:docMk/>
            <pc:sldMk cId="2607616051" sldId="2326"/>
            <ac:spMk id="3" creationId="{E3CD204F-A62A-4897-863A-C0B548D130CE}"/>
          </ac:spMkLst>
        </pc:spChg>
        <pc:picChg chg="add">
          <ac:chgData name="Duygu Alpsu" userId="a48aa84e-6e44-4896-bb6f-49c2ed1e5463" providerId="ADAL" clId="{CF5F41A5-CE2C-4F82-8CBB-B9D9381C6E85}" dt="2020-11-10T18:52:12.030" v="3248" actId="22"/>
          <ac:picMkLst>
            <pc:docMk/>
            <pc:sldMk cId="2607616051" sldId="2326"/>
            <ac:picMk id="4" creationId="{4D25CCF1-8B15-4865-85AB-EB0BB2981F38}"/>
          </ac:picMkLst>
        </pc:picChg>
        <pc:picChg chg="mod">
          <ac:chgData name="Duygu Alpsu" userId="a48aa84e-6e44-4896-bb6f-49c2ed1e5463" providerId="ADAL" clId="{CF5F41A5-CE2C-4F82-8CBB-B9D9381C6E85}" dt="2020-11-10T18:50:44.064" v="3197" actId="1076"/>
          <ac:picMkLst>
            <pc:docMk/>
            <pc:sldMk cId="2607616051" sldId="2326"/>
            <ac:picMk id="5" creationId="{D8C7BAED-399E-42AE-90CC-E7139D497681}"/>
          </ac:picMkLst>
        </pc:picChg>
        <pc:picChg chg="mod">
          <ac:chgData name="Duygu Alpsu" userId="a48aa84e-6e44-4896-bb6f-49c2ed1e5463" providerId="ADAL" clId="{CF5F41A5-CE2C-4F82-8CBB-B9D9381C6E85}" dt="2020-11-10T18:50:45.561" v="3198" actId="1076"/>
          <ac:picMkLst>
            <pc:docMk/>
            <pc:sldMk cId="2607616051" sldId="2326"/>
            <ac:picMk id="6" creationId="{027ED213-DE87-4358-9F31-BB79B5EC24BA}"/>
          </ac:picMkLst>
        </pc:picChg>
      </pc:sldChg>
      <pc:sldChg chg="modSp mod">
        <pc:chgData name="Duygu Alpsu" userId="a48aa84e-6e44-4896-bb6f-49c2ed1e5463" providerId="ADAL" clId="{CF5F41A5-CE2C-4F82-8CBB-B9D9381C6E85}" dt="2020-11-10T18:53:00.054" v="3276" actId="14100"/>
        <pc:sldMkLst>
          <pc:docMk/>
          <pc:sldMk cId="401065524" sldId="2327"/>
        </pc:sldMkLst>
        <pc:spChg chg="mod">
          <ac:chgData name="Duygu Alpsu" userId="a48aa84e-6e44-4896-bb6f-49c2ed1e5463" providerId="ADAL" clId="{CF5F41A5-CE2C-4F82-8CBB-B9D9381C6E85}" dt="2020-11-10T18:39:05.326" v="3092" actId="1036"/>
          <ac:spMkLst>
            <pc:docMk/>
            <pc:sldMk cId="401065524" sldId="2327"/>
            <ac:spMk id="2" creationId="{2F55D63B-9D73-4B5B-8169-EF3688A293C9}"/>
          </ac:spMkLst>
        </pc:spChg>
        <pc:spChg chg="mod">
          <ac:chgData name="Duygu Alpsu" userId="a48aa84e-6e44-4896-bb6f-49c2ed1e5463" providerId="ADAL" clId="{CF5F41A5-CE2C-4F82-8CBB-B9D9381C6E85}" dt="2020-11-10T18:53:00.054" v="3276" actId="14100"/>
          <ac:spMkLst>
            <pc:docMk/>
            <pc:sldMk cId="401065524" sldId="2327"/>
            <ac:spMk id="3" creationId="{E3CD204F-A62A-4897-863A-C0B548D130CE}"/>
          </ac:spMkLst>
        </pc:spChg>
        <pc:picChg chg="mod">
          <ac:chgData name="Duygu Alpsu" userId="a48aa84e-6e44-4896-bb6f-49c2ed1e5463" providerId="ADAL" clId="{CF5F41A5-CE2C-4F82-8CBB-B9D9381C6E85}" dt="2020-11-10T18:52:57.933" v="3275" actId="1076"/>
          <ac:picMkLst>
            <pc:docMk/>
            <pc:sldMk cId="401065524" sldId="2327"/>
            <ac:picMk id="4" creationId="{875B3454-A6B7-4DEF-8BEB-2EEBB918A189}"/>
          </ac:picMkLst>
        </pc:picChg>
      </pc:sldChg>
      <pc:sldChg chg="addSp modSp mod">
        <pc:chgData name="Duygu Alpsu" userId="a48aa84e-6e44-4896-bb6f-49c2ed1e5463" providerId="ADAL" clId="{CF5F41A5-CE2C-4F82-8CBB-B9D9381C6E85}" dt="2020-11-10T18:38:49.166" v="3072" actId="22"/>
        <pc:sldMkLst>
          <pc:docMk/>
          <pc:sldMk cId="1476355088" sldId="2328"/>
        </pc:sldMkLst>
        <pc:spChg chg="mod">
          <ac:chgData name="Duygu Alpsu" userId="a48aa84e-6e44-4896-bb6f-49c2ed1e5463" providerId="ADAL" clId="{CF5F41A5-CE2C-4F82-8CBB-B9D9381C6E85}" dt="2020-11-10T18:37:11.757" v="3037" actId="1036"/>
          <ac:spMkLst>
            <pc:docMk/>
            <pc:sldMk cId="1476355088" sldId="2328"/>
            <ac:spMk id="2" creationId="{2F55D63B-9D73-4B5B-8169-EF3688A293C9}"/>
          </ac:spMkLst>
        </pc:spChg>
        <pc:spChg chg="mod">
          <ac:chgData name="Duygu Alpsu" userId="a48aa84e-6e44-4896-bb6f-49c2ed1e5463" providerId="ADAL" clId="{CF5F41A5-CE2C-4F82-8CBB-B9D9381C6E85}" dt="2020-11-10T18:37:56.598" v="3055" actId="1076"/>
          <ac:spMkLst>
            <pc:docMk/>
            <pc:sldMk cId="1476355088" sldId="2328"/>
            <ac:spMk id="3" creationId="{E3CD204F-A62A-4897-863A-C0B548D130CE}"/>
          </ac:spMkLst>
        </pc:spChg>
        <pc:picChg chg="mod">
          <ac:chgData name="Duygu Alpsu" userId="a48aa84e-6e44-4896-bb6f-49c2ed1e5463" providerId="ADAL" clId="{CF5F41A5-CE2C-4F82-8CBB-B9D9381C6E85}" dt="2020-11-10T18:38:24.401" v="3070" actId="1076"/>
          <ac:picMkLst>
            <pc:docMk/>
            <pc:sldMk cId="1476355088" sldId="2328"/>
            <ac:picMk id="4" creationId="{8F37E312-274A-4DD7-BC25-BF6912CE1E17}"/>
          </ac:picMkLst>
        </pc:picChg>
        <pc:picChg chg="add">
          <ac:chgData name="Duygu Alpsu" userId="a48aa84e-6e44-4896-bb6f-49c2ed1e5463" providerId="ADAL" clId="{CF5F41A5-CE2C-4F82-8CBB-B9D9381C6E85}" dt="2020-11-10T18:38:49.166" v="3072" actId="22"/>
          <ac:picMkLst>
            <pc:docMk/>
            <pc:sldMk cId="1476355088" sldId="2328"/>
            <ac:picMk id="5" creationId="{78DADB7E-8B0B-4535-8984-03770A3D854B}"/>
          </ac:picMkLst>
        </pc:picChg>
        <pc:picChg chg="mod">
          <ac:chgData name="Duygu Alpsu" userId="a48aa84e-6e44-4896-bb6f-49c2ed1e5463" providerId="ADAL" clId="{CF5F41A5-CE2C-4F82-8CBB-B9D9381C6E85}" dt="2020-11-10T18:38:25.650" v="3071" actId="1076"/>
          <ac:picMkLst>
            <pc:docMk/>
            <pc:sldMk cId="1476355088" sldId="2328"/>
            <ac:picMk id="6" creationId="{93697F87-EC72-4C15-9A04-EEE80A38867D}"/>
          </ac:picMkLst>
        </pc:picChg>
      </pc:sldChg>
    </pc:docChg>
  </pc:docChgLst>
  <pc:docChgLst>
    <pc:chgData name="Ulas Topaloglu" userId="a85dad37-7727-4fae-8339-6a6978ffd0ef" providerId="ADAL" clId="{03806AC9-1998-4114-9500-57616713D652}"/>
    <pc:docChg chg="undo redo custSel addSld delSld modSld sldOrd">
      <pc:chgData name="Ulas Topaloglu" userId="a85dad37-7727-4fae-8339-6a6978ffd0ef" providerId="ADAL" clId="{03806AC9-1998-4114-9500-57616713D652}" dt="2021-10-19T10:50:36.195" v="5362" actId="1076"/>
      <pc:docMkLst>
        <pc:docMk/>
      </pc:docMkLst>
      <pc:sldChg chg="modSp">
        <pc:chgData name="Ulas Topaloglu" userId="a85dad37-7727-4fae-8339-6a6978ffd0ef" providerId="ADAL" clId="{03806AC9-1998-4114-9500-57616713D652}" dt="2021-10-17T20:29:13.878" v="3" actId="20577"/>
        <pc:sldMkLst>
          <pc:docMk/>
          <pc:sldMk cId="1422279525" sldId="2156"/>
        </pc:sldMkLst>
        <pc:spChg chg="mod">
          <ac:chgData name="Ulas Topaloglu" userId="a85dad37-7727-4fae-8339-6a6978ffd0ef" providerId="ADAL" clId="{03806AC9-1998-4114-9500-57616713D652}" dt="2021-10-17T20:29:13.878" v="3" actId="20577"/>
          <ac:spMkLst>
            <pc:docMk/>
            <pc:sldMk cId="1422279525" sldId="2156"/>
            <ac:spMk id="47" creationId="{FF9AA112-0E32-774C-9441-AD03E16F4F8E}"/>
          </ac:spMkLst>
        </pc:spChg>
      </pc:sldChg>
      <pc:sldChg chg="addSp delSp modSp mod modNotesTx">
        <pc:chgData name="Ulas Topaloglu" userId="a85dad37-7727-4fae-8339-6a6978ffd0ef" providerId="ADAL" clId="{03806AC9-1998-4114-9500-57616713D652}" dt="2021-10-18T14:52:06.338" v="5244" actId="20577"/>
        <pc:sldMkLst>
          <pc:docMk/>
          <pc:sldMk cId="3199959439" sldId="2268"/>
        </pc:sldMkLst>
        <pc:spChg chg="mod">
          <ac:chgData name="Ulas Topaloglu" userId="a85dad37-7727-4fae-8339-6a6978ffd0ef" providerId="ADAL" clId="{03806AC9-1998-4114-9500-57616713D652}" dt="2021-10-18T14:52:06.338" v="5244" actId="20577"/>
          <ac:spMkLst>
            <pc:docMk/>
            <pc:sldMk cId="3199959439" sldId="2268"/>
            <ac:spMk id="3" creationId="{E3CD204F-A62A-4897-863A-C0B548D130CE}"/>
          </ac:spMkLst>
        </pc:spChg>
        <pc:picChg chg="del">
          <ac:chgData name="Ulas Topaloglu" userId="a85dad37-7727-4fae-8339-6a6978ffd0ef" providerId="ADAL" clId="{03806AC9-1998-4114-9500-57616713D652}" dt="2021-10-18T13:07:03.242" v="3967" actId="478"/>
          <ac:picMkLst>
            <pc:docMk/>
            <pc:sldMk cId="3199959439" sldId="2268"/>
            <ac:picMk id="5" creationId="{8F7B6B6F-279E-4409-850D-076EACAC7AE3}"/>
          </ac:picMkLst>
        </pc:picChg>
        <pc:picChg chg="add mod">
          <ac:chgData name="Ulas Topaloglu" userId="a85dad37-7727-4fae-8339-6a6978ffd0ef" providerId="ADAL" clId="{03806AC9-1998-4114-9500-57616713D652}" dt="2021-10-18T13:07:03.607" v="3968"/>
          <ac:picMkLst>
            <pc:docMk/>
            <pc:sldMk cId="3199959439" sldId="2268"/>
            <ac:picMk id="6" creationId="{6CD3DC3E-9C39-499A-B7E1-079421C9A4BF}"/>
          </ac:picMkLst>
        </pc:picChg>
        <pc:picChg chg="add mod">
          <ac:chgData name="Ulas Topaloglu" userId="a85dad37-7727-4fae-8339-6a6978ffd0ef" providerId="ADAL" clId="{03806AC9-1998-4114-9500-57616713D652}" dt="2021-10-18T13:07:03.607" v="3968"/>
          <ac:picMkLst>
            <pc:docMk/>
            <pc:sldMk cId="3199959439" sldId="2268"/>
            <ac:picMk id="7" creationId="{C2F88840-DA4E-4AC4-905A-8415AB51C123}"/>
          </ac:picMkLst>
        </pc:picChg>
      </pc:sldChg>
      <pc:sldChg chg="addSp delSp modSp mod modNotesTx">
        <pc:chgData name="Ulas Topaloglu" userId="a85dad37-7727-4fae-8339-6a6978ffd0ef" providerId="ADAL" clId="{03806AC9-1998-4114-9500-57616713D652}" dt="2021-10-18T13:01:06.735" v="3903" actId="255"/>
        <pc:sldMkLst>
          <pc:docMk/>
          <pc:sldMk cId="690347055" sldId="2272"/>
        </pc:sldMkLst>
        <pc:spChg chg="mod">
          <ac:chgData name="Ulas Topaloglu" userId="a85dad37-7727-4fae-8339-6a6978ffd0ef" providerId="ADAL" clId="{03806AC9-1998-4114-9500-57616713D652}" dt="2021-10-18T13:01:06.735" v="3903" actId="255"/>
          <ac:spMkLst>
            <pc:docMk/>
            <pc:sldMk cId="690347055" sldId="2272"/>
            <ac:spMk id="3" creationId="{E3CD204F-A62A-4897-863A-C0B548D130CE}"/>
          </ac:spMkLst>
        </pc:spChg>
        <pc:picChg chg="del">
          <ac:chgData name="Ulas Topaloglu" userId="a85dad37-7727-4fae-8339-6a6978ffd0ef" providerId="ADAL" clId="{03806AC9-1998-4114-9500-57616713D652}" dt="2021-10-17T23:16:49.081" v="1374" actId="478"/>
          <ac:picMkLst>
            <pc:docMk/>
            <pc:sldMk cId="690347055" sldId="2272"/>
            <ac:picMk id="5" creationId="{E8A7B20A-2EC6-4611-8468-5F1D5D332532}"/>
          </ac:picMkLst>
        </pc:picChg>
        <pc:picChg chg="add mod">
          <ac:chgData name="Ulas Topaloglu" userId="a85dad37-7727-4fae-8339-6a6978ffd0ef" providerId="ADAL" clId="{03806AC9-1998-4114-9500-57616713D652}" dt="2021-10-17T23:17:06.474" v="1382" actId="14100"/>
          <ac:picMkLst>
            <pc:docMk/>
            <pc:sldMk cId="690347055" sldId="2272"/>
            <ac:picMk id="6" creationId="{1E8C520C-F442-4502-A719-9695F13884BF}"/>
          </ac:picMkLst>
        </pc:picChg>
        <pc:picChg chg="del">
          <ac:chgData name="Ulas Topaloglu" userId="a85dad37-7727-4fae-8339-6a6978ffd0ef" providerId="ADAL" clId="{03806AC9-1998-4114-9500-57616713D652}" dt="2021-10-17T23:16:48.580" v="1373" actId="478"/>
          <ac:picMkLst>
            <pc:docMk/>
            <pc:sldMk cId="690347055" sldId="2272"/>
            <ac:picMk id="8" creationId="{ACA2BD80-1EC0-4D1F-BA27-38EF71796637}"/>
          </ac:picMkLst>
        </pc:picChg>
      </pc:sldChg>
      <pc:sldChg chg="addSp delSp modSp del mod modNotesTx">
        <pc:chgData name="Ulas Topaloglu" userId="a85dad37-7727-4fae-8339-6a6978ffd0ef" providerId="ADAL" clId="{03806AC9-1998-4114-9500-57616713D652}" dt="2021-10-18T13:50:24.957" v="4250" actId="47"/>
        <pc:sldMkLst>
          <pc:docMk/>
          <pc:sldMk cId="608611256" sldId="2304"/>
        </pc:sldMkLst>
        <pc:spChg chg="mod">
          <ac:chgData name="Ulas Topaloglu" userId="a85dad37-7727-4fae-8339-6a6978ffd0ef" providerId="ADAL" clId="{03806AC9-1998-4114-9500-57616713D652}" dt="2021-10-17T23:31:09.586" v="1480" actId="20577"/>
          <ac:spMkLst>
            <pc:docMk/>
            <pc:sldMk cId="608611256" sldId="2304"/>
            <ac:spMk id="3" creationId="{E3CD204F-A62A-4897-863A-C0B548D130CE}"/>
          </ac:spMkLst>
        </pc:spChg>
        <pc:spChg chg="add del">
          <ac:chgData name="Ulas Topaloglu" userId="a85dad37-7727-4fae-8339-6a6978ffd0ef" providerId="ADAL" clId="{03806AC9-1998-4114-9500-57616713D652}" dt="2021-10-17T23:31:16.532" v="1483" actId="22"/>
          <ac:spMkLst>
            <pc:docMk/>
            <pc:sldMk cId="608611256" sldId="2304"/>
            <ac:spMk id="9" creationId="{7DE8E2A7-3306-407B-94C8-BC2924824104}"/>
          </ac:spMkLst>
        </pc:spChg>
        <pc:picChg chg="del">
          <ac:chgData name="Ulas Topaloglu" userId="a85dad37-7727-4fae-8339-6a6978ffd0ef" providerId="ADAL" clId="{03806AC9-1998-4114-9500-57616713D652}" dt="2021-10-17T23:31:12.256" v="1481" actId="478"/>
          <ac:picMkLst>
            <pc:docMk/>
            <pc:sldMk cId="608611256" sldId="2304"/>
            <ac:picMk id="5" creationId="{A495DA10-BDEB-4F0A-93D3-E5FB05861824}"/>
          </ac:picMkLst>
        </pc:picChg>
        <pc:picChg chg="del">
          <ac:chgData name="Ulas Topaloglu" userId="a85dad37-7727-4fae-8339-6a6978ffd0ef" providerId="ADAL" clId="{03806AC9-1998-4114-9500-57616713D652}" dt="2021-10-18T12:51:17.275" v="3803" actId="478"/>
          <ac:picMkLst>
            <pc:docMk/>
            <pc:sldMk cId="608611256" sldId="2304"/>
            <ac:picMk id="7" creationId="{D720E284-12A3-4EDB-9A21-90B6D9AC4EF2}"/>
          </ac:picMkLst>
        </pc:picChg>
        <pc:picChg chg="add mod">
          <ac:chgData name="Ulas Topaloglu" userId="a85dad37-7727-4fae-8339-6a6978ffd0ef" providerId="ADAL" clId="{03806AC9-1998-4114-9500-57616713D652}" dt="2021-10-18T12:55:04.960" v="3843" actId="1076"/>
          <ac:picMkLst>
            <pc:docMk/>
            <pc:sldMk cId="608611256" sldId="2304"/>
            <ac:picMk id="11" creationId="{C8482831-F486-47CD-98CE-3EF13F207D28}"/>
          </ac:picMkLst>
        </pc:picChg>
      </pc:sldChg>
      <pc:sldChg chg="addSp delSp modSp mod modNotesTx">
        <pc:chgData name="Ulas Topaloglu" userId="a85dad37-7727-4fae-8339-6a6978ffd0ef" providerId="ADAL" clId="{03806AC9-1998-4114-9500-57616713D652}" dt="2021-10-18T14:54:18.412" v="5298" actId="20577"/>
        <pc:sldMkLst>
          <pc:docMk/>
          <pc:sldMk cId="4101228492" sldId="2315"/>
        </pc:sldMkLst>
        <pc:spChg chg="mod">
          <ac:chgData name="Ulas Topaloglu" userId="a85dad37-7727-4fae-8339-6a6978ffd0ef" providerId="ADAL" clId="{03806AC9-1998-4114-9500-57616713D652}" dt="2021-10-18T14:54:18.412" v="5298" actId="20577"/>
          <ac:spMkLst>
            <pc:docMk/>
            <pc:sldMk cId="4101228492" sldId="2315"/>
            <ac:spMk id="3" creationId="{E3CD204F-A62A-4897-863A-C0B548D130CE}"/>
          </ac:spMkLst>
        </pc:spChg>
        <pc:picChg chg="add mod">
          <ac:chgData name="Ulas Topaloglu" userId="a85dad37-7727-4fae-8339-6a6978ffd0ef" providerId="ADAL" clId="{03806AC9-1998-4114-9500-57616713D652}" dt="2021-10-18T13:07:07.195" v="3970"/>
          <ac:picMkLst>
            <pc:docMk/>
            <pc:sldMk cId="4101228492" sldId="2315"/>
            <ac:picMk id="6" creationId="{1DE62A16-E035-4C8B-B159-4833A73D1D87}"/>
          </ac:picMkLst>
        </pc:picChg>
        <pc:picChg chg="add mod">
          <ac:chgData name="Ulas Topaloglu" userId="a85dad37-7727-4fae-8339-6a6978ffd0ef" providerId="ADAL" clId="{03806AC9-1998-4114-9500-57616713D652}" dt="2021-10-18T13:07:07.195" v="3970"/>
          <ac:picMkLst>
            <pc:docMk/>
            <pc:sldMk cId="4101228492" sldId="2315"/>
            <ac:picMk id="7" creationId="{AA485C71-E25B-4BE4-9030-BE4355BAC5AA}"/>
          </ac:picMkLst>
        </pc:picChg>
        <pc:picChg chg="del">
          <ac:chgData name="Ulas Topaloglu" userId="a85dad37-7727-4fae-8339-6a6978ffd0ef" providerId="ADAL" clId="{03806AC9-1998-4114-9500-57616713D652}" dt="2021-10-18T13:07:06.848" v="3969" actId="478"/>
          <ac:picMkLst>
            <pc:docMk/>
            <pc:sldMk cId="4101228492" sldId="2315"/>
            <ac:picMk id="8" creationId="{93EF5C38-7215-4104-BDD3-588055BCE29A}"/>
          </ac:picMkLst>
        </pc:picChg>
      </pc:sldChg>
      <pc:sldChg chg="del">
        <pc:chgData name="Ulas Topaloglu" userId="a85dad37-7727-4fae-8339-6a6978ffd0ef" providerId="ADAL" clId="{03806AC9-1998-4114-9500-57616713D652}" dt="2021-10-18T03:28:33.115" v="2258" actId="47"/>
        <pc:sldMkLst>
          <pc:docMk/>
          <pc:sldMk cId="4155999045" sldId="2319"/>
        </pc:sldMkLst>
      </pc:sldChg>
      <pc:sldChg chg="addSp delSp modSp mod modNotesTx">
        <pc:chgData name="Ulas Topaloglu" userId="a85dad37-7727-4fae-8339-6a6978ffd0ef" providerId="ADAL" clId="{03806AC9-1998-4114-9500-57616713D652}" dt="2021-10-18T14:21:43.170" v="4969" actId="478"/>
        <pc:sldMkLst>
          <pc:docMk/>
          <pc:sldMk cId="3870281842" sldId="2325"/>
        </pc:sldMkLst>
        <pc:spChg chg="mod">
          <ac:chgData name="Ulas Topaloglu" userId="a85dad37-7727-4fae-8339-6a6978ffd0ef" providerId="ADAL" clId="{03806AC9-1998-4114-9500-57616713D652}" dt="2021-10-18T06:24:11.365" v="2717" actId="313"/>
          <ac:spMkLst>
            <pc:docMk/>
            <pc:sldMk cId="3870281842" sldId="2325"/>
            <ac:spMk id="3" creationId="{E3CD204F-A62A-4897-863A-C0B548D130CE}"/>
          </ac:spMkLst>
        </pc:spChg>
        <pc:picChg chg="del">
          <ac:chgData name="Ulas Topaloglu" userId="a85dad37-7727-4fae-8339-6a6978ffd0ef" providerId="ADAL" clId="{03806AC9-1998-4114-9500-57616713D652}" dt="2021-10-18T06:23:44.691" v="2701" actId="478"/>
          <ac:picMkLst>
            <pc:docMk/>
            <pc:sldMk cId="3870281842" sldId="2325"/>
            <ac:picMk id="5" creationId="{2F65BA89-9AA0-49FE-AD22-ED2B54973621}"/>
          </ac:picMkLst>
        </pc:picChg>
        <pc:picChg chg="add mod">
          <ac:chgData name="Ulas Topaloglu" userId="a85dad37-7727-4fae-8339-6a6978ffd0ef" providerId="ADAL" clId="{03806AC9-1998-4114-9500-57616713D652}" dt="2021-10-18T12:59:19.998" v="3886" actId="1076"/>
          <ac:picMkLst>
            <pc:docMk/>
            <pc:sldMk cId="3870281842" sldId="2325"/>
            <ac:picMk id="6" creationId="{297158CA-2489-4C85-80EF-7540DD52DAC0}"/>
          </ac:picMkLst>
        </pc:picChg>
        <pc:picChg chg="del">
          <ac:chgData name="Ulas Topaloglu" userId="a85dad37-7727-4fae-8339-6a6978ffd0ef" providerId="ADAL" clId="{03806AC9-1998-4114-9500-57616713D652}" dt="2021-10-18T06:23:44.291" v="2700" actId="478"/>
          <ac:picMkLst>
            <pc:docMk/>
            <pc:sldMk cId="3870281842" sldId="2325"/>
            <ac:picMk id="9" creationId="{8A47B89A-3B71-423C-9A51-769E62006FD5}"/>
          </ac:picMkLst>
        </pc:picChg>
        <pc:picChg chg="del">
          <ac:chgData name="Ulas Topaloglu" userId="a85dad37-7727-4fae-8339-6a6978ffd0ef" providerId="ADAL" clId="{03806AC9-1998-4114-9500-57616713D652}" dt="2021-10-18T14:21:43.170" v="4969" actId="478"/>
          <ac:picMkLst>
            <pc:docMk/>
            <pc:sldMk cId="3870281842" sldId="2325"/>
            <ac:picMk id="11" creationId="{580570E1-4FBF-484B-8332-31091579DC23}"/>
          </ac:picMkLst>
        </pc:picChg>
        <pc:picChg chg="add mod">
          <ac:chgData name="Ulas Topaloglu" userId="a85dad37-7727-4fae-8339-6a6978ffd0ef" providerId="ADAL" clId="{03806AC9-1998-4114-9500-57616713D652}" dt="2021-10-18T06:25:54.014" v="2724" actId="1076"/>
          <ac:picMkLst>
            <pc:docMk/>
            <pc:sldMk cId="3870281842" sldId="2325"/>
            <ac:picMk id="12" creationId="{96C7DDDB-F85F-4DF3-BE28-63CFFDD1DB23}"/>
          </ac:picMkLst>
        </pc:picChg>
        <pc:picChg chg="add mod">
          <ac:chgData name="Ulas Topaloglu" userId="a85dad37-7727-4fae-8339-6a6978ffd0ef" providerId="ADAL" clId="{03806AC9-1998-4114-9500-57616713D652}" dt="2021-10-18T14:21:29.982" v="4968" actId="1076"/>
          <ac:picMkLst>
            <pc:docMk/>
            <pc:sldMk cId="3870281842" sldId="2325"/>
            <ac:picMk id="14" creationId="{0152D653-52AD-4451-BD6E-FE86FA290872}"/>
          </ac:picMkLst>
        </pc:picChg>
      </pc:sldChg>
      <pc:sldChg chg="addSp delSp modSp mod modNotesTx">
        <pc:chgData name="Ulas Topaloglu" userId="a85dad37-7727-4fae-8339-6a6978ffd0ef" providerId="ADAL" clId="{03806AC9-1998-4114-9500-57616713D652}" dt="2021-10-18T13:17:12.219" v="4068" actId="20577"/>
        <pc:sldMkLst>
          <pc:docMk/>
          <pc:sldMk cId="1476355088" sldId="2328"/>
        </pc:sldMkLst>
        <pc:spChg chg="mod">
          <ac:chgData name="Ulas Topaloglu" userId="a85dad37-7727-4fae-8339-6a6978ffd0ef" providerId="ADAL" clId="{03806AC9-1998-4114-9500-57616713D652}" dt="2021-10-17T23:57:57.297" v="1662" actId="255"/>
          <ac:spMkLst>
            <pc:docMk/>
            <pc:sldMk cId="1476355088" sldId="2328"/>
            <ac:spMk id="3" creationId="{E3CD204F-A62A-4897-863A-C0B548D130CE}"/>
          </ac:spMkLst>
        </pc:spChg>
        <pc:picChg chg="add mod">
          <ac:chgData name="Ulas Topaloglu" userId="a85dad37-7727-4fae-8339-6a6978ffd0ef" providerId="ADAL" clId="{03806AC9-1998-4114-9500-57616713D652}" dt="2021-10-17T23:57:58.957" v="1663" actId="1076"/>
          <ac:picMkLst>
            <pc:docMk/>
            <pc:sldMk cId="1476355088" sldId="2328"/>
            <ac:picMk id="5" creationId="{1F55C686-595D-457C-B1F9-D367BC4746B0}"/>
          </ac:picMkLst>
        </pc:picChg>
        <pc:picChg chg="del">
          <ac:chgData name="Ulas Topaloglu" userId="a85dad37-7727-4fae-8339-6a6978ffd0ef" providerId="ADAL" clId="{03806AC9-1998-4114-9500-57616713D652}" dt="2021-10-17T23:35:27.921" v="1524" actId="478"/>
          <ac:picMkLst>
            <pc:docMk/>
            <pc:sldMk cId="1476355088" sldId="2328"/>
            <ac:picMk id="8" creationId="{D1A91073-D47B-40D7-B02C-11FAC26C20BF}"/>
          </ac:picMkLst>
        </pc:picChg>
        <pc:picChg chg="add mod">
          <ac:chgData name="Ulas Topaloglu" userId="a85dad37-7727-4fae-8339-6a6978ffd0ef" providerId="ADAL" clId="{03806AC9-1998-4114-9500-57616713D652}" dt="2021-10-17T23:37:36.215" v="1539" actId="14100"/>
          <ac:picMkLst>
            <pc:docMk/>
            <pc:sldMk cId="1476355088" sldId="2328"/>
            <ac:picMk id="11" creationId="{AFBE7DAE-6082-44F8-A300-4914344E304A}"/>
          </ac:picMkLst>
        </pc:picChg>
        <pc:picChg chg="add mod">
          <ac:chgData name="Ulas Topaloglu" userId="a85dad37-7727-4fae-8339-6a6978ffd0ef" providerId="ADAL" clId="{03806AC9-1998-4114-9500-57616713D652}" dt="2021-10-17T23:37:32.823" v="1538" actId="1076"/>
          <ac:picMkLst>
            <pc:docMk/>
            <pc:sldMk cId="1476355088" sldId="2328"/>
            <ac:picMk id="13" creationId="{32BCFB47-5340-4CC1-9BEC-E5965538903C}"/>
          </ac:picMkLst>
        </pc:picChg>
      </pc:sldChg>
      <pc:sldChg chg="addSp delSp modSp mod modNotesTx">
        <pc:chgData name="Ulas Topaloglu" userId="a85dad37-7727-4fae-8339-6a6978ffd0ef" providerId="ADAL" clId="{03806AC9-1998-4114-9500-57616713D652}" dt="2021-10-18T13:00:33.037" v="3899" actId="20577"/>
        <pc:sldMkLst>
          <pc:docMk/>
          <pc:sldMk cId="4246086504" sldId="2331"/>
        </pc:sldMkLst>
        <pc:spChg chg="mod">
          <ac:chgData name="Ulas Topaloglu" userId="a85dad37-7727-4fae-8339-6a6978ffd0ef" providerId="ADAL" clId="{03806AC9-1998-4114-9500-57616713D652}" dt="2021-10-18T13:00:26.027" v="3897" actId="255"/>
          <ac:spMkLst>
            <pc:docMk/>
            <pc:sldMk cId="4246086504" sldId="2331"/>
            <ac:spMk id="3" creationId="{E3CD204F-A62A-4897-863A-C0B548D130CE}"/>
          </ac:spMkLst>
        </pc:spChg>
        <pc:picChg chg="del">
          <ac:chgData name="Ulas Topaloglu" userId="a85dad37-7727-4fae-8339-6a6978ffd0ef" providerId="ADAL" clId="{03806AC9-1998-4114-9500-57616713D652}" dt="2021-10-17T23:56:09.326" v="1654" actId="478"/>
          <ac:picMkLst>
            <pc:docMk/>
            <pc:sldMk cId="4246086504" sldId="2331"/>
            <ac:picMk id="5" creationId="{08EE3341-CFF0-43F2-A3AD-7D6A2578A254}"/>
          </ac:picMkLst>
        </pc:picChg>
        <pc:picChg chg="add mod">
          <ac:chgData name="Ulas Topaloglu" userId="a85dad37-7727-4fae-8339-6a6978ffd0ef" providerId="ADAL" clId="{03806AC9-1998-4114-9500-57616713D652}" dt="2021-10-18T13:00:28.079" v="3898" actId="1076"/>
          <ac:picMkLst>
            <pc:docMk/>
            <pc:sldMk cId="4246086504" sldId="2331"/>
            <ac:picMk id="6" creationId="{5592F7AE-A2D1-418F-9BFD-D45494149B1D}"/>
          </ac:picMkLst>
        </pc:picChg>
        <pc:picChg chg="del">
          <ac:chgData name="Ulas Topaloglu" userId="a85dad37-7727-4fae-8339-6a6978ffd0ef" providerId="ADAL" clId="{03806AC9-1998-4114-9500-57616713D652}" dt="2021-10-17T23:56:09.015" v="1653" actId="478"/>
          <ac:picMkLst>
            <pc:docMk/>
            <pc:sldMk cId="4246086504" sldId="2331"/>
            <ac:picMk id="8" creationId="{E77B9FE3-DE2D-49D9-8458-B42F71DD7890}"/>
          </ac:picMkLst>
        </pc:picChg>
      </pc:sldChg>
      <pc:sldChg chg="addSp delSp modSp mod ord modNotesTx">
        <pc:chgData name="Ulas Topaloglu" userId="a85dad37-7727-4fae-8339-6a6978ffd0ef" providerId="ADAL" clId="{03806AC9-1998-4114-9500-57616713D652}" dt="2021-10-18T14:39:16.121" v="5156" actId="1076"/>
        <pc:sldMkLst>
          <pc:docMk/>
          <pc:sldMk cId="3639294753" sldId="2332"/>
        </pc:sldMkLst>
        <pc:spChg chg="mod">
          <ac:chgData name="Ulas Topaloglu" userId="a85dad37-7727-4fae-8339-6a6978ffd0ef" providerId="ADAL" clId="{03806AC9-1998-4114-9500-57616713D652}" dt="2021-10-18T14:24:50.811" v="4985" actId="20577"/>
          <ac:spMkLst>
            <pc:docMk/>
            <pc:sldMk cId="3639294753" sldId="2332"/>
            <ac:spMk id="2" creationId="{2F55D63B-9D73-4B5B-8169-EF3688A293C9}"/>
          </ac:spMkLst>
        </pc:spChg>
        <pc:spChg chg="mod">
          <ac:chgData name="Ulas Topaloglu" userId="a85dad37-7727-4fae-8339-6a6978ffd0ef" providerId="ADAL" clId="{03806AC9-1998-4114-9500-57616713D652}" dt="2021-10-18T14:39:10.939" v="5153" actId="14100"/>
          <ac:spMkLst>
            <pc:docMk/>
            <pc:sldMk cId="3639294753" sldId="2332"/>
            <ac:spMk id="3" creationId="{E3CD204F-A62A-4897-863A-C0B548D130CE}"/>
          </ac:spMkLst>
        </pc:spChg>
        <pc:picChg chg="add mod">
          <ac:chgData name="Ulas Topaloglu" userId="a85dad37-7727-4fae-8339-6a6978ffd0ef" providerId="ADAL" clId="{03806AC9-1998-4114-9500-57616713D652}" dt="2021-10-18T14:39:13.055" v="5154" actId="1076"/>
          <ac:picMkLst>
            <pc:docMk/>
            <pc:sldMk cId="3639294753" sldId="2332"/>
            <ac:picMk id="5" creationId="{DD9D398A-61CD-4109-9E80-74C5EB41956D}"/>
          </ac:picMkLst>
        </pc:picChg>
        <pc:picChg chg="del">
          <ac:chgData name="Ulas Topaloglu" userId="a85dad37-7727-4fae-8339-6a6978ffd0ef" providerId="ADAL" clId="{03806AC9-1998-4114-9500-57616713D652}" dt="2021-10-18T03:15:11.227" v="2202" actId="478"/>
          <ac:picMkLst>
            <pc:docMk/>
            <pc:sldMk cId="3639294753" sldId="2332"/>
            <ac:picMk id="6" creationId="{8288F7C3-F5AA-4EF3-972E-0F1920314C3A}"/>
          </ac:picMkLst>
        </pc:picChg>
        <pc:picChg chg="add mod">
          <ac:chgData name="Ulas Topaloglu" userId="a85dad37-7727-4fae-8339-6a6978ffd0ef" providerId="ADAL" clId="{03806AC9-1998-4114-9500-57616713D652}" dt="2021-10-18T14:39:13.958" v="5155" actId="1076"/>
          <ac:picMkLst>
            <pc:docMk/>
            <pc:sldMk cId="3639294753" sldId="2332"/>
            <ac:picMk id="9" creationId="{011E386A-1F0F-4D03-887B-3AC6EA9E6C46}"/>
          </ac:picMkLst>
        </pc:picChg>
        <pc:picChg chg="add mod">
          <ac:chgData name="Ulas Topaloglu" userId="a85dad37-7727-4fae-8339-6a6978ffd0ef" providerId="ADAL" clId="{03806AC9-1998-4114-9500-57616713D652}" dt="2021-10-18T14:39:16.121" v="5156" actId="1076"/>
          <ac:picMkLst>
            <pc:docMk/>
            <pc:sldMk cId="3639294753" sldId="2332"/>
            <ac:picMk id="12" creationId="{94BA226D-DAC3-47A8-B6E2-BE6D7F266881}"/>
          </ac:picMkLst>
        </pc:picChg>
      </pc:sldChg>
      <pc:sldChg chg="del">
        <pc:chgData name="Ulas Topaloglu" userId="a85dad37-7727-4fae-8339-6a6978ffd0ef" providerId="ADAL" clId="{03806AC9-1998-4114-9500-57616713D652}" dt="2021-10-18T03:28:14.855" v="2256" actId="47"/>
        <pc:sldMkLst>
          <pc:docMk/>
          <pc:sldMk cId="4185702113" sldId="2334"/>
        </pc:sldMkLst>
      </pc:sldChg>
      <pc:sldChg chg="del">
        <pc:chgData name="Ulas Topaloglu" userId="a85dad37-7727-4fae-8339-6a6978ffd0ef" providerId="ADAL" clId="{03806AC9-1998-4114-9500-57616713D652}" dt="2021-10-18T03:27:42.802" v="2245" actId="47"/>
        <pc:sldMkLst>
          <pc:docMk/>
          <pc:sldMk cId="2568942693" sldId="2335"/>
        </pc:sldMkLst>
      </pc:sldChg>
      <pc:sldChg chg="del">
        <pc:chgData name="Ulas Topaloglu" userId="a85dad37-7727-4fae-8339-6a6978ffd0ef" providerId="ADAL" clId="{03806AC9-1998-4114-9500-57616713D652}" dt="2021-10-18T03:27:57.830" v="2251" actId="47"/>
        <pc:sldMkLst>
          <pc:docMk/>
          <pc:sldMk cId="1819605318" sldId="2336"/>
        </pc:sldMkLst>
      </pc:sldChg>
      <pc:sldChg chg="delSp modSp mod modNotesTx">
        <pc:chgData name="Ulas Topaloglu" userId="a85dad37-7727-4fae-8339-6a6978ffd0ef" providerId="ADAL" clId="{03806AC9-1998-4114-9500-57616713D652}" dt="2021-10-18T12:59:05.414" v="3885" actId="14100"/>
        <pc:sldMkLst>
          <pc:docMk/>
          <pc:sldMk cId="3914136450" sldId="2337"/>
        </pc:sldMkLst>
        <pc:spChg chg="mod">
          <ac:chgData name="Ulas Topaloglu" userId="a85dad37-7727-4fae-8339-6a6978ffd0ef" providerId="ADAL" clId="{03806AC9-1998-4114-9500-57616713D652}" dt="2021-10-18T12:59:05.414" v="3885" actId="14100"/>
          <ac:spMkLst>
            <pc:docMk/>
            <pc:sldMk cId="3914136450" sldId="2337"/>
            <ac:spMk id="3" creationId="{E3CD204F-A62A-4897-863A-C0B548D130CE}"/>
          </ac:spMkLst>
        </pc:spChg>
        <pc:picChg chg="del">
          <ac:chgData name="Ulas Topaloglu" userId="a85dad37-7727-4fae-8339-6a6978ffd0ef" providerId="ADAL" clId="{03806AC9-1998-4114-9500-57616713D652}" dt="2021-10-17T20:54:11.171" v="53" actId="478"/>
          <ac:picMkLst>
            <pc:docMk/>
            <pc:sldMk cId="3914136450" sldId="2337"/>
            <ac:picMk id="7" creationId="{B1B3C7B8-CAF4-4147-8452-EF26DA3C75A6}"/>
          </ac:picMkLst>
        </pc:picChg>
      </pc:sldChg>
      <pc:sldChg chg="del">
        <pc:chgData name="Ulas Topaloglu" userId="a85dad37-7727-4fae-8339-6a6978ffd0ef" providerId="ADAL" clId="{03806AC9-1998-4114-9500-57616713D652}" dt="2021-10-18T03:28:00.050" v="2252" actId="47"/>
        <pc:sldMkLst>
          <pc:docMk/>
          <pc:sldMk cId="2427013545" sldId="2339"/>
        </pc:sldMkLst>
      </pc:sldChg>
      <pc:sldChg chg="del">
        <pc:chgData name="Ulas Topaloglu" userId="a85dad37-7727-4fae-8339-6a6978ffd0ef" providerId="ADAL" clId="{03806AC9-1998-4114-9500-57616713D652}" dt="2021-10-18T03:27:07.822" v="2234" actId="47"/>
        <pc:sldMkLst>
          <pc:docMk/>
          <pc:sldMk cId="2389205774" sldId="2341"/>
        </pc:sldMkLst>
      </pc:sldChg>
      <pc:sldChg chg="del">
        <pc:chgData name="Ulas Topaloglu" userId="a85dad37-7727-4fae-8339-6a6978ffd0ef" providerId="ADAL" clId="{03806AC9-1998-4114-9500-57616713D652}" dt="2021-10-18T03:28:01.189" v="2253" actId="47"/>
        <pc:sldMkLst>
          <pc:docMk/>
          <pc:sldMk cId="1930348433" sldId="2342"/>
        </pc:sldMkLst>
      </pc:sldChg>
      <pc:sldChg chg="modSp del mod modNotesTx">
        <pc:chgData name="Ulas Topaloglu" userId="a85dad37-7727-4fae-8339-6a6978ffd0ef" providerId="ADAL" clId="{03806AC9-1998-4114-9500-57616713D652}" dt="2021-10-19T09:49:04.498" v="5347" actId="47"/>
        <pc:sldMkLst>
          <pc:docMk/>
          <pc:sldMk cId="373710845" sldId="2345"/>
        </pc:sldMkLst>
        <pc:spChg chg="mod">
          <ac:chgData name="Ulas Topaloglu" userId="a85dad37-7727-4fae-8339-6a6978ffd0ef" providerId="ADAL" clId="{03806AC9-1998-4114-9500-57616713D652}" dt="2021-10-18T13:06:17.260" v="3960" actId="255"/>
          <ac:spMkLst>
            <pc:docMk/>
            <pc:sldMk cId="373710845" sldId="2345"/>
            <ac:spMk id="3" creationId="{E3CD204F-A62A-4897-863A-C0B548D130CE}"/>
          </ac:spMkLst>
        </pc:spChg>
      </pc:sldChg>
      <pc:sldChg chg="del">
        <pc:chgData name="Ulas Topaloglu" userId="a85dad37-7727-4fae-8339-6a6978ffd0ef" providerId="ADAL" clId="{03806AC9-1998-4114-9500-57616713D652}" dt="2021-10-18T01:19:59.510" v="1886" actId="47"/>
        <pc:sldMkLst>
          <pc:docMk/>
          <pc:sldMk cId="963793196" sldId="2347"/>
        </pc:sldMkLst>
      </pc:sldChg>
      <pc:sldChg chg="del">
        <pc:chgData name="Ulas Topaloglu" userId="a85dad37-7727-4fae-8339-6a6978ffd0ef" providerId="ADAL" clId="{03806AC9-1998-4114-9500-57616713D652}" dt="2021-10-18T03:28:07.557" v="2254" actId="47"/>
        <pc:sldMkLst>
          <pc:docMk/>
          <pc:sldMk cId="2803974073" sldId="2348"/>
        </pc:sldMkLst>
      </pc:sldChg>
      <pc:sldChg chg="del">
        <pc:chgData name="Ulas Topaloglu" userId="a85dad37-7727-4fae-8339-6a6978ffd0ef" providerId="ADAL" clId="{03806AC9-1998-4114-9500-57616713D652}" dt="2021-10-18T03:28:10.316" v="2255" actId="47"/>
        <pc:sldMkLst>
          <pc:docMk/>
          <pc:sldMk cId="3785643734" sldId="2349"/>
        </pc:sldMkLst>
      </pc:sldChg>
      <pc:sldChg chg="del">
        <pc:chgData name="Ulas Topaloglu" userId="a85dad37-7727-4fae-8339-6a6978ffd0ef" providerId="ADAL" clId="{03806AC9-1998-4114-9500-57616713D652}" dt="2021-10-18T03:27:00.360" v="2233" actId="47"/>
        <pc:sldMkLst>
          <pc:docMk/>
          <pc:sldMk cId="3952951107" sldId="2350"/>
        </pc:sldMkLst>
      </pc:sldChg>
      <pc:sldChg chg="addSp delSp modSp mod ord modNotesTx">
        <pc:chgData name="Ulas Topaloglu" userId="a85dad37-7727-4fae-8339-6a6978ffd0ef" providerId="ADAL" clId="{03806AC9-1998-4114-9500-57616713D652}" dt="2021-10-18T14:34:41.412" v="5136"/>
        <pc:sldMkLst>
          <pc:docMk/>
          <pc:sldMk cId="492009020" sldId="2355"/>
        </pc:sldMkLst>
        <pc:spChg chg="mod">
          <ac:chgData name="Ulas Topaloglu" userId="a85dad37-7727-4fae-8339-6a6978ffd0ef" providerId="ADAL" clId="{03806AC9-1998-4114-9500-57616713D652}" dt="2021-10-18T14:28:59.548" v="5036" actId="20577"/>
          <ac:spMkLst>
            <pc:docMk/>
            <pc:sldMk cId="492009020" sldId="2355"/>
            <ac:spMk id="2" creationId="{2F55D63B-9D73-4B5B-8169-EF3688A293C9}"/>
          </ac:spMkLst>
        </pc:spChg>
        <pc:spChg chg="mod">
          <ac:chgData name="Ulas Topaloglu" userId="a85dad37-7727-4fae-8339-6a6978ffd0ef" providerId="ADAL" clId="{03806AC9-1998-4114-9500-57616713D652}" dt="2021-10-18T01:10:53.847" v="1846" actId="255"/>
          <ac:spMkLst>
            <pc:docMk/>
            <pc:sldMk cId="492009020" sldId="2355"/>
            <ac:spMk id="3" creationId="{E3CD204F-A62A-4897-863A-C0B548D130CE}"/>
          </ac:spMkLst>
        </pc:spChg>
        <pc:picChg chg="add del mod">
          <ac:chgData name="Ulas Topaloglu" userId="a85dad37-7727-4fae-8339-6a6978ffd0ef" providerId="ADAL" clId="{03806AC9-1998-4114-9500-57616713D652}" dt="2021-10-18T01:10:38.729" v="1840" actId="478"/>
          <ac:picMkLst>
            <pc:docMk/>
            <pc:sldMk cId="492009020" sldId="2355"/>
            <ac:picMk id="5" creationId="{06A4B1C6-8466-41F4-B8AF-E00FB3731655}"/>
          </ac:picMkLst>
        </pc:picChg>
        <pc:picChg chg="del mod">
          <ac:chgData name="Ulas Topaloglu" userId="a85dad37-7727-4fae-8339-6a6978ffd0ef" providerId="ADAL" clId="{03806AC9-1998-4114-9500-57616713D652}" dt="2021-10-18T01:09:14.435" v="1833" actId="478"/>
          <ac:picMkLst>
            <pc:docMk/>
            <pc:sldMk cId="492009020" sldId="2355"/>
            <ac:picMk id="6" creationId="{83D5A680-5FB9-4359-B49E-B18C8C9F8A0A}"/>
          </ac:picMkLst>
        </pc:picChg>
        <pc:picChg chg="add mod">
          <ac:chgData name="Ulas Topaloglu" userId="a85dad37-7727-4fae-8339-6a6978ffd0ef" providerId="ADAL" clId="{03806AC9-1998-4114-9500-57616713D652}" dt="2021-10-18T01:11:01.228" v="1848" actId="14100"/>
          <ac:picMkLst>
            <pc:docMk/>
            <pc:sldMk cId="492009020" sldId="2355"/>
            <ac:picMk id="8" creationId="{85DA8E8D-5424-460E-B4CD-635B599C76CD}"/>
          </ac:picMkLst>
        </pc:picChg>
        <pc:picChg chg="del">
          <ac:chgData name="Ulas Topaloglu" userId="a85dad37-7727-4fae-8339-6a6978ffd0ef" providerId="ADAL" clId="{03806AC9-1998-4114-9500-57616713D652}" dt="2021-10-18T01:09:12.646" v="1831" actId="478"/>
          <ac:picMkLst>
            <pc:docMk/>
            <pc:sldMk cId="492009020" sldId="2355"/>
            <ac:picMk id="14" creationId="{DB35DFBE-9B1B-4C35-AED7-DBFA8A385FF2}"/>
          </ac:picMkLst>
        </pc:picChg>
      </pc:sldChg>
      <pc:sldChg chg="del">
        <pc:chgData name="Ulas Topaloglu" userId="a85dad37-7727-4fae-8339-6a6978ffd0ef" providerId="ADAL" clId="{03806AC9-1998-4114-9500-57616713D652}" dt="2021-10-18T03:28:44.829" v="2259" actId="47"/>
        <pc:sldMkLst>
          <pc:docMk/>
          <pc:sldMk cId="2054314139" sldId="2360"/>
        </pc:sldMkLst>
      </pc:sldChg>
      <pc:sldChg chg="del">
        <pc:chgData name="Ulas Topaloglu" userId="a85dad37-7727-4fae-8339-6a6978ffd0ef" providerId="ADAL" clId="{03806AC9-1998-4114-9500-57616713D652}" dt="2021-10-18T01:18:36.402" v="1869" actId="47"/>
        <pc:sldMkLst>
          <pc:docMk/>
          <pc:sldMk cId="549353341" sldId="2366"/>
        </pc:sldMkLst>
      </pc:sldChg>
      <pc:sldChg chg="addSp delSp modSp del mod modNotesTx">
        <pc:chgData name="Ulas Topaloglu" userId="a85dad37-7727-4fae-8339-6a6978ffd0ef" providerId="ADAL" clId="{03806AC9-1998-4114-9500-57616713D652}" dt="2021-10-18T14:20:16.694" v="4966" actId="47"/>
        <pc:sldMkLst>
          <pc:docMk/>
          <pc:sldMk cId="2664814362" sldId="2376"/>
        </pc:sldMkLst>
        <pc:spChg chg="mod">
          <ac:chgData name="Ulas Topaloglu" userId="a85dad37-7727-4fae-8339-6a6978ffd0ef" providerId="ADAL" clId="{03806AC9-1998-4114-9500-57616713D652}" dt="2021-10-18T06:48:02.091" v="2810" actId="20577"/>
          <ac:spMkLst>
            <pc:docMk/>
            <pc:sldMk cId="2664814362" sldId="2376"/>
            <ac:spMk id="3" creationId="{E3CD204F-A62A-4897-863A-C0B548D130CE}"/>
          </ac:spMkLst>
        </pc:spChg>
        <pc:picChg chg="add mod">
          <ac:chgData name="Ulas Topaloglu" userId="a85dad37-7727-4fae-8339-6a6978ffd0ef" providerId="ADAL" clId="{03806AC9-1998-4114-9500-57616713D652}" dt="2021-10-18T06:48:09.547" v="2812" actId="1076"/>
          <ac:picMkLst>
            <pc:docMk/>
            <pc:sldMk cId="2664814362" sldId="2376"/>
            <ac:picMk id="5" creationId="{FA4A7686-60A4-4C78-939D-E5EFBBA88F67}"/>
          </ac:picMkLst>
        </pc:picChg>
        <pc:picChg chg="del">
          <ac:chgData name="Ulas Topaloglu" userId="a85dad37-7727-4fae-8339-6a6978ffd0ef" providerId="ADAL" clId="{03806AC9-1998-4114-9500-57616713D652}" dt="2021-10-18T06:44:14.917" v="2804" actId="478"/>
          <ac:picMkLst>
            <pc:docMk/>
            <pc:sldMk cId="2664814362" sldId="2376"/>
            <ac:picMk id="6" creationId="{7E14B8FB-1DC2-4C9E-A840-F113C67119FA}"/>
          </ac:picMkLst>
        </pc:picChg>
      </pc:sldChg>
      <pc:sldChg chg="del">
        <pc:chgData name="Ulas Topaloglu" userId="a85dad37-7727-4fae-8339-6a6978ffd0ef" providerId="ADAL" clId="{03806AC9-1998-4114-9500-57616713D652}" dt="2021-10-18T03:27:46.567" v="2246" actId="47"/>
        <pc:sldMkLst>
          <pc:docMk/>
          <pc:sldMk cId="3925551120" sldId="2377"/>
        </pc:sldMkLst>
      </pc:sldChg>
      <pc:sldChg chg="del">
        <pc:chgData name="Ulas Topaloglu" userId="a85dad37-7727-4fae-8339-6a6978ffd0ef" providerId="ADAL" clId="{03806AC9-1998-4114-9500-57616713D652}" dt="2021-10-18T03:27:50.820" v="2248" actId="47"/>
        <pc:sldMkLst>
          <pc:docMk/>
          <pc:sldMk cId="3420175816" sldId="2378"/>
        </pc:sldMkLst>
      </pc:sldChg>
      <pc:sldChg chg="del">
        <pc:chgData name="Ulas Topaloglu" userId="a85dad37-7727-4fae-8339-6a6978ffd0ef" providerId="ADAL" clId="{03806AC9-1998-4114-9500-57616713D652}" dt="2021-10-18T03:27:54.585" v="2250" actId="47"/>
        <pc:sldMkLst>
          <pc:docMk/>
          <pc:sldMk cId="2905099266" sldId="2379"/>
        </pc:sldMkLst>
      </pc:sldChg>
      <pc:sldChg chg="del">
        <pc:chgData name="Ulas Topaloglu" userId="a85dad37-7727-4fae-8339-6a6978ffd0ef" providerId="ADAL" clId="{03806AC9-1998-4114-9500-57616713D652}" dt="2021-10-18T03:28:17.051" v="2257" actId="47"/>
        <pc:sldMkLst>
          <pc:docMk/>
          <pc:sldMk cId="1476964103" sldId="2380"/>
        </pc:sldMkLst>
      </pc:sldChg>
      <pc:sldChg chg="delSp modSp mod modNotesTx">
        <pc:chgData name="Ulas Topaloglu" userId="a85dad37-7727-4fae-8339-6a6978ffd0ef" providerId="ADAL" clId="{03806AC9-1998-4114-9500-57616713D652}" dt="2021-10-18T12:53:04.888" v="3824" actId="20577"/>
        <pc:sldMkLst>
          <pc:docMk/>
          <pc:sldMk cId="1817952877" sldId="2388"/>
        </pc:sldMkLst>
        <pc:spChg chg="mod">
          <ac:chgData name="Ulas Topaloglu" userId="a85dad37-7727-4fae-8339-6a6978ffd0ef" providerId="ADAL" clId="{03806AC9-1998-4114-9500-57616713D652}" dt="2021-10-18T12:52:17.062" v="3814" actId="27636"/>
          <ac:spMkLst>
            <pc:docMk/>
            <pc:sldMk cId="1817952877" sldId="2388"/>
            <ac:spMk id="3" creationId="{E3CD204F-A62A-4897-863A-C0B548D130CE}"/>
          </ac:spMkLst>
        </pc:spChg>
        <pc:picChg chg="del">
          <ac:chgData name="Ulas Topaloglu" userId="a85dad37-7727-4fae-8339-6a6978ffd0ef" providerId="ADAL" clId="{03806AC9-1998-4114-9500-57616713D652}" dt="2021-10-18T12:51:00.846" v="3801" actId="478"/>
          <ac:picMkLst>
            <pc:docMk/>
            <pc:sldMk cId="1817952877" sldId="2388"/>
            <ac:picMk id="7" creationId="{71A48469-DB17-46D5-A4C4-3AA5A9FEA421}"/>
          </ac:picMkLst>
        </pc:picChg>
        <pc:picChg chg="del">
          <ac:chgData name="Ulas Topaloglu" userId="a85dad37-7727-4fae-8339-6a6978ffd0ef" providerId="ADAL" clId="{03806AC9-1998-4114-9500-57616713D652}" dt="2021-10-18T01:42:15.245" v="1920" actId="478"/>
          <ac:picMkLst>
            <pc:docMk/>
            <pc:sldMk cId="1817952877" sldId="2388"/>
            <ac:picMk id="12" creationId="{35850257-D606-4183-AEC8-30D4847C98FA}"/>
          </ac:picMkLst>
        </pc:picChg>
        <pc:picChg chg="del">
          <ac:chgData name="Ulas Topaloglu" userId="a85dad37-7727-4fae-8339-6a6978ffd0ef" providerId="ADAL" clId="{03806AC9-1998-4114-9500-57616713D652}" dt="2021-10-18T01:42:14.839" v="1919" actId="478"/>
          <ac:picMkLst>
            <pc:docMk/>
            <pc:sldMk cId="1817952877" sldId="2388"/>
            <ac:picMk id="14" creationId="{550E9281-964C-4C1F-9C2A-241C319FB708}"/>
          </ac:picMkLst>
        </pc:picChg>
      </pc:sldChg>
      <pc:sldChg chg="addSp delSp modSp mod modNotesTx">
        <pc:chgData name="Ulas Topaloglu" userId="a85dad37-7727-4fae-8339-6a6978ffd0ef" providerId="ADAL" clId="{03806AC9-1998-4114-9500-57616713D652}" dt="2021-10-19T09:51:53.543" v="5351"/>
        <pc:sldMkLst>
          <pc:docMk/>
          <pc:sldMk cId="1901953730" sldId="2391"/>
        </pc:sldMkLst>
        <pc:spChg chg="mod">
          <ac:chgData name="Ulas Topaloglu" userId="a85dad37-7727-4fae-8339-6a6978ffd0ef" providerId="ADAL" clId="{03806AC9-1998-4114-9500-57616713D652}" dt="2021-10-18T12:40:02.401" v="3713" actId="20577"/>
          <ac:spMkLst>
            <pc:docMk/>
            <pc:sldMk cId="1901953730" sldId="2391"/>
            <ac:spMk id="2" creationId="{2F55D63B-9D73-4B5B-8169-EF3688A293C9}"/>
          </ac:spMkLst>
        </pc:spChg>
        <pc:spChg chg="mod">
          <ac:chgData name="Ulas Topaloglu" userId="a85dad37-7727-4fae-8339-6a6978ffd0ef" providerId="ADAL" clId="{03806AC9-1998-4114-9500-57616713D652}" dt="2021-10-18T12:40:33.847" v="3721" actId="255"/>
          <ac:spMkLst>
            <pc:docMk/>
            <pc:sldMk cId="1901953730" sldId="2391"/>
            <ac:spMk id="3" creationId="{E3CD204F-A62A-4897-863A-C0B548D130CE}"/>
          </ac:spMkLst>
        </pc:spChg>
        <pc:picChg chg="del">
          <ac:chgData name="Ulas Topaloglu" userId="a85dad37-7727-4fae-8339-6a6978ffd0ef" providerId="ADAL" clId="{03806AC9-1998-4114-9500-57616713D652}" dt="2021-10-18T12:40:04.898" v="3714" actId="478"/>
          <ac:picMkLst>
            <pc:docMk/>
            <pc:sldMk cId="1901953730" sldId="2391"/>
            <ac:picMk id="5" creationId="{4EB59956-499A-4A1F-ABC4-558A8245FBB8}"/>
          </ac:picMkLst>
        </pc:picChg>
        <pc:picChg chg="add mod">
          <ac:chgData name="Ulas Topaloglu" userId="a85dad37-7727-4fae-8339-6a6978ffd0ef" providerId="ADAL" clId="{03806AC9-1998-4114-9500-57616713D652}" dt="2021-10-19T09:51:53.543" v="5351"/>
          <ac:picMkLst>
            <pc:docMk/>
            <pc:sldMk cId="1901953730" sldId="2391"/>
            <ac:picMk id="6" creationId="{0E5260FE-2B75-447F-B6FB-C6E85E6FB92E}"/>
          </ac:picMkLst>
        </pc:picChg>
        <pc:picChg chg="del">
          <ac:chgData name="Ulas Topaloglu" userId="a85dad37-7727-4fae-8339-6a6978ffd0ef" providerId="ADAL" clId="{03806AC9-1998-4114-9500-57616713D652}" dt="2021-10-18T13:06:48.629" v="3966" actId="478"/>
          <ac:picMkLst>
            <pc:docMk/>
            <pc:sldMk cId="1901953730" sldId="2391"/>
            <ac:picMk id="6" creationId="{484D81EB-452D-44CA-BB6D-B22B8733A85D}"/>
          </ac:picMkLst>
        </pc:picChg>
        <pc:picChg chg="del">
          <ac:chgData name="Ulas Topaloglu" userId="a85dad37-7727-4fae-8339-6a6978ffd0ef" providerId="ADAL" clId="{03806AC9-1998-4114-9500-57616713D652}" dt="2021-10-18T13:06:46.763" v="3965" actId="478"/>
          <ac:picMkLst>
            <pc:docMk/>
            <pc:sldMk cId="1901953730" sldId="2391"/>
            <ac:picMk id="7" creationId="{99CC39F4-B812-475D-B919-1591E813AF02}"/>
          </ac:picMkLst>
        </pc:picChg>
        <pc:picChg chg="add mod">
          <ac:chgData name="Ulas Topaloglu" userId="a85dad37-7727-4fae-8339-6a6978ffd0ef" providerId="ADAL" clId="{03806AC9-1998-4114-9500-57616713D652}" dt="2021-10-18T12:40:48.143" v="3726" actId="1076"/>
          <ac:picMkLst>
            <pc:docMk/>
            <pc:sldMk cId="1901953730" sldId="2391"/>
            <ac:picMk id="8" creationId="{C390228E-9883-4883-AF80-3358DAD54034}"/>
          </ac:picMkLst>
        </pc:picChg>
      </pc:sldChg>
      <pc:sldChg chg="addSp delSp modSp mod ord modNotesTx">
        <pc:chgData name="Ulas Topaloglu" userId="a85dad37-7727-4fae-8339-6a6978ffd0ef" providerId="ADAL" clId="{03806AC9-1998-4114-9500-57616713D652}" dt="2021-10-18T14:47:39.695" v="5203"/>
        <pc:sldMkLst>
          <pc:docMk/>
          <pc:sldMk cId="457694257" sldId="2392"/>
        </pc:sldMkLst>
        <pc:spChg chg="mod">
          <ac:chgData name="Ulas Topaloglu" userId="a85dad37-7727-4fae-8339-6a6978ffd0ef" providerId="ADAL" clId="{03806AC9-1998-4114-9500-57616713D652}" dt="2021-10-18T14:47:25.425" v="5201" actId="20577"/>
          <ac:spMkLst>
            <pc:docMk/>
            <pc:sldMk cId="457694257" sldId="2392"/>
            <ac:spMk id="2" creationId="{2F55D63B-9D73-4B5B-8169-EF3688A293C9}"/>
          </ac:spMkLst>
        </pc:spChg>
        <pc:spChg chg="mod">
          <ac:chgData name="Ulas Topaloglu" userId="a85dad37-7727-4fae-8339-6a6978ffd0ef" providerId="ADAL" clId="{03806AC9-1998-4114-9500-57616713D652}" dt="2021-10-18T08:07:19.126" v="3110" actId="20577"/>
          <ac:spMkLst>
            <pc:docMk/>
            <pc:sldMk cId="457694257" sldId="2392"/>
            <ac:spMk id="3" creationId="{E3CD204F-A62A-4897-863A-C0B548D130CE}"/>
          </ac:spMkLst>
        </pc:spChg>
        <pc:picChg chg="add del mod">
          <ac:chgData name="Ulas Topaloglu" userId="a85dad37-7727-4fae-8339-6a6978ffd0ef" providerId="ADAL" clId="{03806AC9-1998-4114-9500-57616713D652}" dt="2021-10-18T08:19:02.385" v="3118" actId="478"/>
          <ac:picMkLst>
            <pc:docMk/>
            <pc:sldMk cId="457694257" sldId="2392"/>
            <ac:picMk id="5" creationId="{FC00CA28-B23E-4E80-920C-BBE301B65770}"/>
          </ac:picMkLst>
        </pc:picChg>
        <pc:picChg chg="add mod">
          <ac:chgData name="Ulas Topaloglu" userId="a85dad37-7727-4fae-8339-6a6978ffd0ef" providerId="ADAL" clId="{03806AC9-1998-4114-9500-57616713D652}" dt="2021-10-18T08:20:24.700" v="3124" actId="14100"/>
          <ac:picMkLst>
            <pc:docMk/>
            <pc:sldMk cId="457694257" sldId="2392"/>
            <ac:picMk id="7" creationId="{07AE1219-2DCE-412D-B152-91E756E0F9F5}"/>
          </ac:picMkLst>
        </pc:picChg>
        <pc:picChg chg="add mod">
          <ac:chgData name="Ulas Topaloglu" userId="a85dad37-7727-4fae-8339-6a6978ffd0ef" providerId="ADAL" clId="{03806AC9-1998-4114-9500-57616713D652}" dt="2021-10-18T08:20:11.401" v="3123" actId="1076"/>
          <ac:picMkLst>
            <pc:docMk/>
            <pc:sldMk cId="457694257" sldId="2392"/>
            <ac:picMk id="12" creationId="{4F8FD33C-CC78-4A46-905F-2F39E11ACAA3}"/>
          </ac:picMkLst>
        </pc:picChg>
      </pc:sldChg>
      <pc:sldChg chg="del">
        <pc:chgData name="Ulas Topaloglu" userId="a85dad37-7727-4fae-8339-6a6978ffd0ef" providerId="ADAL" clId="{03806AC9-1998-4114-9500-57616713D652}" dt="2021-10-18T01:18:37.534" v="1870" actId="47"/>
        <pc:sldMkLst>
          <pc:docMk/>
          <pc:sldMk cId="4172075705" sldId="2394"/>
        </pc:sldMkLst>
      </pc:sldChg>
      <pc:sldChg chg="addSp delSp modSp mod modNotesTx">
        <pc:chgData name="Ulas Topaloglu" userId="a85dad37-7727-4fae-8339-6a6978ffd0ef" providerId="ADAL" clId="{03806AC9-1998-4114-9500-57616713D652}" dt="2021-10-18T13:17:08.725" v="4067" actId="20577"/>
        <pc:sldMkLst>
          <pc:docMk/>
          <pc:sldMk cId="3169202408" sldId="2396"/>
        </pc:sldMkLst>
        <pc:spChg chg="mod">
          <ac:chgData name="Ulas Topaloglu" userId="a85dad37-7727-4fae-8339-6a6978ffd0ef" providerId="ADAL" clId="{03806AC9-1998-4114-9500-57616713D652}" dt="2021-10-18T06:49:53.494" v="2819"/>
          <ac:spMkLst>
            <pc:docMk/>
            <pc:sldMk cId="3169202408" sldId="2396"/>
            <ac:spMk id="3" creationId="{E3CD204F-A62A-4897-863A-C0B548D130CE}"/>
          </ac:spMkLst>
        </pc:spChg>
        <pc:picChg chg="del">
          <ac:chgData name="Ulas Topaloglu" userId="a85dad37-7727-4fae-8339-6a6978ffd0ef" providerId="ADAL" clId="{03806AC9-1998-4114-9500-57616713D652}" dt="2021-10-18T06:49:43.762" v="2817" actId="478"/>
          <ac:picMkLst>
            <pc:docMk/>
            <pc:sldMk cId="3169202408" sldId="2396"/>
            <ac:picMk id="5" creationId="{2CB3484E-6960-4352-AC18-0AB450A6933C}"/>
          </ac:picMkLst>
        </pc:picChg>
        <pc:picChg chg="add del mod">
          <ac:chgData name="Ulas Topaloglu" userId="a85dad37-7727-4fae-8339-6a6978ffd0ef" providerId="ADAL" clId="{03806AC9-1998-4114-9500-57616713D652}" dt="2021-10-18T06:54:30.110" v="2839" actId="478"/>
          <ac:picMkLst>
            <pc:docMk/>
            <pc:sldMk cId="3169202408" sldId="2396"/>
            <ac:picMk id="6" creationId="{611F6CBA-6EED-484E-87B8-3BC3C8C62104}"/>
          </ac:picMkLst>
        </pc:picChg>
        <pc:picChg chg="del">
          <ac:chgData name="Ulas Topaloglu" userId="a85dad37-7727-4fae-8339-6a6978ffd0ef" providerId="ADAL" clId="{03806AC9-1998-4114-9500-57616713D652}" dt="2021-10-18T06:49:43.261" v="2816" actId="478"/>
          <ac:picMkLst>
            <pc:docMk/>
            <pc:sldMk cId="3169202408" sldId="2396"/>
            <ac:picMk id="7" creationId="{F357184F-7376-4B8E-99A2-94A9E47BAA6B}"/>
          </ac:picMkLst>
        </pc:picChg>
        <pc:picChg chg="del">
          <ac:chgData name="Ulas Topaloglu" userId="a85dad37-7727-4fae-8339-6a6978ffd0ef" providerId="ADAL" clId="{03806AC9-1998-4114-9500-57616713D652}" dt="2021-10-18T13:05:29.194" v="3953" actId="478"/>
          <ac:picMkLst>
            <pc:docMk/>
            <pc:sldMk cId="3169202408" sldId="2396"/>
            <ac:picMk id="9" creationId="{56181658-D6F9-4B02-B199-369CB95685C1}"/>
          </ac:picMkLst>
        </pc:picChg>
        <pc:picChg chg="add mod ord">
          <ac:chgData name="Ulas Topaloglu" userId="a85dad37-7727-4fae-8339-6a6978ffd0ef" providerId="ADAL" clId="{03806AC9-1998-4114-9500-57616713D652}" dt="2021-10-18T06:56:29.238" v="2862" actId="14100"/>
          <ac:picMkLst>
            <pc:docMk/>
            <pc:sldMk cId="3169202408" sldId="2396"/>
            <ac:picMk id="11" creationId="{8B96ABFF-EB0E-47C3-AF8E-73D9AD11D374}"/>
          </ac:picMkLst>
        </pc:picChg>
        <pc:picChg chg="add mod ord">
          <ac:chgData name="Ulas Topaloglu" userId="a85dad37-7727-4fae-8339-6a6978ffd0ef" providerId="ADAL" clId="{03806AC9-1998-4114-9500-57616713D652}" dt="2021-10-18T06:56:31.778" v="2863" actId="14100"/>
          <ac:picMkLst>
            <pc:docMk/>
            <pc:sldMk cId="3169202408" sldId="2396"/>
            <ac:picMk id="13" creationId="{1A436134-6596-4E19-BF88-E3AB917233EF}"/>
          </ac:picMkLst>
        </pc:picChg>
        <pc:picChg chg="add del mod">
          <ac:chgData name="Ulas Topaloglu" userId="a85dad37-7727-4fae-8339-6a6978ffd0ef" providerId="ADAL" clId="{03806AC9-1998-4114-9500-57616713D652}" dt="2021-10-18T06:55:05.626" v="2845" actId="478"/>
          <ac:picMkLst>
            <pc:docMk/>
            <pc:sldMk cId="3169202408" sldId="2396"/>
            <ac:picMk id="15" creationId="{C343B214-8B30-4D4F-AF09-3B96F3B98B46}"/>
          </ac:picMkLst>
        </pc:picChg>
        <pc:picChg chg="add mod">
          <ac:chgData name="Ulas Topaloglu" userId="a85dad37-7727-4fae-8339-6a6978ffd0ef" providerId="ADAL" clId="{03806AC9-1998-4114-9500-57616713D652}" dt="2021-10-18T06:56:24.466" v="2860" actId="14100"/>
          <ac:picMkLst>
            <pc:docMk/>
            <pc:sldMk cId="3169202408" sldId="2396"/>
            <ac:picMk id="17" creationId="{425914A0-37A2-48C1-B21D-669FD84E61E8}"/>
          </ac:picMkLst>
        </pc:picChg>
        <pc:picChg chg="add mod">
          <ac:chgData name="Ulas Topaloglu" userId="a85dad37-7727-4fae-8339-6a6978ffd0ef" providerId="ADAL" clId="{03806AC9-1998-4114-9500-57616713D652}" dt="2021-10-18T06:56:26.774" v="2861" actId="14100"/>
          <ac:picMkLst>
            <pc:docMk/>
            <pc:sldMk cId="3169202408" sldId="2396"/>
            <ac:picMk id="19" creationId="{40BA2518-0774-42C9-8346-D7B5EE4BA20D}"/>
          </ac:picMkLst>
        </pc:picChg>
        <pc:picChg chg="add mod">
          <ac:chgData name="Ulas Topaloglu" userId="a85dad37-7727-4fae-8339-6a6978ffd0ef" providerId="ADAL" clId="{03806AC9-1998-4114-9500-57616713D652}" dt="2021-10-18T13:05:29.367" v="3954"/>
          <ac:picMkLst>
            <pc:docMk/>
            <pc:sldMk cId="3169202408" sldId="2396"/>
            <ac:picMk id="20" creationId="{E1FD758C-3418-462A-8172-048C7B542803}"/>
          </ac:picMkLst>
        </pc:picChg>
        <pc:picChg chg="add mod">
          <ac:chgData name="Ulas Topaloglu" userId="a85dad37-7727-4fae-8339-6a6978ffd0ef" providerId="ADAL" clId="{03806AC9-1998-4114-9500-57616713D652}" dt="2021-10-18T13:05:29.367" v="3954"/>
          <ac:picMkLst>
            <pc:docMk/>
            <pc:sldMk cId="3169202408" sldId="2396"/>
            <ac:picMk id="21" creationId="{F3064BD7-1891-44A8-A779-FB886DF4C955}"/>
          </ac:picMkLst>
        </pc:picChg>
      </pc:sldChg>
      <pc:sldChg chg="del">
        <pc:chgData name="Ulas Topaloglu" userId="a85dad37-7727-4fae-8339-6a6978ffd0ef" providerId="ADAL" clId="{03806AC9-1998-4114-9500-57616713D652}" dt="2021-10-18T03:27:38.413" v="2243" actId="47"/>
        <pc:sldMkLst>
          <pc:docMk/>
          <pc:sldMk cId="4071567539" sldId="2397"/>
        </pc:sldMkLst>
      </pc:sldChg>
      <pc:sldChg chg="del">
        <pc:chgData name="Ulas Topaloglu" userId="a85dad37-7727-4fae-8339-6a6978ffd0ef" providerId="ADAL" clId="{03806AC9-1998-4114-9500-57616713D652}" dt="2021-10-18T03:27:40.564" v="2244" actId="47"/>
        <pc:sldMkLst>
          <pc:docMk/>
          <pc:sldMk cId="190492361" sldId="2398"/>
        </pc:sldMkLst>
      </pc:sldChg>
      <pc:sldChg chg="del">
        <pc:chgData name="Ulas Topaloglu" userId="a85dad37-7727-4fae-8339-6a6978ffd0ef" providerId="ADAL" clId="{03806AC9-1998-4114-9500-57616713D652}" dt="2021-10-18T03:27:53.239" v="2249" actId="47"/>
        <pc:sldMkLst>
          <pc:docMk/>
          <pc:sldMk cId="3662339114" sldId="2399"/>
        </pc:sldMkLst>
      </pc:sldChg>
      <pc:sldChg chg="del">
        <pc:chgData name="Ulas Topaloglu" userId="a85dad37-7727-4fae-8339-6a6978ffd0ef" providerId="ADAL" clId="{03806AC9-1998-4114-9500-57616713D652}" dt="2021-10-18T03:26:53.548" v="2231" actId="47"/>
        <pc:sldMkLst>
          <pc:docMk/>
          <pc:sldMk cId="3144064882" sldId="2400"/>
        </pc:sldMkLst>
      </pc:sldChg>
      <pc:sldChg chg="del">
        <pc:chgData name="Ulas Topaloglu" userId="a85dad37-7727-4fae-8339-6a6978ffd0ef" providerId="ADAL" clId="{03806AC9-1998-4114-9500-57616713D652}" dt="2021-10-18T01:18:42.074" v="1875" actId="47"/>
        <pc:sldMkLst>
          <pc:docMk/>
          <pc:sldMk cId="1350329138" sldId="2401"/>
        </pc:sldMkLst>
      </pc:sldChg>
      <pc:sldChg chg="del">
        <pc:chgData name="Ulas Topaloglu" userId="a85dad37-7727-4fae-8339-6a6978ffd0ef" providerId="ADAL" clId="{03806AC9-1998-4114-9500-57616713D652}" dt="2021-10-18T03:27:10.144" v="2235" actId="47"/>
        <pc:sldMkLst>
          <pc:docMk/>
          <pc:sldMk cId="3745871460" sldId="2402"/>
        </pc:sldMkLst>
      </pc:sldChg>
      <pc:sldChg chg="addSp delSp modSp mod modNotesTx">
        <pc:chgData name="Ulas Topaloglu" userId="a85dad37-7727-4fae-8339-6a6978ffd0ef" providerId="ADAL" clId="{03806AC9-1998-4114-9500-57616713D652}" dt="2021-10-18T12:55:25.383" v="3846" actId="20577"/>
        <pc:sldMkLst>
          <pc:docMk/>
          <pc:sldMk cId="2695614354" sldId="2403"/>
        </pc:sldMkLst>
        <pc:spChg chg="mod">
          <ac:chgData name="Ulas Topaloglu" userId="a85dad37-7727-4fae-8339-6a6978ffd0ef" providerId="ADAL" clId="{03806AC9-1998-4114-9500-57616713D652}" dt="2021-10-17T23:40:08.537" v="1541" actId="20577"/>
          <ac:spMkLst>
            <pc:docMk/>
            <pc:sldMk cId="2695614354" sldId="2403"/>
            <ac:spMk id="3" creationId="{E3CD204F-A62A-4897-863A-C0B548D130CE}"/>
          </ac:spMkLst>
        </pc:spChg>
        <pc:picChg chg="add mod ord">
          <ac:chgData name="Ulas Topaloglu" userId="a85dad37-7727-4fae-8339-6a6978ffd0ef" providerId="ADAL" clId="{03806AC9-1998-4114-9500-57616713D652}" dt="2021-10-18T12:55:20.234" v="3845" actId="1076"/>
          <ac:picMkLst>
            <pc:docMk/>
            <pc:sldMk cId="2695614354" sldId="2403"/>
            <ac:picMk id="5" creationId="{F3CF6806-DB30-43E9-B9B3-8E911D84E392}"/>
          </ac:picMkLst>
        </pc:picChg>
        <pc:picChg chg="add mod">
          <ac:chgData name="Ulas Topaloglu" userId="a85dad37-7727-4fae-8339-6a6978ffd0ef" providerId="ADAL" clId="{03806AC9-1998-4114-9500-57616713D652}" dt="2021-10-18T12:55:18.697" v="3844" actId="1076"/>
          <ac:picMkLst>
            <pc:docMk/>
            <pc:sldMk cId="2695614354" sldId="2403"/>
            <ac:picMk id="7" creationId="{C291499D-C95A-4793-9B73-E7F47AD9F920}"/>
          </ac:picMkLst>
        </pc:picChg>
        <pc:picChg chg="del">
          <ac:chgData name="Ulas Topaloglu" userId="a85dad37-7727-4fae-8339-6a6978ffd0ef" providerId="ADAL" clId="{03806AC9-1998-4114-9500-57616713D652}" dt="2021-10-17T23:40:11.209" v="1543" actId="478"/>
          <ac:picMkLst>
            <pc:docMk/>
            <pc:sldMk cId="2695614354" sldId="2403"/>
            <ac:picMk id="8" creationId="{6F02FE5F-71B0-4C95-ABE9-47D04F21A23D}"/>
          </ac:picMkLst>
        </pc:picChg>
        <pc:picChg chg="del">
          <ac:chgData name="Ulas Topaloglu" userId="a85dad37-7727-4fae-8339-6a6978ffd0ef" providerId="ADAL" clId="{03806AC9-1998-4114-9500-57616713D652}" dt="2021-10-17T23:40:10.787" v="1542" actId="478"/>
          <ac:picMkLst>
            <pc:docMk/>
            <pc:sldMk cId="2695614354" sldId="2403"/>
            <ac:picMk id="11" creationId="{507083A8-E7B9-4F6E-9FE3-B6E6A0729220}"/>
          </ac:picMkLst>
        </pc:picChg>
        <pc:picChg chg="del">
          <ac:chgData name="Ulas Topaloglu" userId="a85dad37-7727-4fae-8339-6a6978ffd0ef" providerId="ADAL" clId="{03806AC9-1998-4114-9500-57616713D652}" dt="2021-10-17T23:42:20.450" v="1568" actId="478"/>
          <ac:picMkLst>
            <pc:docMk/>
            <pc:sldMk cId="2695614354" sldId="2403"/>
            <ac:picMk id="12" creationId="{B382C688-FF84-42FF-8ABD-47137997A041}"/>
          </ac:picMkLst>
        </pc:picChg>
        <pc:picChg chg="del">
          <ac:chgData name="Ulas Topaloglu" userId="a85dad37-7727-4fae-8339-6a6978ffd0ef" providerId="ADAL" clId="{03806AC9-1998-4114-9500-57616713D652}" dt="2021-10-17T23:40:11.730" v="1544" actId="478"/>
          <ac:picMkLst>
            <pc:docMk/>
            <pc:sldMk cId="2695614354" sldId="2403"/>
            <ac:picMk id="13" creationId="{26E400ED-26AC-4577-9186-9AA8C01733E1}"/>
          </ac:picMkLst>
        </pc:picChg>
      </pc:sldChg>
      <pc:sldChg chg="del">
        <pc:chgData name="Ulas Topaloglu" userId="a85dad37-7727-4fae-8339-6a6978ffd0ef" providerId="ADAL" clId="{03806AC9-1998-4114-9500-57616713D652}" dt="2021-10-18T03:27:12.166" v="2236" actId="47"/>
        <pc:sldMkLst>
          <pc:docMk/>
          <pc:sldMk cId="4052662733" sldId="2404"/>
        </pc:sldMkLst>
      </pc:sldChg>
      <pc:sldChg chg="addSp delSp modSp mod modNotesTx">
        <pc:chgData name="Ulas Topaloglu" userId="a85dad37-7727-4fae-8339-6a6978ffd0ef" providerId="ADAL" clId="{03806AC9-1998-4114-9500-57616713D652}" dt="2021-10-18T13:58:37.355" v="4292" actId="14100"/>
        <pc:sldMkLst>
          <pc:docMk/>
          <pc:sldMk cId="550963741" sldId="2405"/>
        </pc:sldMkLst>
        <pc:spChg chg="mod">
          <ac:chgData name="Ulas Topaloglu" userId="a85dad37-7727-4fae-8339-6a6978ffd0ef" providerId="ADAL" clId="{03806AC9-1998-4114-9500-57616713D652}" dt="2021-10-18T13:58:37.355" v="4292" actId="14100"/>
          <ac:spMkLst>
            <pc:docMk/>
            <pc:sldMk cId="550963741" sldId="2405"/>
            <ac:spMk id="3" creationId="{E3CD204F-A62A-4897-863A-C0B548D130CE}"/>
          </ac:spMkLst>
        </pc:spChg>
        <pc:picChg chg="del">
          <ac:chgData name="Ulas Topaloglu" userId="a85dad37-7727-4fae-8339-6a6978ffd0ef" providerId="ADAL" clId="{03806AC9-1998-4114-9500-57616713D652}" dt="2021-10-18T04:32:33.507" v="2485" actId="478"/>
          <ac:picMkLst>
            <pc:docMk/>
            <pc:sldMk cId="550963741" sldId="2405"/>
            <ac:picMk id="5" creationId="{B0E689CB-2104-424F-A7B7-F0C8E79B485D}"/>
          </ac:picMkLst>
        </pc:picChg>
        <pc:picChg chg="add del mod">
          <ac:chgData name="Ulas Topaloglu" userId="a85dad37-7727-4fae-8339-6a6978ffd0ef" providerId="ADAL" clId="{03806AC9-1998-4114-9500-57616713D652}" dt="2021-10-18T04:35:28.865" v="2492" actId="478"/>
          <ac:picMkLst>
            <pc:docMk/>
            <pc:sldMk cId="550963741" sldId="2405"/>
            <ac:picMk id="6" creationId="{2652CD87-8857-422B-8FD7-ED6749AB0B28}"/>
          </ac:picMkLst>
        </pc:picChg>
        <pc:picChg chg="add mod">
          <ac:chgData name="Ulas Topaloglu" userId="a85dad37-7727-4fae-8339-6a6978ffd0ef" providerId="ADAL" clId="{03806AC9-1998-4114-9500-57616713D652}" dt="2021-10-18T04:36:40.718" v="2500" actId="14100"/>
          <ac:picMkLst>
            <pc:docMk/>
            <pc:sldMk cId="550963741" sldId="2405"/>
            <ac:picMk id="8" creationId="{AD749FC0-B225-4C04-8790-2636163944E7}"/>
          </ac:picMkLst>
        </pc:picChg>
        <pc:picChg chg="del">
          <ac:chgData name="Ulas Topaloglu" userId="a85dad37-7727-4fae-8339-6a6978ffd0ef" providerId="ADAL" clId="{03806AC9-1998-4114-9500-57616713D652}" dt="2021-10-18T12:57:27.019" v="3873" actId="478"/>
          <ac:picMkLst>
            <pc:docMk/>
            <pc:sldMk cId="550963741" sldId="2405"/>
            <ac:picMk id="9" creationId="{66FAB4FA-8C24-43C5-9A97-68AB85D10E41}"/>
          </ac:picMkLst>
        </pc:picChg>
        <pc:picChg chg="add mod">
          <ac:chgData name="Ulas Topaloglu" userId="a85dad37-7727-4fae-8339-6a6978ffd0ef" providerId="ADAL" clId="{03806AC9-1998-4114-9500-57616713D652}" dt="2021-10-18T04:36:50.561" v="2505" actId="1076"/>
          <ac:picMkLst>
            <pc:docMk/>
            <pc:sldMk cId="550963741" sldId="2405"/>
            <ac:picMk id="12" creationId="{9188BD63-0940-4FF0-A090-D983DAF9D8AE}"/>
          </ac:picMkLst>
        </pc:picChg>
        <pc:picChg chg="add mod">
          <ac:chgData name="Ulas Topaloglu" userId="a85dad37-7727-4fae-8339-6a6978ffd0ef" providerId="ADAL" clId="{03806AC9-1998-4114-9500-57616713D652}" dt="2021-10-18T12:58:05.320" v="3877"/>
          <ac:picMkLst>
            <pc:docMk/>
            <pc:sldMk cId="550963741" sldId="2405"/>
            <ac:picMk id="13" creationId="{B4A53EC8-2BC9-446B-9E2C-CA4850E1B050}"/>
          </ac:picMkLst>
        </pc:picChg>
        <pc:picChg chg="add mod">
          <ac:chgData name="Ulas Topaloglu" userId="a85dad37-7727-4fae-8339-6a6978ffd0ef" providerId="ADAL" clId="{03806AC9-1998-4114-9500-57616713D652}" dt="2021-10-18T12:58:05.320" v="3877"/>
          <ac:picMkLst>
            <pc:docMk/>
            <pc:sldMk cId="550963741" sldId="2405"/>
            <ac:picMk id="14" creationId="{AA4DC846-845B-4F1B-9903-BEAA1AC3DC37}"/>
          </ac:picMkLst>
        </pc:picChg>
      </pc:sldChg>
      <pc:sldChg chg="del">
        <pc:chgData name="Ulas Topaloglu" userId="a85dad37-7727-4fae-8339-6a6978ffd0ef" providerId="ADAL" clId="{03806AC9-1998-4114-9500-57616713D652}" dt="2021-10-18T03:27:15.369" v="2237" actId="47"/>
        <pc:sldMkLst>
          <pc:docMk/>
          <pc:sldMk cId="3370346074" sldId="2406"/>
        </pc:sldMkLst>
      </pc:sldChg>
      <pc:sldChg chg="del">
        <pc:chgData name="Ulas Topaloglu" userId="a85dad37-7727-4fae-8339-6a6978ffd0ef" providerId="ADAL" clId="{03806AC9-1998-4114-9500-57616713D652}" dt="2021-10-17T23:55:11.006" v="1569" actId="2696"/>
        <pc:sldMkLst>
          <pc:docMk/>
          <pc:sldMk cId="3237780713" sldId="2407"/>
        </pc:sldMkLst>
      </pc:sldChg>
      <pc:sldChg chg="del">
        <pc:chgData name="Ulas Topaloglu" userId="a85dad37-7727-4fae-8339-6a6978ffd0ef" providerId="ADAL" clId="{03806AC9-1998-4114-9500-57616713D652}" dt="2021-10-17T23:55:17.062" v="1570" actId="2696"/>
        <pc:sldMkLst>
          <pc:docMk/>
          <pc:sldMk cId="3541501003" sldId="2408"/>
        </pc:sldMkLst>
      </pc:sldChg>
      <pc:sldChg chg="del">
        <pc:chgData name="Ulas Topaloglu" userId="a85dad37-7727-4fae-8339-6a6978ffd0ef" providerId="ADAL" clId="{03806AC9-1998-4114-9500-57616713D652}" dt="2021-10-18T03:27:20.144" v="2238" actId="47"/>
        <pc:sldMkLst>
          <pc:docMk/>
          <pc:sldMk cId="216913398" sldId="2409"/>
        </pc:sldMkLst>
      </pc:sldChg>
      <pc:sldChg chg="del">
        <pc:chgData name="Ulas Topaloglu" userId="a85dad37-7727-4fae-8339-6a6978ffd0ef" providerId="ADAL" clId="{03806AC9-1998-4114-9500-57616713D652}" dt="2021-10-18T01:18:38.585" v="1871" actId="47"/>
        <pc:sldMkLst>
          <pc:docMk/>
          <pc:sldMk cId="3928417493" sldId="2410"/>
        </pc:sldMkLst>
      </pc:sldChg>
      <pc:sldChg chg="del">
        <pc:chgData name="Ulas Topaloglu" userId="a85dad37-7727-4fae-8339-6a6978ffd0ef" providerId="ADAL" clId="{03806AC9-1998-4114-9500-57616713D652}" dt="2021-10-18T03:27:21.722" v="2239" actId="47"/>
        <pc:sldMkLst>
          <pc:docMk/>
          <pc:sldMk cId="1162659365" sldId="2411"/>
        </pc:sldMkLst>
      </pc:sldChg>
      <pc:sldChg chg="del">
        <pc:chgData name="Ulas Topaloglu" userId="a85dad37-7727-4fae-8339-6a6978ffd0ef" providerId="ADAL" clId="{03806AC9-1998-4114-9500-57616713D652}" dt="2021-10-18T01:18:39.198" v="1872" actId="47"/>
        <pc:sldMkLst>
          <pc:docMk/>
          <pc:sldMk cId="1976935631" sldId="2412"/>
        </pc:sldMkLst>
      </pc:sldChg>
      <pc:sldChg chg="del">
        <pc:chgData name="Ulas Topaloglu" userId="a85dad37-7727-4fae-8339-6a6978ffd0ef" providerId="ADAL" clId="{03806AC9-1998-4114-9500-57616713D652}" dt="2021-10-18T01:18:43.264" v="1876" actId="47"/>
        <pc:sldMkLst>
          <pc:docMk/>
          <pc:sldMk cId="1569540079" sldId="2414"/>
        </pc:sldMkLst>
      </pc:sldChg>
      <pc:sldChg chg="addSp delSp modSp mod ord modNotesTx">
        <pc:chgData name="Ulas Topaloglu" userId="a85dad37-7727-4fae-8339-6a6978ffd0ef" providerId="ADAL" clId="{03806AC9-1998-4114-9500-57616713D652}" dt="2021-10-18T14:33:14.723" v="5128"/>
        <pc:sldMkLst>
          <pc:docMk/>
          <pc:sldMk cId="2253410270" sldId="2415"/>
        </pc:sldMkLst>
        <pc:spChg chg="mod">
          <ac:chgData name="Ulas Topaloglu" userId="a85dad37-7727-4fae-8339-6a6978ffd0ef" providerId="ADAL" clId="{03806AC9-1998-4114-9500-57616713D652}" dt="2021-10-18T14:32:48.294" v="5120" actId="20577"/>
          <ac:spMkLst>
            <pc:docMk/>
            <pc:sldMk cId="2253410270" sldId="2415"/>
            <ac:spMk id="3" creationId="{E3CD204F-A62A-4897-863A-C0B548D130CE}"/>
          </ac:spMkLst>
        </pc:spChg>
        <pc:picChg chg="del">
          <ac:chgData name="Ulas Topaloglu" userId="a85dad37-7727-4fae-8339-6a6978ffd0ef" providerId="ADAL" clId="{03806AC9-1998-4114-9500-57616713D652}" dt="2021-10-18T13:03:21.769" v="3931" actId="478"/>
          <ac:picMkLst>
            <pc:docMk/>
            <pc:sldMk cId="2253410270" sldId="2415"/>
            <ac:picMk id="6" creationId="{DF164475-A955-42FF-900C-B63DF8D00956}"/>
          </ac:picMkLst>
        </pc:picChg>
        <pc:picChg chg="del">
          <ac:chgData name="Ulas Topaloglu" userId="a85dad37-7727-4fae-8339-6a6978ffd0ef" providerId="ADAL" clId="{03806AC9-1998-4114-9500-57616713D652}" dt="2021-10-18T13:03:25.003" v="3932" actId="478"/>
          <ac:picMkLst>
            <pc:docMk/>
            <pc:sldMk cId="2253410270" sldId="2415"/>
            <ac:picMk id="7" creationId="{54E784AE-4B02-412A-8EB2-5E91F2F46BA4}"/>
          </ac:picMkLst>
        </pc:picChg>
        <pc:picChg chg="add mod">
          <ac:chgData name="Ulas Topaloglu" userId="a85dad37-7727-4fae-8339-6a6978ffd0ef" providerId="ADAL" clId="{03806AC9-1998-4114-9500-57616713D652}" dt="2021-10-18T13:03:25.393" v="3933"/>
          <ac:picMkLst>
            <pc:docMk/>
            <pc:sldMk cId="2253410270" sldId="2415"/>
            <ac:picMk id="8" creationId="{D5857389-B866-4F70-9B83-AE6B68E1A1D7}"/>
          </ac:picMkLst>
        </pc:picChg>
        <pc:picChg chg="add mod">
          <ac:chgData name="Ulas Topaloglu" userId="a85dad37-7727-4fae-8339-6a6978ffd0ef" providerId="ADAL" clId="{03806AC9-1998-4114-9500-57616713D652}" dt="2021-10-18T13:03:25.393" v="3933"/>
          <ac:picMkLst>
            <pc:docMk/>
            <pc:sldMk cId="2253410270" sldId="2415"/>
            <ac:picMk id="9" creationId="{4ABFC658-9E66-45A9-9D19-08124C677804}"/>
          </ac:picMkLst>
        </pc:picChg>
      </pc:sldChg>
      <pc:sldChg chg="addSp delSp modSp del mod ord modNotesTx">
        <pc:chgData name="Ulas Topaloglu" userId="a85dad37-7727-4fae-8339-6a6978ffd0ef" providerId="ADAL" clId="{03806AC9-1998-4114-9500-57616713D652}" dt="2021-10-18T14:32:55.648" v="5121" actId="47"/>
        <pc:sldMkLst>
          <pc:docMk/>
          <pc:sldMk cId="3187550261" sldId="2416"/>
        </pc:sldMkLst>
        <pc:spChg chg="mod">
          <ac:chgData name="Ulas Topaloglu" userId="a85dad37-7727-4fae-8339-6a6978ffd0ef" providerId="ADAL" clId="{03806AC9-1998-4114-9500-57616713D652}" dt="2021-10-18T14:31:43.928" v="5071" actId="20577"/>
          <ac:spMkLst>
            <pc:docMk/>
            <pc:sldMk cId="3187550261" sldId="2416"/>
            <ac:spMk id="3" creationId="{E3CD204F-A62A-4897-863A-C0B548D130CE}"/>
          </ac:spMkLst>
        </pc:spChg>
        <pc:picChg chg="del">
          <ac:chgData name="Ulas Topaloglu" userId="a85dad37-7727-4fae-8339-6a6978ffd0ef" providerId="ADAL" clId="{03806AC9-1998-4114-9500-57616713D652}" dt="2021-10-18T00:11:39.804" v="1759" actId="478"/>
          <ac:picMkLst>
            <pc:docMk/>
            <pc:sldMk cId="3187550261" sldId="2416"/>
            <ac:picMk id="5" creationId="{0124BAF5-CC93-4B1F-9ED0-F393E229E0A5}"/>
          </ac:picMkLst>
        </pc:picChg>
        <pc:picChg chg="add del mod modCrop">
          <ac:chgData name="Ulas Topaloglu" userId="a85dad37-7727-4fae-8339-6a6978ffd0ef" providerId="ADAL" clId="{03806AC9-1998-4114-9500-57616713D652}" dt="2021-10-18T00:12:48.824" v="1768" actId="478"/>
          <ac:picMkLst>
            <pc:docMk/>
            <pc:sldMk cId="3187550261" sldId="2416"/>
            <ac:picMk id="6" creationId="{B8AFF18D-FA17-4B46-B068-392EE9109575}"/>
          </ac:picMkLst>
        </pc:picChg>
        <pc:picChg chg="add mod">
          <ac:chgData name="Ulas Topaloglu" userId="a85dad37-7727-4fae-8339-6a6978ffd0ef" providerId="ADAL" clId="{03806AC9-1998-4114-9500-57616713D652}" dt="2021-10-18T14:30:35.856" v="5057" actId="1076"/>
          <ac:picMkLst>
            <pc:docMk/>
            <pc:sldMk cId="3187550261" sldId="2416"/>
            <ac:picMk id="6" creationId="{F68076D0-9546-4B5F-99ED-B421CBB281AD}"/>
          </ac:picMkLst>
        </pc:picChg>
        <pc:picChg chg="del">
          <ac:chgData name="Ulas Topaloglu" userId="a85dad37-7727-4fae-8339-6a6978ffd0ef" providerId="ADAL" clId="{03806AC9-1998-4114-9500-57616713D652}" dt="2021-10-18T00:11:39.326" v="1758" actId="478"/>
          <ac:picMkLst>
            <pc:docMk/>
            <pc:sldMk cId="3187550261" sldId="2416"/>
            <ac:picMk id="7" creationId="{68F8100C-9C61-4C1E-A4CD-67E808BE8CB4}"/>
          </ac:picMkLst>
        </pc:picChg>
        <pc:picChg chg="del">
          <ac:chgData name="Ulas Topaloglu" userId="a85dad37-7727-4fae-8339-6a6978ffd0ef" providerId="ADAL" clId="{03806AC9-1998-4114-9500-57616713D652}" dt="2021-10-18T13:03:44.353" v="3937" actId="478"/>
          <ac:picMkLst>
            <pc:docMk/>
            <pc:sldMk cId="3187550261" sldId="2416"/>
            <ac:picMk id="8" creationId="{D5D7A437-8ED4-4008-8BEC-1D3A69E19AFC}"/>
          </ac:picMkLst>
        </pc:picChg>
        <pc:picChg chg="del">
          <ac:chgData name="Ulas Topaloglu" userId="a85dad37-7727-4fae-8339-6a6978ffd0ef" providerId="ADAL" clId="{03806AC9-1998-4114-9500-57616713D652}" dt="2021-10-18T13:03:42.543" v="3936" actId="478"/>
          <ac:picMkLst>
            <pc:docMk/>
            <pc:sldMk cId="3187550261" sldId="2416"/>
            <ac:picMk id="9" creationId="{F39A73AE-5675-4AD8-A2B1-217F88CC0D86}"/>
          </ac:picMkLst>
        </pc:picChg>
        <pc:picChg chg="add mod">
          <ac:chgData name="Ulas Topaloglu" userId="a85dad37-7727-4fae-8339-6a6978ffd0ef" providerId="ADAL" clId="{03806AC9-1998-4114-9500-57616713D652}" dt="2021-10-18T14:30:34.214" v="5056" actId="1076"/>
          <ac:picMkLst>
            <pc:docMk/>
            <pc:sldMk cId="3187550261" sldId="2416"/>
            <ac:picMk id="12" creationId="{5CA90AC7-4919-4111-99E1-1F987C752F2A}"/>
          </ac:picMkLst>
        </pc:picChg>
      </pc:sldChg>
      <pc:sldChg chg="addSp delSp modSp mod modNotesTx">
        <pc:chgData name="Ulas Topaloglu" userId="a85dad37-7727-4fae-8339-6a6978ffd0ef" providerId="ADAL" clId="{03806AC9-1998-4114-9500-57616713D652}" dt="2021-10-18T13:32:32.181" v="4086"/>
        <pc:sldMkLst>
          <pc:docMk/>
          <pc:sldMk cId="4091134727" sldId="2417"/>
        </pc:sldMkLst>
        <pc:spChg chg="mod">
          <ac:chgData name="Ulas Topaloglu" userId="a85dad37-7727-4fae-8339-6a6978ffd0ef" providerId="ADAL" clId="{03806AC9-1998-4114-9500-57616713D652}" dt="2021-10-18T12:46:50.493" v="3759" actId="255"/>
          <ac:spMkLst>
            <pc:docMk/>
            <pc:sldMk cId="4091134727" sldId="2417"/>
            <ac:spMk id="7" creationId="{F578E3BC-4B93-49ED-B10C-1869BA671D0D}"/>
          </ac:spMkLst>
        </pc:spChg>
        <pc:picChg chg="add mod">
          <ac:chgData name="Ulas Topaloglu" userId="a85dad37-7727-4fae-8339-6a6978ffd0ef" providerId="ADAL" clId="{03806AC9-1998-4114-9500-57616713D652}" dt="2021-10-18T13:32:22.071" v="4085" actId="1076"/>
          <ac:picMkLst>
            <pc:docMk/>
            <pc:sldMk cId="4091134727" sldId="2417"/>
            <ac:picMk id="4" creationId="{D5DEAD0E-A88C-49EC-87E9-C7A16A642FBC}"/>
          </ac:picMkLst>
        </pc:picChg>
        <pc:picChg chg="del">
          <ac:chgData name="Ulas Topaloglu" userId="a85dad37-7727-4fae-8339-6a6978ffd0ef" providerId="ADAL" clId="{03806AC9-1998-4114-9500-57616713D652}" dt="2021-10-17T23:21:48.289" v="1469" actId="478"/>
          <ac:picMkLst>
            <pc:docMk/>
            <pc:sldMk cId="4091134727" sldId="2417"/>
            <ac:picMk id="6" creationId="{1C639249-CEF1-4823-A224-6C6AC93EECB4}"/>
          </ac:picMkLst>
        </pc:picChg>
        <pc:picChg chg="add mod">
          <ac:chgData name="Ulas Topaloglu" userId="a85dad37-7727-4fae-8339-6a6978ffd0ef" providerId="ADAL" clId="{03806AC9-1998-4114-9500-57616713D652}" dt="2021-10-18T13:32:32.181" v="4086"/>
          <ac:picMkLst>
            <pc:docMk/>
            <pc:sldMk cId="4091134727" sldId="2417"/>
            <ac:picMk id="8" creationId="{4D1974D8-4EF3-4D5C-8AD3-FD97E56FCD30}"/>
          </ac:picMkLst>
        </pc:picChg>
        <pc:picChg chg="del mod">
          <ac:chgData name="Ulas Topaloglu" userId="a85dad37-7727-4fae-8339-6a6978ffd0ef" providerId="ADAL" clId="{03806AC9-1998-4114-9500-57616713D652}" dt="2021-10-18T12:47:21.755" v="3765" actId="478"/>
          <ac:picMkLst>
            <pc:docMk/>
            <pc:sldMk cId="4091134727" sldId="2417"/>
            <ac:picMk id="8" creationId="{A02ACE2F-95CC-44B5-896D-FF61347AC8E3}"/>
          </ac:picMkLst>
        </pc:picChg>
        <pc:picChg chg="add del mod">
          <ac:chgData name="Ulas Topaloglu" userId="a85dad37-7727-4fae-8339-6a6978ffd0ef" providerId="ADAL" clId="{03806AC9-1998-4114-9500-57616713D652}" dt="2021-10-18T12:47:47.882" v="3768" actId="478"/>
          <ac:picMkLst>
            <pc:docMk/>
            <pc:sldMk cId="4091134727" sldId="2417"/>
            <ac:picMk id="9" creationId="{2D2B0FC9-1FED-4321-9C68-0C07678A26BB}"/>
          </ac:picMkLst>
        </pc:picChg>
        <pc:picChg chg="add del mod">
          <ac:chgData name="Ulas Topaloglu" userId="a85dad37-7727-4fae-8339-6a6978ffd0ef" providerId="ADAL" clId="{03806AC9-1998-4114-9500-57616713D652}" dt="2021-10-18T12:47:53.464" v="3772" actId="478"/>
          <ac:picMkLst>
            <pc:docMk/>
            <pc:sldMk cId="4091134727" sldId="2417"/>
            <ac:picMk id="11" creationId="{DCE936FC-A4F9-4457-85B4-346403B8B06A}"/>
          </ac:picMkLst>
        </pc:picChg>
        <pc:picChg chg="add del mod">
          <ac:chgData name="Ulas Topaloglu" userId="a85dad37-7727-4fae-8339-6a6978ffd0ef" providerId="ADAL" clId="{03806AC9-1998-4114-9500-57616713D652}" dt="2021-10-18T12:47:51.412" v="3771" actId="478"/>
          <ac:picMkLst>
            <pc:docMk/>
            <pc:sldMk cId="4091134727" sldId="2417"/>
            <ac:picMk id="12" creationId="{39D52898-C610-4733-A854-4647590C56FD}"/>
          </ac:picMkLst>
        </pc:picChg>
      </pc:sldChg>
      <pc:sldChg chg="del">
        <pc:chgData name="Ulas Topaloglu" userId="a85dad37-7727-4fae-8339-6a6978ffd0ef" providerId="ADAL" clId="{03806AC9-1998-4114-9500-57616713D652}" dt="2021-10-18T01:19:56.796" v="1884" actId="47"/>
        <pc:sldMkLst>
          <pc:docMk/>
          <pc:sldMk cId="2721312584" sldId="2418"/>
        </pc:sldMkLst>
      </pc:sldChg>
      <pc:sldChg chg="del">
        <pc:chgData name="Ulas Topaloglu" userId="a85dad37-7727-4fae-8339-6a6978ffd0ef" providerId="ADAL" clId="{03806AC9-1998-4114-9500-57616713D652}" dt="2021-10-18T03:26:35.806" v="2226" actId="47"/>
        <pc:sldMkLst>
          <pc:docMk/>
          <pc:sldMk cId="3679017986" sldId="2419"/>
        </pc:sldMkLst>
      </pc:sldChg>
      <pc:sldChg chg="del">
        <pc:chgData name="Ulas Topaloglu" userId="a85dad37-7727-4fae-8339-6a6978ffd0ef" providerId="ADAL" clId="{03806AC9-1998-4114-9500-57616713D652}" dt="2021-10-18T03:26:37.896" v="2227" actId="47"/>
        <pc:sldMkLst>
          <pc:docMk/>
          <pc:sldMk cId="4190292907" sldId="2420"/>
        </pc:sldMkLst>
      </pc:sldChg>
      <pc:sldChg chg="del">
        <pc:chgData name="Ulas Topaloglu" userId="a85dad37-7727-4fae-8339-6a6978ffd0ef" providerId="ADAL" clId="{03806AC9-1998-4114-9500-57616713D652}" dt="2021-10-18T01:19:51.749" v="1882" actId="47"/>
        <pc:sldMkLst>
          <pc:docMk/>
          <pc:sldMk cId="3071935900" sldId="2423"/>
        </pc:sldMkLst>
      </pc:sldChg>
      <pc:sldChg chg="del">
        <pc:chgData name="Ulas Topaloglu" userId="a85dad37-7727-4fae-8339-6a6978ffd0ef" providerId="ADAL" clId="{03806AC9-1998-4114-9500-57616713D652}" dt="2021-10-18T01:19:58.419" v="1885" actId="47"/>
        <pc:sldMkLst>
          <pc:docMk/>
          <pc:sldMk cId="3552324120" sldId="2424"/>
        </pc:sldMkLst>
      </pc:sldChg>
      <pc:sldChg chg="del">
        <pc:chgData name="Ulas Topaloglu" userId="a85dad37-7727-4fae-8339-6a6978ffd0ef" providerId="ADAL" clId="{03806AC9-1998-4114-9500-57616713D652}" dt="2021-10-18T03:27:25.709" v="2240" actId="47"/>
        <pc:sldMkLst>
          <pc:docMk/>
          <pc:sldMk cId="2910746358" sldId="2425"/>
        </pc:sldMkLst>
      </pc:sldChg>
      <pc:sldChg chg="del">
        <pc:chgData name="Ulas Topaloglu" userId="a85dad37-7727-4fae-8339-6a6978ffd0ef" providerId="ADAL" clId="{03806AC9-1998-4114-9500-57616713D652}" dt="2021-10-18T01:18:39.815" v="1873" actId="47"/>
        <pc:sldMkLst>
          <pc:docMk/>
          <pc:sldMk cId="1345333102" sldId="2426"/>
        </pc:sldMkLst>
      </pc:sldChg>
      <pc:sldChg chg="del">
        <pc:chgData name="Ulas Topaloglu" userId="a85dad37-7727-4fae-8339-6a6978ffd0ef" providerId="ADAL" clId="{03806AC9-1998-4114-9500-57616713D652}" dt="2021-10-18T01:18:40.507" v="1874" actId="47"/>
        <pc:sldMkLst>
          <pc:docMk/>
          <pc:sldMk cId="241211760" sldId="2427"/>
        </pc:sldMkLst>
      </pc:sldChg>
      <pc:sldChg chg="del">
        <pc:chgData name="Ulas Topaloglu" userId="a85dad37-7727-4fae-8339-6a6978ffd0ef" providerId="ADAL" clId="{03806AC9-1998-4114-9500-57616713D652}" dt="2021-10-18T03:26:40.662" v="2228" actId="47"/>
        <pc:sldMkLst>
          <pc:docMk/>
          <pc:sldMk cId="3419562404" sldId="2428"/>
        </pc:sldMkLst>
      </pc:sldChg>
      <pc:sldChg chg="del">
        <pc:chgData name="Ulas Topaloglu" userId="a85dad37-7727-4fae-8339-6a6978ffd0ef" providerId="ADAL" clId="{03806AC9-1998-4114-9500-57616713D652}" dt="2021-10-18T03:26:44.788" v="2229" actId="47"/>
        <pc:sldMkLst>
          <pc:docMk/>
          <pc:sldMk cId="223132924" sldId="2429"/>
        </pc:sldMkLst>
      </pc:sldChg>
      <pc:sldChg chg="del">
        <pc:chgData name="Ulas Topaloglu" userId="a85dad37-7727-4fae-8339-6a6978ffd0ef" providerId="ADAL" clId="{03806AC9-1998-4114-9500-57616713D652}" dt="2021-10-18T03:27:48.846" v="2247" actId="47"/>
        <pc:sldMkLst>
          <pc:docMk/>
          <pc:sldMk cId="603083502" sldId="2430"/>
        </pc:sldMkLst>
      </pc:sldChg>
      <pc:sldChg chg="addSp delSp modSp mod ord modNotesTx">
        <pc:chgData name="Ulas Topaloglu" userId="a85dad37-7727-4fae-8339-6a6978ffd0ef" providerId="ADAL" clId="{03806AC9-1998-4114-9500-57616713D652}" dt="2021-10-18T14:34:17.975" v="5132"/>
        <pc:sldMkLst>
          <pc:docMk/>
          <pc:sldMk cId="1392921155" sldId="2431"/>
        </pc:sldMkLst>
        <pc:spChg chg="mod">
          <ac:chgData name="Ulas Topaloglu" userId="a85dad37-7727-4fae-8339-6a6978ffd0ef" providerId="ADAL" clId="{03806AC9-1998-4114-9500-57616713D652}" dt="2021-10-18T00:15:49.428" v="1802" actId="20577"/>
          <ac:spMkLst>
            <pc:docMk/>
            <pc:sldMk cId="1392921155" sldId="2431"/>
            <ac:spMk id="3" creationId="{E3CD204F-A62A-4897-863A-C0B548D130CE}"/>
          </ac:spMkLst>
        </pc:spChg>
        <pc:picChg chg="del">
          <ac:chgData name="Ulas Topaloglu" userId="a85dad37-7727-4fae-8339-6a6978ffd0ef" providerId="ADAL" clId="{03806AC9-1998-4114-9500-57616713D652}" dt="2021-10-18T00:15:15.592" v="1792" actId="478"/>
          <ac:picMkLst>
            <pc:docMk/>
            <pc:sldMk cId="1392921155" sldId="2431"/>
            <ac:picMk id="5" creationId="{61472E23-449B-4095-9F46-D1D712E5C2A7}"/>
          </ac:picMkLst>
        </pc:picChg>
        <pc:picChg chg="add mod">
          <ac:chgData name="Ulas Topaloglu" userId="a85dad37-7727-4fae-8339-6a6978ffd0ef" providerId="ADAL" clId="{03806AC9-1998-4114-9500-57616713D652}" dt="2021-10-18T00:15:30.189" v="1799" actId="1076"/>
          <ac:picMkLst>
            <pc:docMk/>
            <pc:sldMk cId="1392921155" sldId="2431"/>
            <ac:picMk id="6" creationId="{33304B7B-1C4F-4F11-8FC3-1C217A908C23}"/>
          </ac:picMkLst>
        </pc:picChg>
        <pc:picChg chg="del">
          <ac:chgData name="Ulas Topaloglu" userId="a85dad37-7727-4fae-8339-6a6978ffd0ef" providerId="ADAL" clId="{03806AC9-1998-4114-9500-57616713D652}" dt="2021-10-18T00:15:14.819" v="1791" actId="478"/>
          <ac:picMkLst>
            <pc:docMk/>
            <pc:sldMk cId="1392921155" sldId="2431"/>
            <ac:picMk id="7" creationId="{FA7B808A-4404-4046-9B66-0CE20EBBF099}"/>
          </ac:picMkLst>
        </pc:picChg>
        <pc:picChg chg="del">
          <ac:chgData name="Ulas Topaloglu" userId="a85dad37-7727-4fae-8339-6a6978ffd0ef" providerId="ADAL" clId="{03806AC9-1998-4114-9500-57616713D652}" dt="2021-10-18T13:04:36.285" v="3945" actId="478"/>
          <ac:picMkLst>
            <pc:docMk/>
            <pc:sldMk cId="1392921155" sldId="2431"/>
            <ac:picMk id="11" creationId="{6CF0D583-4304-4004-AAC5-7EC4053096DA}"/>
          </ac:picMkLst>
        </pc:picChg>
        <pc:picChg chg="add mod">
          <ac:chgData name="Ulas Topaloglu" userId="a85dad37-7727-4fae-8339-6a6978ffd0ef" providerId="ADAL" clId="{03806AC9-1998-4114-9500-57616713D652}" dt="2021-10-18T13:04:36.579" v="3946"/>
          <ac:picMkLst>
            <pc:docMk/>
            <pc:sldMk cId="1392921155" sldId="2431"/>
            <ac:picMk id="12" creationId="{D8D450EA-31A2-4B78-845D-51CDFE2DA5B3}"/>
          </ac:picMkLst>
        </pc:picChg>
        <pc:picChg chg="add mod">
          <ac:chgData name="Ulas Topaloglu" userId="a85dad37-7727-4fae-8339-6a6978ffd0ef" providerId="ADAL" clId="{03806AC9-1998-4114-9500-57616713D652}" dt="2021-10-18T13:04:36.579" v="3946"/>
          <ac:picMkLst>
            <pc:docMk/>
            <pc:sldMk cId="1392921155" sldId="2431"/>
            <ac:picMk id="13" creationId="{50A9BCA4-0673-4C81-B31B-63C67CC0A753}"/>
          </ac:picMkLst>
        </pc:picChg>
      </pc:sldChg>
      <pc:sldChg chg="del">
        <pc:chgData name="Ulas Topaloglu" userId="a85dad37-7727-4fae-8339-6a6978ffd0ef" providerId="ADAL" clId="{03806AC9-1998-4114-9500-57616713D652}" dt="2021-10-18T01:18:34.101" v="1867" actId="47"/>
        <pc:sldMkLst>
          <pc:docMk/>
          <pc:sldMk cId="464799942" sldId="2433"/>
        </pc:sldMkLst>
      </pc:sldChg>
      <pc:sldChg chg="del">
        <pc:chgData name="Ulas Topaloglu" userId="a85dad37-7727-4fae-8339-6a6978ffd0ef" providerId="ADAL" clId="{03806AC9-1998-4114-9500-57616713D652}" dt="2021-10-17T23:55:23.581" v="1571" actId="2696"/>
        <pc:sldMkLst>
          <pc:docMk/>
          <pc:sldMk cId="2420472497" sldId="2435"/>
        </pc:sldMkLst>
      </pc:sldChg>
      <pc:sldChg chg="addSp delSp modSp mod modNotesTx">
        <pc:chgData name="Ulas Topaloglu" userId="a85dad37-7727-4fae-8339-6a6978ffd0ef" providerId="ADAL" clId="{03806AC9-1998-4114-9500-57616713D652}" dt="2021-10-18T12:54:51.975" v="3841" actId="20577"/>
        <pc:sldMkLst>
          <pc:docMk/>
          <pc:sldMk cId="2183723522" sldId="2436"/>
        </pc:sldMkLst>
        <pc:spChg chg="mod">
          <ac:chgData name="Ulas Topaloglu" userId="a85dad37-7727-4fae-8339-6a6978ffd0ef" providerId="ADAL" clId="{03806AC9-1998-4114-9500-57616713D652}" dt="2021-10-18T01:12:31.679" v="1852" actId="20577"/>
          <ac:spMkLst>
            <pc:docMk/>
            <pc:sldMk cId="2183723522" sldId="2436"/>
            <ac:spMk id="3" creationId="{E3CD204F-A62A-4897-863A-C0B548D130CE}"/>
          </ac:spMkLst>
        </pc:spChg>
        <pc:picChg chg="del">
          <ac:chgData name="Ulas Topaloglu" userId="a85dad37-7727-4fae-8339-6a6978ffd0ef" providerId="ADAL" clId="{03806AC9-1998-4114-9500-57616713D652}" dt="2021-10-18T01:12:34.856" v="1855" actId="478"/>
          <ac:picMkLst>
            <pc:docMk/>
            <pc:sldMk cId="2183723522" sldId="2436"/>
            <ac:picMk id="5" creationId="{7FBF4C0F-147B-4E21-8782-C92CFC1120E1}"/>
          </ac:picMkLst>
        </pc:picChg>
        <pc:picChg chg="add mod">
          <ac:chgData name="Ulas Topaloglu" userId="a85dad37-7727-4fae-8339-6a6978ffd0ef" providerId="ADAL" clId="{03806AC9-1998-4114-9500-57616713D652}" dt="2021-10-18T12:54:21.167" v="3835" actId="1076"/>
          <ac:picMkLst>
            <pc:docMk/>
            <pc:sldMk cId="2183723522" sldId="2436"/>
            <ac:picMk id="6" creationId="{890002DA-0C76-407E-940B-88AB8D003EF4}"/>
          </ac:picMkLst>
        </pc:picChg>
        <pc:picChg chg="del">
          <ac:chgData name="Ulas Topaloglu" userId="a85dad37-7727-4fae-8339-6a6978ffd0ef" providerId="ADAL" clId="{03806AC9-1998-4114-9500-57616713D652}" dt="2021-10-18T01:12:34.271" v="1854" actId="478"/>
          <ac:picMkLst>
            <pc:docMk/>
            <pc:sldMk cId="2183723522" sldId="2436"/>
            <ac:picMk id="7" creationId="{40F18C1E-0BCC-46B9-BD28-9E8785C56816}"/>
          </ac:picMkLst>
        </pc:picChg>
        <pc:picChg chg="del">
          <ac:chgData name="Ulas Topaloglu" userId="a85dad37-7727-4fae-8339-6a6978ffd0ef" providerId="ADAL" clId="{03806AC9-1998-4114-9500-57616713D652}" dt="2021-10-18T01:12:33.992" v="1853" actId="478"/>
          <ac:picMkLst>
            <pc:docMk/>
            <pc:sldMk cId="2183723522" sldId="2436"/>
            <ac:picMk id="9" creationId="{3D355E89-2B3C-473C-B450-67FB5A83EF56}"/>
          </ac:picMkLst>
        </pc:picChg>
        <pc:picChg chg="add mod modCrop">
          <ac:chgData name="Ulas Topaloglu" userId="a85dad37-7727-4fae-8339-6a6978ffd0ef" providerId="ADAL" clId="{03806AC9-1998-4114-9500-57616713D652}" dt="2021-10-18T12:54:22.419" v="3836" actId="1076"/>
          <ac:picMkLst>
            <pc:docMk/>
            <pc:sldMk cId="2183723522" sldId="2436"/>
            <ac:picMk id="13" creationId="{610B60B2-E772-4F14-951C-39F5842BCF6F}"/>
          </ac:picMkLst>
        </pc:picChg>
      </pc:sldChg>
      <pc:sldChg chg="del">
        <pc:chgData name="Ulas Topaloglu" userId="a85dad37-7727-4fae-8339-6a6978ffd0ef" providerId="ADAL" clId="{03806AC9-1998-4114-9500-57616713D652}" dt="2021-10-18T03:27:28.629" v="2241" actId="47"/>
        <pc:sldMkLst>
          <pc:docMk/>
          <pc:sldMk cId="3096200396" sldId="2437"/>
        </pc:sldMkLst>
      </pc:sldChg>
      <pc:sldChg chg="del">
        <pc:chgData name="Ulas Topaloglu" userId="a85dad37-7727-4fae-8339-6a6978ffd0ef" providerId="ADAL" clId="{03806AC9-1998-4114-9500-57616713D652}" dt="2021-10-18T03:27:30.136" v="2242" actId="47"/>
        <pc:sldMkLst>
          <pc:docMk/>
          <pc:sldMk cId="2133594603" sldId="2438"/>
        </pc:sldMkLst>
      </pc:sldChg>
      <pc:sldChg chg="del">
        <pc:chgData name="Ulas Topaloglu" userId="a85dad37-7727-4fae-8339-6a6978ffd0ef" providerId="ADAL" clId="{03806AC9-1998-4114-9500-57616713D652}" dt="2021-10-18T01:18:35.221" v="1868" actId="47"/>
        <pc:sldMkLst>
          <pc:docMk/>
          <pc:sldMk cId="3951191115" sldId="2439"/>
        </pc:sldMkLst>
      </pc:sldChg>
      <pc:sldChg chg="addSp delSp modSp mod modNotesTx">
        <pc:chgData name="Ulas Topaloglu" userId="a85dad37-7727-4fae-8339-6a6978ffd0ef" providerId="ADAL" clId="{03806AC9-1998-4114-9500-57616713D652}" dt="2021-10-18T13:17:21.605" v="4072" actId="20577"/>
        <pc:sldMkLst>
          <pc:docMk/>
          <pc:sldMk cId="2469033387" sldId="2441"/>
        </pc:sldMkLst>
        <pc:spChg chg="mod">
          <ac:chgData name="Ulas Topaloglu" userId="a85dad37-7727-4fae-8339-6a6978ffd0ef" providerId="ADAL" clId="{03806AC9-1998-4114-9500-57616713D652}" dt="2021-10-18T01:22:10.800" v="1896" actId="20577"/>
          <ac:spMkLst>
            <pc:docMk/>
            <pc:sldMk cId="2469033387" sldId="2441"/>
            <ac:spMk id="3" creationId="{E3CD204F-A62A-4897-863A-C0B548D130CE}"/>
          </ac:spMkLst>
        </pc:spChg>
        <pc:picChg chg="add mod">
          <ac:chgData name="Ulas Topaloglu" userId="a85dad37-7727-4fae-8339-6a6978ffd0ef" providerId="ADAL" clId="{03806AC9-1998-4114-9500-57616713D652}" dt="2021-10-18T01:21:49.324" v="1892" actId="1076"/>
          <ac:picMkLst>
            <pc:docMk/>
            <pc:sldMk cId="2469033387" sldId="2441"/>
            <ac:picMk id="5" creationId="{F171FE2B-D909-4F5F-969A-7298FA3D2FBE}"/>
          </ac:picMkLst>
        </pc:picChg>
        <pc:picChg chg="del">
          <ac:chgData name="Ulas Topaloglu" userId="a85dad37-7727-4fae-8339-6a6978ffd0ef" providerId="ADAL" clId="{03806AC9-1998-4114-9500-57616713D652}" dt="2021-10-18T13:05:52.462" v="3956" actId="478"/>
          <ac:picMkLst>
            <pc:docMk/>
            <pc:sldMk cId="2469033387" sldId="2441"/>
            <ac:picMk id="7" creationId="{19AC07C5-673B-4EB5-89F5-54D1AC754C46}"/>
          </ac:picMkLst>
        </pc:picChg>
        <pc:picChg chg="del">
          <ac:chgData name="Ulas Topaloglu" userId="a85dad37-7727-4fae-8339-6a6978ffd0ef" providerId="ADAL" clId="{03806AC9-1998-4114-9500-57616713D652}" dt="2021-10-18T01:20:11.699" v="1887" actId="478"/>
          <ac:picMkLst>
            <pc:docMk/>
            <pc:sldMk cId="2469033387" sldId="2441"/>
            <ac:picMk id="8" creationId="{004940DF-09F2-4B11-95F9-A608EEBF86C8}"/>
          </ac:picMkLst>
        </pc:picChg>
        <pc:picChg chg="add mod">
          <ac:chgData name="Ulas Topaloglu" userId="a85dad37-7727-4fae-8339-6a6978ffd0ef" providerId="ADAL" clId="{03806AC9-1998-4114-9500-57616713D652}" dt="2021-10-18T13:05:52.947" v="3957"/>
          <ac:picMkLst>
            <pc:docMk/>
            <pc:sldMk cId="2469033387" sldId="2441"/>
            <ac:picMk id="9" creationId="{9B648BE8-E157-4CD5-8B5C-7D3369963B63}"/>
          </ac:picMkLst>
        </pc:picChg>
        <pc:picChg chg="add mod">
          <ac:chgData name="Ulas Topaloglu" userId="a85dad37-7727-4fae-8339-6a6978ffd0ef" providerId="ADAL" clId="{03806AC9-1998-4114-9500-57616713D652}" dt="2021-10-18T13:05:52.947" v="3957"/>
          <ac:picMkLst>
            <pc:docMk/>
            <pc:sldMk cId="2469033387" sldId="2441"/>
            <ac:picMk id="11" creationId="{89BE90A9-515D-46C9-B2EA-36B48AE9F1C3}"/>
          </ac:picMkLst>
        </pc:picChg>
      </pc:sldChg>
      <pc:sldChg chg="del">
        <pc:chgData name="Ulas Topaloglu" userId="a85dad37-7727-4fae-8339-6a6978ffd0ef" providerId="ADAL" clId="{03806AC9-1998-4114-9500-57616713D652}" dt="2021-10-18T03:26:49.470" v="2230" actId="47"/>
        <pc:sldMkLst>
          <pc:docMk/>
          <pc:sldMk cId="3193816043" sldId="2442"/>
        </pc:sldMkLst>
      </pc:sldChg>
      <pc:sldChg chg="del">
        <pc:chgData name="Ulas Topaloglu" userId="a85dad37-7727-4fae-8339-6a6978ffd0ef" providerId="ADAL" clId="{03806AC9-1998-4114-9500-57616713D652}" dt="2021-10-18T01:19:54.639" v="1883" actId="47"/>
        <pc:sldMkLst>
          <pc:docMk/>
          <pc:sldMk cId="2950851837" sldId="2443"/>
        </pc:sldMkLst>
      </pc:sldChg>
      <pc:sldChg chg="addSp delSp modSp mod modNotesTx">
        <pc:chgData name="Ulas Topaloglu" userId="a85dad37-7727-4fae-8339-6a6978ffd0ef" providerId="ADAL" clId="{03806AC9-1998-4114-9500-57616713D652}" dt="2021-10-18T12:48:26.733" v="3774" actId="20577"/>
        <pc:sldMkLst>
          <pc:docMk/>
          <pc:sldMk cId="3093190635" sldId="2444"/>
        </pc:sldMkLst>
        <pc:spChg chg="mod">
          <ac:chgData name="Ulas Topaloglu" userId="a85dad37-7727-4fae-8339-6a6978ffd0ef" providerId="ADAL" clId="{03806AC9-1998-4114-9500-57616713D652}" dt="2021-10-17T23:18:32.536" v="1416" actId="20577"/>
          <ac:spMkLst>
            <pc:docMk/>
            <pc:sldMk cId="3093190635" sldId="2444"/>
            <ac:spMk id="7" creationId="{F578E3BC-4B93-49ED-B10C-1869BA671D0D}"/>
          </ac:spMkLst>
        </pc:spChg>
        <pc:picChg chg="del">
          <ac:chgData name="Ulas Topaloglu" userId="a85dad37-7727-4fae-8339-6a6978ffd0ef" providerId="ADAL" clId="{03806AC9-1998-4114-9500-57616713D652}" dt="2021-10-17T23:18:36.506" v="1418" actId="478"/>
          <ac:picMkLst>
            <pc:docMk/>
            <pc:sldMk cId="3093190635" sldId="2444"/>
            <ac:picMk id="4" creationId="{7A8E3A6A-50D5-4E0D-AA92-0B70DA45A542}"/>
          </ac:picMkLst>
        </pc:picChg>
        <pc:picChg chg="add mod">
          <ac:chgData name="Ulas Topaloglu" userId="a85dad37-7727-4fae-8339-6a6978ffd0ef" providerId="ADAL" clId="{03806AC9-1998-4114-9500-57616713D652}" dt="2021-10-17T23:19:20.168" v="1424" actId="14100"/>
          <ac:picMkLst>
            <pc:docMk/>
            <pc:sldMk cId="3093190635" sldId="2444"/>
            <ac:picMk id="5" creationId="{9324ACED-7A95-411E-A26B-1008E1E95A9C}"/>
          </ac:picMkLst>
        </pc:picChg>
        <pc:picChg chg="del">
          <ac:chgData name="Ulas Topaloglu" userId="a85dad37-7727-4fae-8339-6a6978ffd0ef" providerId="ADAL" clId="{03806AC9-1998-4114-9500-57616713D652}" dt="2021-10-17T23:18:35.938" v="1417" actId="478"/>
          <ac:picMkLst>
            <pc:docMk/>
            <pc:sldMk cId="3093190635" sldId="2444"/>
            <ac:picMk id="8" creationId="{25F622E2-50BA-4BE8-9166-F227CCDBF89F}"/>
          </ac:picMkLst>
        </pc:picChg>
        <pc:picChg chg="add mod">
          <ac:chgData name="Ulas Topaloglu" userId="a85dad37-7727-4fae-8339-6a6978ffd0ef" providerId="ADAL" clId="{03806AC9-1998-4114-9500-57616713D652}" dt="2021-10-17T23:21:00.770" v="1430" actId="1076"/>
          <ac:picMkLst>
            <pc:docMk/>
            <pc:sldMk cId="3093190635" sldId="2444"/>
            <ac:picMk id="12" creationId="{02DD8837-CB4B-4EA9-9035-2F1D98C37520}"/>
          </ac:picMkLst>
        </pc:picChg>
      </pc:sldChg>
      <pc:sldChg chg="del">
        <pc:chgData name="Ulas Topaloglu" userId="a85dad37-7727-4fae-8339-6a6978ffd0ef" providerId="ADAL" clId="{03806AC9-1998-4114-9500-57616713D652}" dt="2021-10-18T01:17:59.173" v="1865" actId="47"/>
        <pc:sldMkLst>
          <pc:docMk/>
          <pc:sldMk cId="3794984487" sldId="2445"/>
        </pc:sldMkLst>
      </pc:sldChg>
      <pc:sldChg chg="del">
        <pc:chgData name="Ulas Topaloglu" userId="a85dad37-7727-4fae-8339-6a6978ffd0ef" providerId="ADAL" clId="{03806AC9-1998-4114-9500-57616713D652}" dt="2021-10-18T01:18:06.654" v="1866" actId="47"/>
        <pc:sldMkLst>
          <pc:docMk/>
          <pc:sldMk cId="267559535" sldId="2446"/>
        </pc:sldMkLst>
      </pc:sldChg>
      <pc:sldChg chg="del">
        <pc:chgData name="Ulas Topaloglu" userId="a85dad37-7727-4fae-8339-6a6978ffd0ef" providerId="ADAL" clId="{03806AC9-1998-4114-9500-57616713D652}" dt="2021-10-18T03:26:55.248" v="2232" actId="47"/>
        <pc:sldMkLst>
          <pc:docMk/>
          <pc:sldMk cId="474986072" sldId="2447"/>
        </pc:sldMkLst>
      </pc:sldChg>
      <pc:sldChg chg="del">
        <pc:chgData name="Ulas Topaloglu" userId="a85dad37-7727-4fae-8339-6a6978ffd0ef" providerId="ADAL" clId="{03806AC9-1998-4114-9500-57616713D652}" dt="2021-10-18T01:19:02.820" v="1877" actId="47"/>
        <pc:sldMkLst>
          <pc:docMk/>
          <pc:sldMk cId="2460362533" sldId="2448"/>
        </pc:sldMkLst>
      </pc:sldChg>
      <pc:sldChg chg="del">
        <pc:chgData name="Ulas Topaloglu" userId="a85dad37-7727-4fae-8339-6a6978ffd0ef" providerId="ADAL" clId="{03806AC9-1998-4114-9500-57616713D652}" dt="2021-10-18T01:19:04.949" v="1878" actId="47"/>
        <pc:sldMkLst>
          <pc:docMk/>
          <pc:sldMk cId="2092095513" sldId="2449"/>
        </pc:sldMkLst>
      </pc:sldChg>
      <pc:sldChg chg="del">
        <pc:chgData name="Ulas Topaloglu" userId="a85dad37-7727-4fae-8339-6a6978ffd0ef" providerId="ADAL" clId="{03806AC9-1998-4114-9500-57616713D652}" dt="2021-10-18T01:19:06.149" v="1879" actId="47"/>
        <pc:sldMkLst>
          <pc:docMk/>
          <pc:sldMk cId="929963479" sldId="2450"/>
        </pc:sldMkLst>
      </pc:sldChg>
      <pc:sldChg chg="del">
        <pc:chgData name="Ulas Topaloglu" userId="a85dad37-7727-4fae-8339-6a6978ffd0ef" providerId="ADAL" clId="{03806AC9-1998-4114-9500-57616713D652}" dt="2021-10-18T01:19:07.088" v="1880" actId="47"/>
        <pc:sldMkLst>
          <pc:docMk/>
          <pc:sldMk cId="2768325418" sldId="2451"/>
        </pc:sldMkLst>
      </pc:sldChg>
      <pc:sldChg chg="del">
        <pc:chgData name="Ulas Topaloglu" userId="a85dad37-7727-4fae-8339-6a6978ffd0ef" providerId="ADAL" clId="{03806AC9-1998-4114-9500-57616713D652}" dt="2021-10-18T01:19:08.110" v="1881" actId="47"/>
        <pc:sldMkLst>
          <pc:docMk/>
          <pc:sldMk cId="4154932251" sldId="2452"/>
        </pc:sldMkLst>
      </pc:sldChg>
      <pc:sldChg chg="addSp delSp modSp mod ord modNotesTx">
        <pc:chgData name="Ulas Topaloglu" userId="a85dad37-7727-4fae-8339-6a6978ffd0ef" providerId="ADAL" clId="{03806AC9-1998-4114-9500-57616713D652}" dt="2021-10-18T13:49:56.583" v="4249" actId="5793"/>
        <pc:sldMkLst>
          <pc:docMk/>
          <pc:sldMk cId="2800014879" sldId="2453"/>
        </pc:sldMkLst>
        <pc:spChg chg="mod">
          <ac:chgData name="Ulas Topaloglu" userId="a85dad37-7727-4fae-8339-6a6978ffd0ef" providerId="ADAL" clId="{03806AC9-1998-4114-9500-57616713D652}" dt="2021-10-18T13:49:38.564" v="4244" actId="20577"/>
          <ac:spMkLst>
            <pc:docMk/>
            <pc:sldMk cId="2800014879" sldId="2453"/>
            <ac:spMk id="2" creationId="{2F55D63B-9D73-4B5B-8169-EF3688A293C9}"/>
          </ac:spMkLst>
        </pc:spChg>
        <pc:spChg chg="mod">
          <ac:chgData name="Ulas Topaloglu" userId="a85dad37-7727-4fae-8339-6a6978ffd0ef" providerId="ADAL" clId="{03806AC9-1998-4114-9500-57616713D652}" dt="2021-10-18T13:49:56.583" v="4249" actId="5793"/>
          <ac:spMkLst>
            <pc:docMk/>
            <pc:sldMk cId="2800014879" sldId="2453"/>
            <ac:spMk id="3" creationId="{E3CD204F-A62A-4897-863A-C0B548D130CE}"/>
          </ac:spMkLst>
        </pc:spChg>
        <pc:picChg chg="add mod">
          <ac:chgData name="Ulas Topaloglu" userId="a85dad37-7727-4fae-8339-6a6978ffd0ef" providerId="ADAL" clId="{03806AC9-1998-4114-9500-57616713D652}" dt="2021-10-18T13:49:25.564" v="4237" actId="1076"/>
          <ac:picMkLst>
            <pc:docMk/>
            <pc:sldMk cId="2800014879" sldId="2453"/>
            <ac:picMk id="5" creationId="{E017AFF1-722A-4DE0-BA89-D7BF9C115650}"/>
          </ac:picMkLst>
        </pc:picChg>
        <pc:picChg chg="del">
          <ac:chgData name="Ulas Topaloglu" userId="a85dad37-7727-4fae-8339-6a6978ffd0ef" providerId="ADAL" clId="{03806AC9-1998-4114-9500-57616713D652}" dt="2021-10-18T12:50:55.947" v="3800" actId="478"/>
          <ac:picMkLst>
            <pc:docMk/>
            <pc:sldMk cId="2800014879" sldId="2453"/>
            <ac:picMk id="7" creationId="{1D5921BE-143B-4ECD-82F3-4FE39F6CBD02}"/>
          </ac:picMkLst>
        </pc:picChg>
        <pc:picChg chg="del">
          <ac:chgData name="Ulas Topaloglu" userId="a85dad37-7727-4fae-8339-6a6978ffd0ef" providerId="ADAL" clId="{03806AC9-1998-4114-9500-57616713D652}" dt="2021-10-18T03:07:40.746" v="2087" actId="478"/>
          <ac:picMkLst>
            <pc:docMk/>
            <pc:sldMk cId="2800014879" sldId="2453"/>
            <ac:picMk id="9" creationId="{2FB8A504-7EC1-4652-BF37-473A82B72828}"/>
          </ac:picMkLst>
        </pc:picChg>
        <pc:picChg chg="del">
          <ac:chgData name="Ulas Topaloglu" userId="a85dad37-7727-4fae-8339-6a6978ffd0ef" providerId="ADAL" clId="{03806AC9-1998-4114-9500-57616713D652}" dt="2021-10-18T03:07:39.345" v="2086" actId="478"/>
          <ac:picMkLst>
            <pc:docMk/>
            <pc:sldMk cId="2800014879" sldId="2453"/>
            <ac:picMk id="12" creationId="{199BBE86-4F32-4A79-949D-BEAA98D9278C}"/>
          </ac:picMkLst>
        </pc:picChg>
      </pc:sldChg>
      <pc:sldChg chg="addSp delSp modSp add mod modNotesTx">
        <pc:chgData name="Ulas Topaloglu" userId="a85dad37-7727-4fae-8339-6a6978ffd0ef" providerId="ADAL" clId="{03806AC9-1998-4114-9500-57616713D652}" dt="2021-10-18T14:55:57.304" v="5342" actId="20577"/>
        <pc:sldMkLst>
          <pc:docMk/>
          <pc:sldMk cId="654696511" sldId="2454"/>
        </pc:sldMkLst>
        <pc:spChg chg="mod">
          <ac:chgData name="Ulas Topaloglu" userId="a85dad37-7727-4fae-8339-6a6978ffd0ef" providerId="ADAL" clId="{03806AC9-1998-4114-9500-57616713D652}" dt="2021-10-18T14:55:57.304" v="5342" actId="20577"/>
          <ac:spMkLst>
            <pc:docMk/>
            <pc:sldMk cId="654696511" sldId="2454"/>
            <ac:spMk id="3" creationId="{E3CD204F-A62A-4897-863A-C0B548D130CE}"/>
          </ac:spMkLst>
        </pc:spChg>
        <pc:picChg chg="add mod">
          <ac:chgData name="Ulas Topaloglu" userId="a85dad37-7727-4fae-8339-6a6978ffd0ef" providerId="ADAL" clId="{03806AC9-1998-4114-9500-57616713D652}" dt="2021-10-18T13:07:15.489" v="3972"/>
          <ac:picMkLst>
            <pc:docMk/>
            <pc:sldMk cId="654696511" sldId="2454"/>
            <ac:picMk id="6" creationId="{AC5CC3DB-9B8D-485A-BC96-F2AE50224256}"/>
          </ac:picMkLst>
        </pc:picChg>
        <pc:picChg chg="add mod">
          <ac:chgData name="Ulas Topaloglu" userId="a85dad37-7727-4fae-8339-6a6978ffd0ef" providerId="ADAL" clId="{03806AC9-1998-4114-9500-57616713D652}" dt="2021-10-18T13:07:15.489" v="3972"/>
          <ac:picMkLst>
            <pc:docMk/>
            <pc:sldMk cId="654696511" sldId="2454"/>
            <ac:picMk id="7" creationId="{78446707-8D12-404E-83BC-FA5140983785}"/>
          </ac:picMkLst>
        </pc:picChg>
        <pc:picChg chg="del">
          <ac:chgData name="Ulas Topaloglu" userId="a85dad37-7727-4fae-8339-6a6978ffd0ef" providerId="ADAL" clId="{03806AC9-1998-4114-9500-57616713D652}" dt="2021-10-18T13:07:15.233" v="3971" actId="478"/>
          <ac:picMkLst>
            <pc:docMk/>
            <pc:sldMk cId="654696511" sldId="2454"/>
            <ac:picMk id="8" creationId="{93EF5C38-7215-4104-BDD3-588055BCE29A}"/>
          </ac:picMkLst>
        </pc:picChg>
      </pc:sldChg>
      <pc:sldChg chg="addSp delSp modSp add del mod modNotesTx">
        <pc:chgData name="Ulas Topaloglu" userId="a85dad37-7727-4fae-8339-6a6978ffd0ef" providerId="ADAL" clId="{03806AC9-1998-4114-9500-57616713D652}" dt="2021-10-18T14:45:06.988" v="5189" actId="47"/>
        <pc:sldMkLst>
          <pc:docMk/>
          <pc:sldMk cId="2883088659" sldId="2455"/>
        </pc:sldMkLst>
        <pc:spChg chg="mod">
          <ac:chgData name="Ulas Topaloglu" userId="a85dad37-7727-4fae-8339-6a6978ffd0ef" providerId="ADAL" clId="{03806AC9-1998-4114-9500-57616713D652}" dt="2021-10-17T23:59:32.663" v="1740" actId="20577"/>
          <ac:spMkLst>
            <pc:docMk/>
            <pc:sldMk cId="2883088659" sldId="2455"/>
            <ac:spMk id="3" creationId="{E3CD204F-A62A-4897-863A-C0B548D130CE}"/>
          </ac:spMkLst>
        </pc:spChg>
        <pc:picChg chg="del">
          <ac:chgData name="Ulas Topaloglu" userId="a85dad37-7727-4fae-8339-6a6978ffd0ef" providerId="ADAL" clId="{03806AC9-1998-4114-9500-57616713D652}" dt="2021-10-17T23:59:35.638" v="1743" actId="478"/>
          <ac:picMkLst>
            <pc:docMk/>
            <pc:sldMk cId="2883088659" sldId="2455"/>
            <ac:picMk id="5" creationId="{1F55C686-595D-457C-B1F9-D367BC4746B0}"/>
          </ac:picMkLst>
        </pc:picChg>
        <pc:picChg chg="del">
          <ac:chgData name="Ulas Topaloglu" userId="a85dad37-7727-4fae-8339-6a6978ffd0ef" providerId="ADAL" clId="{03806AC9-1998-4114-9500-57616713D652}" dt="2021-10-18T13:05:46.689" v="3955" actId="478"/>
          <ac:picMkLst>
            <pc:docMk/>
            <pc:sldMk cId="2883088659" sldId="2455"/>
            <ac:picMk id="7" creationId="{AA20B8D7-7167-4F1F-90D4-2B8EB280151E}"/>
          </ac:picMkLst>
        </pc:picChg>
        <pc:picChg chg="add mod">
          <ac:chgData name="Ulas Topaloglu" userId="a85dad37-7727-4fae-8339-6a6978ffd0ef" providerId="ADAL" clId="{03806AC9-1998-4114-9500-57616713D652}" dt="2021-10-17T23:59:55.092" v="1750" actId="1076"/>
          <ac:picMkLst>
            <pc:docMk/>
            <pc:sldMk cId="2883088659" sldId="2455"/>
            <ac:picMk id="8" creationId="{099EF509-B16A-4E86-89E2-E055E2B25DBE}"/>
          </ac:picMkLst>
        </pc:picChg>
        <pc:picChg chg="del">
          <ac:chgData name="Ulas Topaloglu" userId="a85dad37-7727-4fae-8339-6a6978ffd0ef" providerId="ADAL" clId="{03806AC9-1998-4114-9500-57616713D652}" dt="2021-10-17T23:59:35.277" v="1742" actId="478"/>
          <ac:picMkLst>
            <pc:docMk/>
            <pc:sldMk cId="2883088659" sldId="2455"/>
            <ac:picMk id="11" creationId="{AFBE7DAE-6082-44F8-A300-4914344E304A}"/>
          </ac:picMkLst>
        </pc:picChg>
        <pc:picChg chg="del">
          <ac:chgData name="Ulas Topaloglu" userId="a85dad37-7727-4fae-8339-6a6978ffd0ef" providerId="ADAL" clId="{03806AC9-1998-4114-9500-57616713D652}" dt="2021-10-17T23:59:34.819" v="1741" actId="478"/>
          <ac:picMkLst>
            <pc:docMk/>
            <pc:sldMk cId="2883088659" sldId="2455"/>
            <ac:picMk id="13" creationId="{32BCFB47-5340-4CC1-9BEC-E5965538903C}"/>
          </ac:picMkLst>
        </pc:picChg>
      </pc:sldChg>
      <pc:sldChg chg="addSp delSp modSp add mod modNotesTx">
        <pc:chgData name="Ulas Topaloglu" userId="a85dad37-7727-4fae-8339-6a6978ffd0ef" providerId="ADAL" clId="{03806AC9-1998-4114-9500-57616713D652}" dt="2021-10-18T13:17:14.953" v="4069" actId="20577"/>
        <pc:sldMkLst>
          <pc:docMk/>
          <pc:sldMk cId="3828696223" sldId="2456"/>
        </pc:sldMkLst>
        <pc:spChg chg="mod">
          <ac:chgData name="Ulas Topaloglu" userId="a85dad37-7727-4fae-8339-6a6978ffd0ef" providerId="ADAL" clId="{03806AC9-1998-4114-9500-57616713D652}" dt="2021-10-18T00:19:17.676" v="1809" actId="20577"/>
          <ac:spMkLst>
            <pc:docMk/>
            <pc:sldMk cId="3828696223" sldId="2456"/>
            <ac:spMk id="3" creationId="{E3CD204F-A62A-4897-863A-C0B548D130CE}"/>
          </ac:spMkLst>
        </pc:spChg>
        <pc:picChg chg="del">
          <ac:chgData name="Ulas Topaloglu" userId="a85dad37-7727-4fae-8339-6a6978ffd0ef" providerId="ADAL" clId="{03806AC9-1998-4114-9500-57616713D652}" dt="2021-10-18T00:19:20.763" v="1812" actId="478"/>
          <ac:picMkLst>
            <pc:docMk/>
            <pc:sldMk cId="3828696223" sldId="2456"/>
            <ac:picMk id="5" creationId="{1F55C686-595D-457C-B1F9-D367BC4746B0}"/>
          </ac:picMkLst>
        </pc:picChg>
        <pc:picChg chg="add del mod modCrop">
          <ac:chgData name="Ulas Topaloglu" userId="a85dad37-7727-4fae-8339-6a6978ffd0ef" providerId="ADAL" clId="{03806AC9-1998-4114-9500-57616713D652}" dt="2021-10-18T01:03:27.309" v="1818" actId="478"/>
          <ac:picMkLst>
            <pc:docMk/>
            <pc:sldMk cId="3828696223" sldId="2456"/>
            <ac:picMk id="8" creationId="{1A8A805B-C4EF-48D7-804F-940AAC93844C}"/>
          </ac:picMkLst>
        </pc:picChg>
        <pc:picChg chg="del">
          <ac:chgData name="Ulas Topaloglu" userId="a85dad37-7727-4fae-8339-6a6978ffd0ef" providerId="ADAL" clId="{03806AC9-1998-4114-9500-57616713D652}" dt="2021-10-18T00:19:20.384" v="1811" actId="478"/>
          <ac:picMkLst>
            <pc:docMk/>
            <pc:sldMk cId="3828696223" sldId="2456"/>
            <ac:picMk id="11" creationId="{AFBE7DAE-6082-44F8-A300-4914344E304A}"/>
          </ac:picMkLst>
        </pc:picChg>
        <pc:picChg chg="add mod">
          <ac:chgData name="Ulas Topaloglu" userId="a85dad37-7727-4fae-8339-6a6978ffd0ef" providerId="ADAL" clId="{03806AC9-1998-4114-9500-57616713D652}" dt="2021-10-18T01:04:24.439" v="1823" actId="1076"/>
          <ac:picMkLst>
            <pc:docMk/>
            <pc:sldMk cId="3828696223" sldId="2456"/>
            <ac:picMk id="12" creationId="{75FE595E-32D1-43C1-9451-25D00BBA5417}"/>
          </ac:picMkLst>
        </pc:picChg>
        <pc:picChg chg="del">
          <ac:chgData name="Ulas Topaloglu" userId="a85dad37-7727-4fae-8339-6a6978ffd0ef" providerId="ADAL" clId="{03806AC9-1998-4114-9500-57616713D652}" dt="2021-10-18T00:19:20.067" v="1810" actId="478"/>
          <ac:picMkLst>
            <pc:docMk/>
            <pc:sldMk cId="3828696223" sldId="2456"/>
            <ac:picMk id="13" creationId="{32BCFB47-5340-4CC1-9BEC-E5965538903C}"/>
          </ac:picMkLst>
        </pc:picChg>
        <pc:picChg chg="add mod">
          <ac:chgData name="Ulas Topaloglu" userId="a85dad37-7727-4fae-8339-6a6978ffd0ef" providerId="ADAL" clId="{03806AC9-1998-4114-9500-57616713D652}" dt="2021-10-18T01:05:35.947" v="1828" actId="1076"/>
          <ac:picMkLst>
            <pc:docMk/>
            <pc:sldMk cId="3828696223" sldId="2456"/>
            <ac:picMk id="15" creationId="{C4A9CA85-8366-43B5-ACB4-CA1222A1123B}"/>
          </ac:picMkLst>
        </pc:picChg>
        <pc:picChg chg="add del mod">
          <ac:chgData name="Ulas Topaloglu" userId="a85dad37-7727-4fae-8339-6a6978ffd0ef" providerId="ADAL" clId="{03806AC9-1998-4114-9500-57616713D652}" dt="2021-10-18T01:05:27.339" v="1827" actId="21"/>
          <ac:picMkLst>
            <pc:docMk/>
            <pc:sldMk cId="3828696223" sldId="2456"/>
            <ac:picMk id="17" creationId="{403EC42B-07C1-444F-ADC8-FB515C133BAE}"/>
          </ac:picMkLst>
        </pc:picChg>
        <pc:picChg chg="add mod">
          <ac:chgData name="Ulas Topaloglu" userId="a85dad37-7727-4fae-8339-6a6978ffd0ef" providerId="ADAL" clId="{03806AC9-1998-4114-9500-57616713D652}" dt="2021-10-18T01:05:55.885" v="1830" actId="1076"/>
          <ac:picMkLst>
            <pc:docMk/>
            <pc:sldMk cId="3828696223" sldId="2456"/>
            <ac:picMk id="19" creationId="{40E9D494-9B7C-44C8-92AA-5D2D3D0C245A}"/>
          </ac:picMkLst>
        </pc:picChg>
      </pc:sldChg>
      <pc:sldChg chg="addSp delSp modSp add mod modNotesTx">
        <pc:chgData name="Ulas Topaloglu" userId="a85dad37-7727-4fae-8339-6a6978ffd0ef" providerId="ADAL" clId="{03806AC9-1998-4114-9500-57616713D652}" dt="2021-10-18T12:53:17.642" v="3826" actId="20577"/>
        <pc:sldMkLst>
          <pc:docMk/>
          <pc:sldMk cId="630733794" sldId="2457"/>
        </pc:sldMkLst>
        <pc:spChg chg="mod">
          <ac:chgData name="Ulas Topaloglu" userId="a85dad37-7727-4fae-8339-6a6978ffd0ef" providerId="ADAL" clId="{03806AC9-1998-4114-9500-57616713D652}" dt="2021-10-18T01:26:01.855" v="1905" actId="20577"/>
          <ac:spMkLst>
            <pc:docMk/>
            <pc:sldMk cId="630733794" sldId="2457"/>
            <ac:spMk id="7" creationId="{F578E3BC-4B93-49ED-B10C-1869BA671D0D}"/>
          </ac:spMkLst>
        </pc:spChg>
        <pc:picChg chg="add mod">
          <ac:chgData name="Ulas Topaloglu" userId="a85dad37-7727-4fae-8339-6a6978ffd0ef" providerId="ADAL" clId="{03806AC9-1998-4114-9500-57616713D652}" dt="2021-10-18T01:27:56.681" v="1915" actId="1076"/>
          <ac:picMkLst>
            <pc:docMk/>
            <pc:sldMk cId="630733794" sldId="2457"/>
            <ac:picMk id="4" creationId="{EEB9313F-CB7C-4C27-90C0-696E84BF4496}"/>
          </ac:picMkLst>
        </pc:picChg>
        <pc:picChg chg="del">
          <ac:chgData name="Ulas Topaloglu" userId="a85dad37-7727-4fae-8339-6a6978ffd0ef" providerId="ADAL" clId="{03806AC9-1998-4114-9500-57616713D652}" dt="2021-10-18T01:25:31.415" v="1899" actId="478"/>
          <ac:picMkLst>
            <pc:docMk/>
            <pc:sldMk cId="630733794" sldId="2457"/>
            <ac:picMk id="5" creationId="{9324ACED-7A95-411E-A26B-1008E1E95A9C}"/>
          </ac:picMkLst>
        </pc:picChg>
        <pc:picChg chg="add mod">
          <ac:chgData name="Ulas Topaloglu" userId="a85dad37-7727-4fae-8339-6a6978ffd0ef" providerId="ADAL" clId="{03806AC9-1998-4114-9500-57616713D652}" dt="2021-10-18T01:28:09.671" v="1918" actId="1076"/>
          <ac:picMkLst>
            <pc:docMk/>
            <pc:sldMk cId="630733794" sldId="2457"/>
            <ac:picMk id="8" creationId="{26AE7313-1F3B-4CAC-AB40-BCC404908599}"/>
          </ac:picMkLst>
        </pc:picChg>
        <pc:picChg chg="del">
          <ac:chgData name="Ulas Topaloglu" userId="a85dad37-7727-4fae-8339-6a6978ffd0ef" providerId="ADAL" clId="{03806AC9-1998-4114-9500-57616713D652}" dt="2021-10-18T01:25:31.152" v="1898" actId="478"/>
          <ac:picMkLst>
            <pc:docMk/>
            <pc:sldMk cId="630733794" sldId="2457"/>
            <ac:picMk id="12" creationId="{02DD8837-CB4B-4EA9-9035-2F1D98C37520}"/>
          </ac:picMkLst>
        </pc:picChg>
      </pc:sldChg>
      <pc:sldChg chg="addSp delSp modSp add del mod ord modNotesTx">
        <pc:chgData name="Ulas Topaloglu" userId="a85dad37-7727-4fae-8339-6a6978ffd0ef" providerId="ADAL" clId="{03806AC9-1998-4114-9500-57616713D652}" dt="2021-10-18T14:32:58.183" v="5122" actId="47"/>
        <pc:sldMkLst>
          <pc:docMk/>
          <pc:sldMk cId="3371530295" sldId="2458"/>
        </pc:sldMkLst>
        <pc:spChg chg="mod">
          <ac:chgData name="Ulas Topaloglu" userId="a85dad37-7727-4fae-8339-6a6978ffd0ef" providerId="ADAL" clId="{03806AC9-1998-4114-9500-57616713D652}" dt="2021-10-18T03:32:01.363" v="2269" actId="20577"/>
          <ac:spMkLst>
            <pc:docMk/>
            <pc:sldMk cId="3371530295" sldId="2458"/>
            <ac:spMk id="3" creationId="{E3CD204F-A62A-4897-863A-C0B548D130CE}"/>
          </ac:spMkLst>
        </pc:spChg>
        <pc:picChg chg="add del mod">
          <ac:chgData name="Ulas Topaloglu" userId="a85dad37-7727-4fae-8339-6a6978ffd0ef" providerId="ADAL" clId="{03806AC9-1998-4114-9500-57616713D652}" dt="2021-10-18T03:33:25.666" v="2275" actId="478"/>
          <ac:picMkLst>
            <pc:docMk/>
            <pc:sldMk cId="3371530295" sldId="2458"/>
            <ac:picMk id="5" creationId="{D4D85F9C-C6D3-4C84-B8D4-17B6CB2289BF}"/>
          </ac:picMkLst>
        </pc:picChg>
        <pc:picChg chg="add del mod">
          <ac:chgData name="Ulas Topaloglu" userId="a85dad37-7727-4fae-8339-6a6978ffd0ef" providerId="ADAL" clId="{03806AC9-1998-4114-9500-57616713D652}" dt="2021-10-18T14:30:30.039" v="5053" actId="21"/>
          <ac:picMkLst>
            <pc:docMk/>
            <pc:sldMk cId="3371530295" sldId="2458"/>
            <ac:picMk id="7" creationId="{54A91E9B-CFF8-4541-A7F5-D153400E3874}"/>
          </ac:picMkLst>
        </pc:picChg>
        <pc:picChg chg="del">
          <ac:chgData name="Ulas Topaloglu" userId="a85dad37-7727-4fae-8339-6a6978ffd0ef" providerId="ADAL" clId="{03806AC9-1998-4114-9500-57616713D652}" dt="2021-10-18T13:04:01.060" v="3939" actId="478"/>
          <ac:picMkLst>
            <pc:docMk/>
            <pc:sldMk cId="3371530295" sldId="2458"/>
            <ac:picMk id="8" creationId="{D5D7A437-8ED4-4008-8BEC-1D3A69E19AFC}"/>
          </ac:picMkLst>
        </pc:picChg>
        <pc:picChg chg="del">
          <ac:chgData name="Ulas Topaloglu" userId="a85dad37-7727-4fae-8339-6a6978ffd0ef" providerId="ADAL" clId="{03806AC9-1998-4114-9500-57616713D652}" dt="2021-10-18T13:04:01.652" v="3940" actId="478"/>
          <ac:picMkLst>
            <pc:docMk/>
            <pc:sldMk cId="3371530295" sldId="2458"/>
            <ac:picMk id="9" creationId="{F39A73AE-5675-4AD8-A2B1-217F88CC0D86}"/>
          </ac:picMkLst>
        </pc:picChg>
        <pc:picChg chg="del">
          <ac:chgData name="Ulas Topaloglu" userId="a85dad37-7727-4fae-8339-6a6978ffd0ef" providerId="ADAL" clId="{03806AC9-1998-4114-9500-57616713D652}" dt="2021-10-18T03:31:29.246" v="2262" actId="478"/>
          <ac:picMkLst>
            <pc:docMk/>
            <pc:sldMk cId="3371530295" sldId="2458"/>
            <ac:picMk id="12" creationId="{5CA90AC7-4919-4111-99E1-1F987C752F2A}"/>
          </ac:picMkLst>
        </pc:picChg>
      </pc:sldChg>
      <pc:sldChg chg="addSp delSp modSp add mod modNotesTx">
        <pc:chgData name="Ulas Topaloglu" userId="a85dad37-7727-4fae-8339-6a6978ffd0ef" providerId="ADAL" clId="{03806AC9-1998-4114-9500-57616713D652}" dt="2021-10-18T13:36:53.257" v="4114" actId="1076"/>
        <pc:sldMkLst>
          <pc:docMk/>
          <pc:sldMk cId="2854530724" sldId="2459"/>
        </pc:sldMkLst>
        <pc:spChg chg="mod">
          <ac:chgData name="Ulas Topaloglu" userId="a85dad37-7727-4fae-8339-6a6978ffd0ef" providerId="ADAL" clId="{03806AC9-1998-4114-9500-57616713D652}" dt="2021-10-18T13:34:42.821" v="4097" actId="14100"/>
          <ac:spMkLst>
            <pc:docMk/>
            <pc:sldMk cId="2854530724" sldId="2459"/>
            <ac:spMk id="7" creationId="{F578E3BC-4B93-49ED-B10C-1869BA671D0D}"/>
          </ac:spMkLst>
        </pc:spChg>
        <pc:picChg chg="del">
          <ac:chgData name="Ulas Topaloglu" userId="a85dad37-7727-4fae-8339-6a6978ffd0ef" providerId="ADAL" clId="{03806AC9-1998-4114-9500-57616713D652}" dt="2021-10-18T03:37:08.309" v="2284" actId="478"/>
          <ac:picMkLst>
            <pc:docMk/>
            <pc:sldMk cId="2854530724" sldId="2459"/>
            <ac:picMk id="4" creationId="{EEB9313F-CB7C-4C27-90C0-696E84BF4496}"/>
          </ac:picMkLst>
        </pc:picChg>
        <pc:picChg chg="add del mod">
          <ac:chgData name="Ulas Topaloglu" userId="a85dad37-7727-4fae-8339-6a6978ffd0ef" providerId="ADAL" clId="{03806AC9-1998-4114-9500-57616713D652}" dt="2021-10-18T13:36:41.922" v="4108" actId="478"/>
          <ac:picMkLst>
            <pc:docMk/>
            <pc:sldMk cId="2854530724" sldId="2459"/>
            <ac:picMk id="4" creationId="{FC009A67-2736-4DD8-ACAC-792322DD6788}"/>
          </ac:picMkLst>
        </pc:picChg>
        <pc:picChg chg="add del mod">
          <ac:chgData name="Ulas Topaloglu" userId="a85dad37-7727-4fae-8339-6a6978ffd0ef" providerId="ADAL" clId="{03806AC9-1998-4114-9500-57616713D652}" dt="2021-10-18T13:36:11.513" v="4100" actId="478"/>
          <ac:picMkLst>
            <pc:docMk/>
            <pc:sldMk cId="2854530724" sldId="2459"/>
            <ac:picMk id="5" creationId="{FC4B153D-54D4-4471-A1C4-8C6DA466C6F4}"/>
          </ac:picMkLst>
        </pc:picChg>
        <pc:picChg chg="add mod">
          <ac:chgData name="Ulas Topaloglu" userId="a85dad37-7727-4fae-8339-6a6978ffd0ef" providerId="ADAL" clId="{03806AC9-1998-4114-9500-57616713D652}" dt="2021-10-18T13:36:47.897" v="4112" actId="1076"/>
          <ac:picMkLst>
            <pc:docMk/>
            <pc:sldMk cId="2854530724" sldId="2459"/>
            <ac:picMk id="8" creationId="{0DA61748-CCB0-4CCA-9282-E6FDCE7C6B74}"/>
          </ac:picMkLst>
        </pc:picChg>
        <pc:picChg chg="del">
          <ac:chgData name="Ulas Topaloglu" userId="a85dad37-7727-4fae-8339-6a6978ffd0ef" providerId="ADAL" clId="{03806AC9-1998-4114-9500-57616713D652}" dt="2021-10-18T03:37:07.823" v="2283" actId="478"/>
          <ac:picMkLst>
            <pc:docMk/>
            <pc:sldMk cId="2854530724" sldId="2459"/>
            <ac:picMk id="8" creationId="{26AE7313-1F3B-4CAC-AB40-BCC404908599}"/>
          </ac:picMkLst>
        </pc:picChg>
        <pc:picChg chg="add del mod">
          <ac:chgData name="Ulas Topaloglu" userId="a85dad37-7727-4fae-8339-6a6978ffd0ef" providerId="ADAL" clId="{03806AC9-1998-4114-9500-57616713D652}" dt="2021-10-18T03:39:06.162" v="2298" actId="478"/>
          <ac:picMkLst>
            <pc:docMk/>
            <pc:sldMk cId="2854530724" sldId="2459"/>
            <ac:picMk id="12" creationId="{E4C25B79-9767-4D89-BFAD-2B07C2128A50}"/>
          </ac:picMkLst>
        </pc:picChg>
        <pc:picChg chg="add mod ord">
          <ac:chgData name="Ulas Topaloglu" userId="a85dad37-7727-4fae-8339-6a6978ffd0ef" providerId="ADAL" clId="{03806AC9-1998-4114-9500-57616713D652}" dt="2021-10-18T13:36:53.257" v="4114" actId="1076"/>
          <ac:picMkLst>
            <pc:docMk/>
            <pc:sldMk cId="2854530724" sldId="2459"/>
            <ac:picMk id="14" creationId="{29FE844B-1A90-47AB-8DCB-3E90F237E182}"/>
          </ac:picMkLst>
        </pc:picChg>
      </pc:sldChg>
      <pc:sldChg chg="addSp delSp modSp add mod ord modNotesTx">
        <pc:chgData name="Ulas Topaloglu" userId="a85dad37-7727-4fae-8339-6a6978ffd0ef" providerId="ADAL" clId="{03806AC9-1998-4114-9500-57616713D652}" dt="2021-10-18T14:42:01.528" v="5184"/>
        <pc:sldMkLst>
          <pc:docMk/>
          <pc:sldMk cId="1453239344" sldId="2460"/>
        </pc:sldMkLst>
        <pc:spChg chg="mod">
          <ac:chgData name="Ulas Topaloglu" userId="a85dad37-7727-4fae-8339-6a6978ffd0ef" providerId="ADAL" clId="{03806AC9-1998-4114-9500-57616713D652}" dt="2021-10-18T03:41:18.601" v="2309" actId="20577"/>
          <ac:spMkLst>
            <pc:docMk/>
            <pc:sldMk cId="1453239344" sldId="2460"/>
            <ac:spMk id="3" creationId="{E3CD204F-A62A-4897-863A-C0B548D130CE}"/>
          </ac:spMkLst>
        </pc:spChg>
        <pc:picChg chg="add mod">
          <ac:chgData name="Ulas Topaloglu" userId="a85dad37-7727-4fae-8339-6a6978ffd0ef" providerId="ADAL" clId="{03806AC9-1998-4114-9500-57616713D652}" dt="2021-10-18T03:44:24.316" v="2319" actId="14100"/>
          <ac:picMkLst>
            <pc:docMk/>
            <pc:sldMk cId="1453239344" sldId="2460"/>
            <ac:picMk id="5" creationId="{4CA3A336-A701-4A7F-8688-A27C3B8658F2}"/>
          </ac:picMkLst>
        </pc:picChg>
        <pc:picChg chg="del">
          <ac:chgData name="Ulas Topaloglu" userId="a85dad37-7727-4fae-8339-6a6978ffd0ef" providerId="ADAL" clId="{03806AC9-1998-4114-9500-57616713D652}" dt="2021-10-18T03:41:20.808" v="2310" actId="478"/>
          <ac:picMkLst>
            <pc:docMk/>
            <pc:sldMk cId="1453239344" sldId="2460"/>
            <ac:picMk id="6" creationId="{33304B7B-1C4F-4F11-8FC3-1C217A908C23}"/>
          </ac:picMkLst>
        </pc:picChg>
        <pc:picChg chg="add mod">
          <ac:chgData name="Ulas Topaloglu" userId="a85dad37-7727-4fae-8339-6a6978ffd0ef" providerId="ADAL" clId="{03806AC9-1998-4114-9500-57616713D652}" dt="2021-10-18T03:44:28.476" v="2322" actId="1076"/>
          <ac:picMkLst>
            <pc:docMk/>
            <pc:sldMk cId="1453239344" sldId="2460"/>
            <ac:picMk id="8" creationId="{8A0E5B73-1B34-4AC1-B81E-E4AB52E317C1}"/>
          </ac:picMkLst>
        </pc:picChg>
      </pc:sldChg>
      <pc:sldChg chg="addSp delSp modSp add mod modNotesTx">
        <pc:chgData name="Ulas Topaloglu" userId="a85dad37-7727-4fae-8339-6a6978ffd0ef" providerId="ADAL" clId="{03806AC9-1998-4114-9500-57616713D652}" dt="2021-10-18T13:15:29.455" v="4055" actId="14100"/>
        <pc:sldMkLst>
          <pc:docMk/>
          <pc:sldMk cId="727566954" sldId="2461"/>
        </pc:sldMkLst>
        <pc:spChg chg="mod">
          <ac:chgData name="Ulas Topaloglu" userId="a85dad37-7727-4fae-8339-6a6978ffd0ef" providerId="ADAL" clId="{03806AC9-1998-4114-9500-57616713D652}" dt="2021-10-18T13:15:29.455" v="4055" actId="14100"/>
          <ac:spMkLst>
            <pc:docMk/>
            <pc:sldMk cId="727566954" sldId="2461"/>
            <ac:spMk id="7" creationId="{F578E3BC-4B93-49ED-B10C-1869BA671D0D}"/>
          </ac:spMkLst>
        </pc:spChg>
        <pc:spChg chg="add del">
          <ac:chgData name="Ulas Topaloglu" userId="a85dad37-7727-4fae-8339-6a6978ffd0ef" providerId="ADAL" clId="{03806AC9-1998-4114-9500-57616713D652}" dt="2021-10-18T04:04:10.989" v="2327" actId="22"/>
          <ac:spMkLst>
            <pc:docMk/>
            <pc:sldMk cId="727566954" sldId="2461"/>
            <ac:spMk id="12" creationId="{A7AC9D48-A2E2-42B6-AFA7-88A305525455}"/>
          </ac:spMkLst>
        </pc:spChg>
        <pc:picChg chg="del mod">
          <ac:chgData name="Ulas Topaloglu" userId="a85dad37-7727-4fae-8339-6a6978ffd0ef" providerId="ADAL" clId="{03806AC9-1998-4114-9500-57616713D652}" dt="2021-10-18T04:05:05.025" v="2347" actId="478"/>
          <ac:picMkLst>
            <pc:docMk/>
            <pc:sldMk cId="727566954" sldId="2461"/>
            <ac:picMk id="5" creationId="{FC4B153D-54D4-4471-A1C4-8C6DA466C6F4}"/>
          </ac:picMkLst>
        </pc:picChg>
        <pc:picChg chg="add mod">
          <ac:chgData name="Ulas Topaloglu" userId="a85dad37-7727-4fae-8339-6a6978ffd0ef" providerId="ADAL" clId="{03806AC9-1998-4114-9500-57616713D652}" dt="2021-10-18T04:06:46.113" v="2355" actId="1076"/>
          <ac:picMkLst>
            <pc:docMk/>
            <pc:sldMk cId="727566954" sldId="2461"/>
            <ac:picMk id="6" creationId="{192474E0-41DA-4739-83C2-4FF978AD648D}"/>
          </ac:picMkLst>
        </pc:picChg>
        <pc:picChg chg="del">
          <ac:chgData name="Ulas Topaloglu" userId="a85dad37-7727-4fae-8339-6a6978ffd0ef" providerId="ADAL" clId="{03806AC9-1998-4114-9500-57616713D652}" dt="2021-10-18T04:05:05.761" v="2348" actId="478"/>
          <ac:picMkLst>
            <pc:docMk/>
            <pc:sldMk cId="727566954" sldId="2461"/>
            <ac:picMk id="14" creationId="{29FE844B-1A90-47AB-8DCB-3E90F237E182}"/>
          </ac:picMkLst>
        </pc:picChg>
      </pc:sldChg>
      <pc:sldChg chg="addSp delSp modSp add del mod modNotesTx">
        <pc:chgData name="Ulas Topaloglu" userId="a85dad37-7727-4fae-8339-6a6978ffd0ef" providerId="ADAL" clId="{03806AC9-1998-4114-9500-57616713D652}" dt="2021-10-18T13:37:36.790" v="4118" actId="47"/>
        <pc:sldMkLst>
          <pc:docMk/>
          <pc:sldMk cId="4169435219" sldId="2462"/>
        </pc:sldMkLst>
        <pc:spChg chg="add del mod">
          <ac:chgData name="Ulas Topaloglu" userId="a85dad37-7727-4fae-8339-6a6978ffd0ef" providerId="ADAL" clId="{03806AC9-1998-4114-9500-57616713D652}" dt="2021-10-18T13:37:32.819" v="4117" actId="478"/>
          <ac:spMkLst>
            <pc:docMk/>
            <pc:sldMk cId="4169435219" sldId="2462"/>
            <ac:spMk id="4" creationId="{F3F7ACB5-1512-4053-AA0D-AD35BAED2A18}"/>
          </ac:spMkLst>
        </pc:spChg>
        <pc:spChg chg="add del mod">
          <ac:chgData name="Ulas Topaloglu" userId="a85dad37-7727-4fae-8339-6a6978ffd0ef" providerId="ADAL" clId="{03806AC9-1998-4114-9500-57616713D652}" dt="2021-10-18T13:37:32.819" v="4117" actId="478"/>
          <ac:spMkLst>
            <pc:docMk/>
            <pc:sldMk cId="4169435219" sldId="2462"/>
            <ac:spMk id="7" creationId="{F578E3BC-4B93-49ED-B10C-1869BA671D0D}"/>
          </ac:spMkLst>
        </pc:spChg>
        <pc:picChg chg="del">
          <ac:chgData name="Ulas Topaloglu" userId="a85dad37-7727-4fae-8339-6a6978ffd0ef" providerId="ADAL" clId="{03806AC9-1998-4114-9500-57616713D652}" dt="2021-10-18T04:07:09.726" v="2357" actId="478"/>
          <ac:picMkLst>
            <pc:docMk/>
            <pc:sldMk cId="4169435219" sldId="2462"/>
            <ac:picMk id="6" creationId="{192474E0-41DA-4739-83C2-4FF978AD648D}"/>
          </ac:picMkLst>
        </pc:picChg>
        <pc:picChg chg="del">
          <ac:chgData name="Ulas Topaloglu" userId="a85dad37-7727-4fae-8339-6a6978ffd0ef" providerId="ADAL" clId="{03806AC9-1998-4114-9500-57616713D652}" dt="2021-10-18T12:48:54.558" v="3776" actId="478"/>
          <ac:picMkLst>
            <pc:docMk/>
            <pc:sldMk cId="4169435219" sldId="2462"/>
            <ac:picMk id="9" creationId="{196F27E9-31AD-4B47-A598-58FCCEEF5563}"/>
          </ac:picMkLst>
        </pc:picChg>
        <pc:picChg chg="del">
          <ac:chgData name="Ulas Topaloglu" userId="a85dad37-7727-4fae-8339-6a6978ffd0ef" providerId="ADAL" clId="{03806AC9-1998-4114-9500-57616713D652}" dt="2021-10-18T12:48:51.816" v="3775" actId="478"/>
          <ac:picMkLst>
            <pc:docMk/>
            <pc:sldMk cId="4169435219" sldId="2462"/>
            <ac:picMk id="11" creationId="{C70311D1-24EB-4956-9EB5-1B1E032F8727}"/>
          </ac:picMkLst>
        </pc:picChg>
      </pc:sldChg>
      <pc:sldChg chg="addSp modSp add mod modNotesTx">
        <pc:chgData name="Ulas Topaloglu" userId="a85dad37-7727-4fae-8339-6a6978ffd0ef" providerId="ADAL" clId="{03806AC9-1998-4114-9500-57616713D652}" dt="2021-10-18T13:39:25.130" v="4157" actId="313"/>
        <pc:sldMkLst>
          <pc:docMk/>
          <pc:sldMk cId="1254071297" sldId="2463"/>
        </pc:sldMkLst>
        <pc:spChg chg="mod">
          <ac:chgData name="Ulas Topaloglu" userId="a85dad37-7727-4fae-8339-6a6978ffd0ef" providerId="ADAL" clId="{03806AC9-1998-4114-9500-57616713D652}" dt="2021-10-18T13:39:25.130" v="4157" actId="313"/>
          <ac:spMkLst>
            <pc:docMk/>
            <pc:sldMk cId="1254071297" sldId="2463"/>
            <ac:spMk id="7" creationId="{F578E3BC-4B93-49ED-B10C-1869BA671D0D}"/>
          </ac:spMkLst>
        </pc:spChg>
        <pc:picChg chg="add mod">
          <ac:chgData name="Ulas Topaloglu" userId="a85dad37-7727-4fae-8339-6a6978ffd0ef" providerId="ADAL" clId="{03806AC9-1998-4114-9500-57616713D652}" dt="2021-10-18T04:14:23.639" v="2395" actId="1076"/>
          <ac:picMkLst>
            <pc:docMk/>
            <pc:sldMk cId="1254071297" sldId="2463"/>
            <ac:picMk id="4" creationId="{7D6A41F1-B655-4F6E-AAD4-ADE2F751F7E8}"/>
          </ac:picMkLst>
        </pc:picChg>
        <pc:picChg chg="add mod">
          <ac:chgData name="Ulas Topaloglu" userId="a85dad37-7727-4fae-8339-6a6978ffd0ef" providerId="ADAL" clId="{03806AC9-1998-4114-9500-57616713D652}" dt="2021-10-18T04:12:03.781" v="2384" actId="14100"/>
          <ac:picMkLst>
            <pc:docMk/>
            <pc:sldMk cId="1254071297" sldId="2463"/>
            <ac:picMk id="6" creationId="{1D4CB983-D862-449D-9DD0-4300D2EC58DE}"/>
          </ac:picMkLst>
        </pc:picChg>
      </pc:sldChg>
      <pc:sldChg chg="addSp delSp modSp add mod ord modNotesTx">
        <pc:chgData name="Ulas Topaloglu" userId="a85dad37-7727-4fae-8339-6a6978ffd0ef" providerId="ADAL" clId="{03806AC9-1998-4114-9500-57616713D652}" dt="2021-10-18T14:29:34.858" v="5042"/>
        <pc:sldMkLst>
          <pc:docMk/>
          <pc:sldMk cId="593057952" sldId="2464"/>
        </pc:sldMkLst>
        <pc:spChg chg="mod">
          <ac:chgData name="Ulas Topaloglu" userId="a85dad37-7727-4fae-8339-6a6978ffd0ef" providerId="ADAL" clId="{03806AC9-1998-4114-9500-57616713D652}" dt="2021-10-18T13:02:30.198" v="3919" actId="255"/>
          <ac:spMkLst>
            <pc:docMk/>
            <pc:sldMk cId="593057952" sldId="2464"/>
            <ac:spMk id="3" creationId="{E3CD204F-A62A-4897-863A-C0B548D130CE}"/>
          </ac:spMkLst>
        </pc:spChg>
        <pc:picChg chg="add del mod">
          <ac:chgData name="Ulas Topaloglu" userId="a85dad37-7727-4fae-8339-6a6978ffd0ef" providerId="ADAL" clId="{03806AC9-1998-4114-9500-57616713D652}" dt="2021-10-18T04:14:05.292" v="2392" actId="22"/>
          <ac:picMkLst>
            <pc:docMk/>
            <pc:sldMk cId="593057952" sldId="2464"/>
            <ac:picMk id="5" creationId="{3C22734F-1A54-4C3B-9832-787E02211679}"/>
          </ac:picMkLst>
        </pc:picChg>
        <pc:picChg chg="add del mod">
          <ac:chgData name="Ulas Topaloglu" userId="a85dad37-7727-4fae-8339-6a6978ffd0ef" providerId="ADAL" clId="{03806AC9-1998-4114-9500-57616713D652}" dt="2021-10-18T04:15:56.717" v="2406" actId="478"/>
          <ac:picMkLst>
            <pc:docMk/>
            <pc:sldMk cId="593057952" sldId="2464"/>
            <ac:picMk id="7" creationId="{6F7B17CA-4C7C-474A-AF95-9ECE68AC2E7E}"/>
          </ac:picMkLst>
        </pc:picChg>
        <pc:picChg chg="del">
          <ac:chgData name="Ulas Topaloglu" userId="a85dad37-7727-4fae-8339-6a6978ffd0ef" providerId="ADAL" clId="{03806AC9-1998-4114-9500-57616713D652}" dt="2021-10-18T04:14:01.019" v="2388" actId="478"/>
          <ac:picMkLst>
            <pc:docMk/>
            <pc:sldMk cId="593057952" sldId="2464"/>
            <ac:picMk id="8" creationId="{85DA8E8D-5424-460E-B4CD-635B599C76CD}"/>
          </ac:picMkLst>
        </pc:picChg>
        <pc:picChg chg="del">
          <ac:chgData name="Ulas Topaloglu" userId="a85dad37-7727-4fae-8339-6a6978ffd0ef" providerId="ADAL" clId="{03806AC9-1998-4114-9500-57616713D652}" dt="2021-10-18T13:02:39.311" v="3921" actId="478"/>
          <ac:picMkLst>
            <pc:docMk/>
            <pc:sldMk cId="593057952" sldId="2464"/>
            <ac:picMk id="11" creationId="{75429A0E-EC3D-41F1-ACE4-B1AA347FB3F9}"/>
          </ac:picMkLst>
        </pc:picChg>
        <pc:picChg chg="add mod">
          <ac:chgData name="Ulas Topaloglu" userId="a85dad37-7727-4fae-8339-6a6978ffd0ef" providerId="ADAL" clId="{03806AC9-1998-4114-9500-57616713D652}" dt="2021-10-18T13:02:32.781" v="3920" actId="1076"/>
          <ac:picMkLst>
            <pc:docMk/>
            <pc:sldMk cId="593057952" sldId="2464"/>
            <ac:picMk id="12" creationId="{C29C0926-E577-4060-B224-3B76CC26F4C3}"/>
          </ac:picMkLst>
        </pc:picChg>
        <pc:picChg chg="add mod">
          <ac:chgData name="Ulas Topaloglu" userId="a85dad37-7727-4fae-8339-6a6978ffd0ef" providerId="ADAL" clId="{03806AC9-1998-4114-9500-57616713D652}" dt="2021-10-18T04:19:13.451" v="2417" actId="1076"/>
          <ac:picMkLst>
            <pc:docMk/>
            <pc:sldMk cId="593057952" sldId="2464"/>
            <ac:picMk id="14" creationId="{6E256342-41E8-4E2F-B6B3-A605BC035BDC}"/>
          </ac:picMkLst>
        </pc:picChg>
        <pc:picChg chg="add mod">
          <ac:chgData name="Ulas Topaloglu" userId="a85dad37-7727-4fae-8339-6a6978ffd0ef" providerId="ADAL" clId="{03806AC9-1998-4114-9500-57616713D652}" dt="2021-10-18T04:19:15.134" v="2418" actId="1076"/>
          <ac:picMkLst>
            <pc:docMk/>
            <pc:sldMk cId="593057952" sldId="2464"/>
            <ac:picMk id="16" creationId="{CA2C4998-AB84-415C-BADD-CE540B0A9589}"/>
          </ac:picMkLst>
        </pc:picChg>
        <pc:picChg chg="add mod">
          <ac:chgData name="Ulas Topaloglu" userId="a85dad37-7727-4fae-8339-6a6978ffd0ef" providerId="ADAL" clId="{03806AC9-1998-4114-9500-57616713D652}" dt="2021-10-18T13:02:39.888" v="3922"/>
          <ac:picMkLst>
            <pc:docMk/>
            <pc:sldMk cId="593057952" sldId="2464"/>
            <ac:picMk id="17" creationId="{F49D9663-5ABE-406B-BEF5-1562B592380F}"/>
          </ac:picMkLst>
        </pc:picChg>
        <pc:picChg chg="add mod">
          <ac:chgData name="Ulas Topaloglu" userId="a85dad37-7727-4fae-8339-6a6978ffd0ef" providerId="ADAL" clId="{03806AC9-1998-4114-9500-57616713D652}" dt="2021-10-18T13:02:39.888" v="3922"/>
          <ac:picMkLst>
            <pc:docMk/>
            <pc:sldMk cId="593057952" sldId="2464"/>
            <ac:picMk id="18" creationId="{10104D69-A120-456F-A9A8-AE2E704CD98D}"/>
          </ac:picMkLst>
        </pc:picChg>
      </pc:sldChg>
      <pc:sldChg chg="addSp delSp modSp add mod modNotesTx">
        <pc:chgData name="Ulas Topaloglu" userId="a85dad37-7727-4fae-8339-6a6978ffd0ef" providerId="ADAL" clId="{03806AC9-1998-4114-9500-57616713D652}" dt="2021-10-18T12:53:33.635" v="3831" actId="20577"/>
        <pc:sldMkLst>
          <pc:docMk/>
          <pc:sldMk cId="2138397650" sldId="2465"/>
        </pc:sldMkLst>
        <pc:spChg chg="mod">
          <ac:chgData name="Ulas Topaloglu" userId="a85dad37-7727-4fae-8339-6a6978ffd0ef" providerId="ADAL" clId="{03806AC9-1998-4114-9500-57616713D652}" dt="2021-10-18T04:22:26.316" v="2428" actId="20577"/>
          <ac:spMkLst>
            <pc:docMk/>
            <pc:sldMk cId="2138397650" sldId="2465"/>
            <ac:spMk id="7" creationId="{F578E3BC-4B93-49ED-B10C-1869BA671D0D}"/>
          </ac:spMkLst>
        </pc:spChg>
        <pc:picChg chg="del">
          <ac:chgData name="Ulas Topaloglu" userId="a85dad37-7727-4fae-8339-6a6978ffd0ef" providerId="ADAL" clId="{03806AC9-1998-4114-9500-57616713D652}" dt="2021-10-18T04:22:03.534" v="2421" actId="478"/>
          <ac:picMkLst>
            <pc:docMk/>
            <pc:sldMk cId="2138397650" sldId="2465"/>
            <ac:picMk id="4" creationId="{7D6A41F1-B655-4F6E-AAD4-ADE2F751F7E8}"/>
          </ac:picMkLst>
        </pc:picChg>
        <pc:picChg chg="add mod">
          <ac:chgData name="Ulas Topaloglu" userId="a85dad37-7727-4fae-8339-6a6978ffd0ef" providerId="ADAL" clId="{03806AC9-1998-4114-9500-57616713D652}" dt="2021-10-18T04:25:33.603" v="2441" actId="1076"/>
          <ac:picMkLst>
            <pc:docMk/>
            <pc:sldMk cId="2138397650" sldId="2465"/>
            <ac:picMk id="5" creationId="{13BEF01D-0195-4CA2-85A2-6614D9FFA672}"/>
          </ac:picMkLst>
        </pc:picChg>
        <pc:picChg chg="del">
          <ac:chgData name="Ulas Topaloglu" userId="a85dad37-7727-4fae-8339-6a6978ffd0ef" providerId="ADAL" clId="{03806AC9-1998-4114-9500-57616713D652}" dt="2021-10-18T04:22:03.189" v="2420" actId="478"/>
          <ac:picMkLst>
            <pc:docMk/>
            <pc:sldMk cId="2138397650" sldId="2465"/>
            <ac:picMk id="6" creationId="{1D4CB983-D862-449D-9DD0-4300D2EC58DE}"/>
          </ac:picMkLst>
        </pc:picChg>
        <pc:picChg chg="add del mod">
          <ac:chgData name="Ulas Topaloglu" userId="a85dad37-7727-4fae-8339-6a6978ffd0ef" providerId="ADAL" clId="{03806AC9-1998-4114-9500-57616713D652}" dt="2021-10-18T04:25:13.277" v="2434" actId="478"/>
          <ac:picMkLst>
            <pc:docMk/>
            <pc:sldMk cId="2138397650" sldId="2465"/>
            <ac:picMk id="12" creationId="{B83CF26E-D0C6-44C4-877F-54FACE60829C}"/>
          </ac:picMkLst>
        </pc:picChg>
        <pc:picChg chg="add mod">
          <ac:chgData name="Ulas Topaloglu" userId="a85dad37-7727-4fae-8339-6a6978ffd0ef" providerId="ADAL" clId="{03806AC9-1998-4114-9500-57616713D652}" dt="2021-10-18T04:25:21.873" v="2439" actId="1076"/>
          <ac:picMkLst>
            <pc:docMk/>
            <pc:sldMk cId="2138397650" sldId="2465"/>
            <ac:picMk id="14" creationId="{DD80712B-601E-49C4-88FA-0F109807BAA4}"/>
          </ac:picMkLst>
        </pc:picChg>
      </pc:sldChg>
      <pc:sldChg chg="addSp delSp modSp add mod modNotesTx">
        <pc:chgData name="Ulas Topaloglu" userId="a85dad37-7727-4fae-8339-6a6978ffd0ef" providerId="ADAL" clId="{03806AC9-1998-4114-9500-57616713D652}" dt="2021-10-18T13:05:06.299" v="3948"/>
        <pc:sldMkLst>
          <pc:docMk/>
          <pc:sldMk cId="3457746970" sldId="2466"/>
        </pc:sldMkLst>
        <pc:spChg chg="mod">
          <ac:chgData name="Ulas Topaloglu" userId="a85dad37-7727-4fae-8339-6a6978ffd0ef" providerId="ADAL" clId="{03806AC9-1998-4114-9500-57616713D652}" dt="2021-10-18T04:26:17.161" v="2448" actId="20577"/>
          <ac:spMkLst>
            <pc:docMk/>
            <pc:sldMk cId="3457746970" sldId="2466"/>
            <ac:spMk id="2" creationId="{2F55D63B-9D73-4B5B-8169-EF3688A293C9}"/>
          </ac:spMkLst>
        </pc:spChg>
        <pc:spChg chg="mod">
          <ac:chgData name="Ulas Topaloglu" userId="a85dad37-7727-4fae-8339-6a6978ffd0ef" providerId="ADAL" clId="{03806AC9-1998-4114-9500-57616713D652}" dt="2021-10-18T04:26:29.404" v="2452"/>
          <ac:spMkLst>
            <pc:docMk/>
            <pc:sldMk cId="3457746970" sldId="2466"/>
            <ac:spMk id="3" creationId="{E3CD204F-A62A-4897-863A-C0B548D130CE}"/>
          </ac:spMkLst>
        </pc:spChg>
        <pc:picChg chg="del">
          <ac:chgData name="Ulas Topaloglu" userId="a85dad37-7727-4fae-8339-6a6978ffd0ef" providerId="ADAL" clId="{03806AC9-1998-4114-9500-57616713D652}" dt="2021-10-18T04:26:32.414" v="2454" actId="478"/>
          <ac:picMkLst>
            <pc:docMk/>
            <pc:sldMk cId="3457746970" sldId="2466"/>
            <ac:picMk id="5" creationId="{4CA3A336-A701-4A7F-8688-A27C3B8658F2}"/>
          </ac:picMkLst>
        </pc:picChg>
        <pc:picChg chg="add del mod">
          <ac:chgData name="Ulas Topaloglu" userId="a85dad37-7727-4fae-8339-6a6978ffd0ef" providerId="ADAL" clId="{03806AC9-1998-4114-9500-57616713D652}" dt="2021-10-18T04:29:34.157" v="2463" actId="478"/>
          <ac:picMkLst>
            <pc:docMk/>
            <pc:sldMk cId="3457746970" sldId="2466"/>
            <ac:picMk id="6" creationId="{C92569F7-A757-448F-BE62-3E7100D8A639}"/>
          </ac:picMkLst>
        </pc:picChg>
        <pc:picChg chg="del">
          <ac:chgData name="Ulas Topaloglu" userId="a85dad37-7727-4fae-8339-6a6978ffd0ef" providerId="ADAL" clId="{03806AC9-1998-4114-9500-57616713D652}" dt="2021-10-18T04:26:30.756" v="2453" actId="478"/>
          <ac:picMkLst>
            <pc:docMk/>
            <pc:sldMk cId="3457746970" sldId="2466"/>
            <ac:picMk id="8" creationId="{8A0E5B73-1B34-4AC1-B81E-E4AB52E317C1}"/>
          </ac:picMkLst>
        </pc:picChg>
        <pc:picChg chg="add mod">
          <ac:chgData name="Ulas Topaloglu" userId="a85dad37-7727-4fae-8339-6a6978ffd0ef" providerId="ADAL" clId="{03806AC9-1998-4114-9500-57616713D652}" dt="2021-10-18T04:29:47.066" v="2468" actId="1076"/>
          <ac:picMkLst>
            <pc:docMk/>
            <pc:sldMk cId="3457746970" sldId="2466"/>
            <ac:picMk id="9" creationId="{21F08F2F-9167-46BB-A783-3B228D79D651}"/>
          </ac:picMkLst>
        </pc:picChg>
        <pc:picChg chg="del">
          <ac:chgData name="Ulas Topaloglu" userId="a85dad37-7727-4fae-8339-6a6978ffd0ef" providerId="ADAL" clId="{03806AC9-1998-4114-9500-57616713D652}" dt="2021-10-18T13:05:05.856" v="3947" actId="478"/>
          <ac:picMkLst>
            <pc:docMk/>
            <pc:sldMk cId="3457746970" sldId="2466"/>
            <ac:picMk id="11" creationId="{6CF0D583-4304-4004-AAC5-7EC4053096DA}"/>
          </ac:picMkLst>
        </pc:picChg>
        <pc:picChg chg="add mod">
          <ac:chgData name="Ulas Topaloglu" userId="a85dad37-7727-4fae-8339-6a6978ffd0ef" providerId="ADAL" clId="{03806AC9-1998-4114-9500-57616713D652}" dt="2021-10-18T13:05:06.299" v="3948"/>
          <ac:picMkLst>
            <pc:docMk/>
            <pc:sldMk cId="3457746970" sldId="2466"/>
            <ac:picMk id="12" creationId="{4E9A01F2-5AAB-4516-89C8-7FBA02BA8CF3}"/>
          </ac:picMkLst>
        </pc:picChg>
        <pc:picChg chg="add mod">
          <ac:chgData name="Ulas Topaloglu" userId="a85dad37-7727-4fae-8339-6a6978ffd0ef" providerId="ADAL" clId="{03806AC9-1998-4114-9500-57616713D652}" dt="2021-10-18T13:05:06.299" v="3948"/>
          <ac:picMkLst>
            <pc:docMk/>
            <pc:sldMk cId="3457746970" sldId="2466"/>
            <ac:picMk id="13" creationId="{6D46DA97-A136-43DE-B342-AC28DB7437E6}"/>
          </ac:picMkLst>
        </pc:picChg>
      </pc:sldChg>
      <pc:sldChg chg="addSp delSp modSp add mod ord modNotesTx">
        <pc:chgData name="Ulas Topaloglu" userId="a85dad37-7727-4fae-8339-6a6978ffd0ef" providerId="ADAL" clId="{03806AC9-1998-4114-9500-57616713D652}" dt="2021-10-18T14:33:48.374" v="5130"/>
        <pc:sldMkLst>
          <pc:docMk/>
          <pc:sldMk cId="2120167808" sldId="2467"/>
        </pc:sldMkLst>
        <pc:spChg chg="mod">
          <ac:chgData name="Ulas Topaloglu" userId="a85dad37-7727-4fae-8339-6a6978ffd0ef" providerId="ADAL" clId="{03806AC9-1998-4114-9500-57616713D652}" dt="2021-10-18T13:04:26.135" v="3944" actId="255"/>
          <ac:spMkLst>
            <pc:docMk/>
            <pc:sldMk cId="2120167808" sldId="2467"/>
            <ac:spMk id="3" creationId="{E3CD204F-A62A-4897-863A-C0B548D130CE}"/>
          </ac:spMkLst>
        </pc:spChg>
        <pc:picChg chg="add del mod">
          <ac:chgData name="Ulas Topaloglu" userId="a85dad37-7727-4fae-8339-6a6978ffd0ef" providerId="ADAL" clId="{03806AC9-1998-4114-9500-57616713D652}" dt="2021-10-18T04:40:52.907" v="2515" actId="478"/>
          <ac:picMkLst>
            <pc:docMk/>
            <pc:sldMk cId="2120167808" sldId="2467"/>
            <ac:picMk id="5" creationId="{57E68E14-7DC8-463B-8A8E-09C40AA1351B}"/>
          </ac:picMkLst>
        </pc:picChg>
        <pc:picChg chg="del">
          <ac:chgData name="Ulas Topaloglu" userId="a85dad37-7727-4fae-8339-6a6978ffd0ef" providerId="ADAL" clId="{03806AC9-1998-4114-9500-57616713D652}" dt="2021-10-18T04:39:26.803" v="2507" actId="478"/>
          <ac:picMkLst>
            <pc:docMk/>
            <pc:sldMk cId="2120167808" sldId="2467"/>
            <ac:picMk id="7" creationId="{54A91E9B-CFF8-4541-A7F5-D153400E3874}"/>
          </ac:picMkLst>
        </pc:picChg>
        <pc:picChg chg="add del mod modCrop">
          <ac:chgData name="Ulas Topaloglu" userId="a85dad37-7727-4fae-8339-6a6978ffd0ef" providerId="ADAL" clId="{03806AC9-1998-4114-9500-57616713D652}" dt="2021-10-18T04:41:54.270" v="2526" actId="478"/>
          <ac:picMkLst>
            <pc:docMk/>
            <pc:sldMk cId="2120167808" sldId="2467"/>
            <ac:picMk id="11" creationId="{4D4038C1-3D8F-4D85-996D-59F562955567}"/>
          </ac:picMkLst>
        </pc:picChg>
        <pc:picChg chg="add mod">
          <ac:chgData name="Ulas Topaloglu" userId="a85dad37-7727-4fae-8339-6a6978ffd0ef" providerId="ADAL" clId="{03806AC9-1998-4114-9500-57616713D652}" dt="2021-10-18T04:42:01.480" v="2531" actId="1076"/>
          <ac:picMkLst>
            <pc:docMk/>
            <pc:sldMk cId="2120167808" sldId="2467"/>
            <ac:picMk id="13" creationId="{3B5A7C52-2451-46FE-9E17-B9BC855C760A}"/>
          </ac:picMkLst>
        </pc:picChg>
      </pc:sldChg>
      <pc:sldChg chg="addSp delSp modSp add mod modNotesTx">
        <pc:chgData name="Ulas Topaloglu" userId="a85dad37-7727-4fae-8339-6a6978ffd0ef" providerId="ADAL" clId="{03806AC9-1998-4114-9500-57616713D652}" dt="2021-10-18T13:01:17.043" v="3904" actId="20577"/>
        <pc:sldMkLst>
          <pc:docMk/>
          <pc:sldMk cId="3580903866" sldId="2468"/>
        </pc:sldMkLst>
        <pc:spChg chg="mod">
          <ac:chgData name="Ulas Topaloglu" userId="a85dad37-7727-4fae-8339-6a6978ffd0ef" providerId="ADAL" clId="{03806AC9-1998-4114-9500-57616713D652}" dt="2021-10-18T04:53:25.531" v="2561"/>
          <ac:spMkLst>
            <pc:docMk/>
            <pc:sldMk cId="3580903866" sldId="2468"/>
            <ac:spMk id="3" creationId="{E3CD204F-A62A-4897-863A-C0B548D130CE}"/>
          </ac:spMkLst>
        </pc:spChg>
        <pc:picChg chg="del">
          <ac:chgData name="Ulas Topaloglu" userId="a85dad37-7727-4fae-8339-6a6978ffd0ef" providerId="ADAL" clId="{03806AC9-1998-4114-9500-57616713D652}" dt="2021-10-18T04:53:27.914" v="2564" actId="478"/>
          <ac:picMkLst>
            <pc:docMk/>
            <pc:sldMk cId="3580903866" sldId="2468"/>
            <ac:picMk id="5" creationId="{DD9D398A-61CD-4109-9E80-74C5EB41956D}"/>
          </ac:picMkLst>
        </pc:picChg>
        <pc:picChg chg="add mod">
          <ac:chgData name="Ulas Topaloglu" userId="a85dad37-7727-4fae-8339-6a6978ffd0ef" providerId="ADAL" clId="{03806AC9-1998-4114-9500-57616713D652}" dt="2021-10-18T05:33:20.917" v="2569" actId="1076"/>
          <ac:picMkLst>
            <pc:docMk/>
            <pc:sldMk cId="3580903866" sldId="2468"/>
            <ac:picMk id="6" creationId="{8CE5ADDC-D31C-4B95-BEFF-9B36BB061D1C}"/>
          </ac:picMkLst>
        </pc:picChg>
        <pc:picChg chg="del">
          <ac:chgData name="Ulas Topaloglu" userId="a85dad37-7727-4fae-8339-6a6978ffd0ef" providerId="ADAL" clId="{03806AC9-1998-4114-9500-57616713D652}" dt="2021-10-18T13:00:49.510" v="3901" actId="478"/>
          <ac:picMkLst>
            <pc:docMk/>
            <pc:sldMk cId="3580903866" sldId="2468"/>
            <ac:picMk id="8" creationId="{B62DEB0F-142D-42AD-9F70-543FCBCF4523}"/>
          </ac:picMkLst>
        </pc:picChg>
        <pc:picChg chg="del">
          <ac:chgData name="Ulas Topaloglu" userId="a85dad37-7727-4fae-8339-6a6978ffd0ef" providerId="ADAL" clId="{03806AC9-1998-4114-9500-57616713D652}" dt="2021-10-18T04:53:27.566" v="2563" actId="478"/>
          <ac:picMkLst>
            <pc:docMk/>
            <pc:sldMk cId="3580903866" sldId="2468"/>
            <ac:picMk id="9" creationId="{011E386A-1F0F-4D03-887B-3AC6EA9E6C46}"/>
          </ac:picMkLst>
        </pc:picChg>
        <pc:picChg chg="add mod">
          <ac:chgData name="Ulas Topaloglu" userId="a85dad37-7727-4fae-8339-6a6978ffd0ef" providerId="ADAL" clId="{03806AC9-1998-4114-9500-57616713D652}" dt="2021-10-18T13:00:49.841" v="3902"/>
          <ac:picMkLst>
            <pc:docMk/>
            <pc:sldMk cId="3580903866" sldId="2468"/>
            <ac:picMk id="11" creationId="{65870F56-1833-4332-A8E8-0CB047640595}"/>
          </ac:picMkLst>
        </pc:picChg>
        <pc:picChg chg="del">
          <ac:chgData name="Ulas Topaloglu" userId="a85dad37-7727-4fae-8339-6a6978ffd0ef" providerId="ADAL" clId="{03806AC9-1998-4114-9500-57616713D652}" dt="2021-10-18T04:53:27.261" v="2562" actId="478"/>
          <ac:picMkLst>
            <pc:docMk/>
            <pc:sldMk cId="3580903866" sldId="2468"/>
            <ac:picMk id="12" creationId="{94BA226D-DAC3-47A8-B6E2-BE6D7F266881}"/>
          </ac:picMkLst>
        </pc:picChg>
        <pc:picChg chg="add mod">
          <ac:chgData name="Ulas Topaloglu" userId="a85dad37-7727-4fae-8339-6a6978ffd0ef" providerId="ADAL" clId="{03806AC9-1998-4114-9500-57616713D652}" dt="2021-10-18T13:00:49.841" v="3902"/>
          <ac:picMkLst>
            <pc:docMk/>
            <pc:sldMk cId="3580903866" sldId="2468"/>
            <ac:picMk id="13" creationId="{B4C3F4C9-16B6-404F-9556-EA37241A3824}"/>
          </ac:picMkLst>
        </pc:picChg>
      </pc:sldChg>
      <pc:sldChg chg="addSp delSp modSp add mod modNotesTx">
        <pc:chgData name="Ulas Topaloglu" userId="a85dad37-7727-4fae-8339-6a6978ffd0ef" providerId="ADAL" clId="{03806AC9-1998-4114-9500-57616713D652}" dt="2021-10-18T13:01:43.942" v="3913" actId="20577"/>
        <pc:sldMkLst>
          <pc:docMk/>
          <pc:sldMk cId="2331351336" sldId="2469"/>
        </pc:sldMkLst>
        <pc:spChg chg="mod">
          <ac:chgData name="Ulas Topaloglu" userId="a85dad37-7727-4fae-8339-6a6978ffd0ef" providerId="ADAL" clId="{03806AC9-1998-4114-9500-57616713D652}" dt="2021-10-18T05:43:11.473" v="2583" actId="20577"/>
          <ac:spMkLst>
            <pc:docMk/>
            <pc:sldMk cId="2331351336" sldId="2469"/>
            <ac:spMk id="3" creationId="{E3CD204F-A62A-4897-863A-C0B548D130CE}"/>
          </ac:spMkLst>
        </pc:spChg>
        <pc:picChg chg="add mod">
          <ac:chgData name="Ulas Topaloglu" userId="a85dad37-7727-4fae-8339-6a6978ffd0ef" providerId="ADAL" clId="{03806AC9-1998-4114-9500-57616713D652}" dt="2021-10-18T05:43:06.641" v="2580" actId="1076"/>
          <ac:picMkLst>
            <pc:docMk/>
            <pc:sldMk cId="2331351336" sldId="2469"/>
            <ac:picMk id="5" creationId="{D95B0E9E-D3D1-459D-94EF-46FE082F7D0B}"/>
          </ac:picMkLst>
        </pc:picChg>
        <pc:picChg chg="del">
          <ac:chgData name="Ulas Topaloglu" userId="a85dad37-7727-4fae-8339-6a6978ffd0ef" providerId="ADAL" clId="{03806AC9-1998-4114-9500-57616713D652}" dt="2021-10-18T05:42:31.530" v="2571" actId="478"/>
          <ac:picMkLst>
            <pc:docMk/>
            <pc:sldMk cId="2331351336" sldId="2469"/>
            <ac:picMk id="6" creationId="{8CE5ADDC-D31C-4B95-BEFF-9B36BB061D1C}"/>
          </ac:picMkLst>
        </pc:picChg>
        <pc:picChg chg="del">
          <ac:chgData name="Ulas Topaloglu" userId="a85dad37-7727-4fae-8339-6a6978ffd0ef" providerId="ADAL" clId="{03806AC9-1998-4114-9500-57616713D652}" dt="2021-10-18T13:01:24.719" v="3905" actId="478"/>
          <ac:picMkLst>
            <pc:docMk/>
            <pc:sldMk cId="2331351336" sldId="2469"/>
            <ac:picMk id="8" creationId="{B62DEB0F-142D-42AD-9F70-543FCBCF4523}"/>
          </ac:picMkLst>
        </pc:picChg>
        <pc:picChg chg="add mod">
          <ac:chgData name="Ulas Topaloglu" userId="a85dad37-7727-4fae-8339-6a6978ffd0ef" providerId="ADAL" clId="{03806AC9-1998-4114-9500-57616713D652}" dt="2021-10-18T13:01:25.108" v="3906"/>
          <ac:picMkLst>
            <pc:docMk/>
            <pc:sldMk cId="2331351336" sldId="2469"/>
            <ac:picMk id="9" creationId="{0FA74D77-C0B9-4DC3-868D-88F8C655CAD5}"/>
          </ac:picMkLst>
        </pc:picChg>
        <pc:picChg chg="add mod">
          <ac:chgData name="Ulas Topaloglu" userId="a85dad37-7727-4fae-8339-6a6978ffd0ef" providerId="ADAL" clId="{03806AC9-1998-4114-9500-57616713D652}" dt="2021-10-18T13:01:25.108" v="3906"/>
          <ac:picMkLst>
            <pc:docMk/>
            <pc:sldMk cId="2331351336" sldId="2469"/>
            <ac:picMk id="11" creationId="{C08C5626-24E8-463E-86C0-86F31FF69590}"/>
          </ac:picMkLst>
        </pc:picChg>
      </pc:sldChg>
      <pc:sldChg chg="addSp delSp modSp add mod modNotesTx">
        <pc:chgData name="Ulas Topaloglu" userId="a85dad37-7727-4fae-8339-6a6978ffd0ef" providerId="ADAL" clId="{03806AC9-1998-4114-9500-57616713D652}" dt="2021-10-19T09:26:58.559" v="5346" actId="20577"/>
        <pc:sldMkLst>
          <pc:docMk/>
          <pc:sldMk cId="1892840445" sldId="2470"/>
        </pc:sldMkLst>
        <pc:spChg chg="mod">
          <ac:chgData name="Ulas Topaloglu" userId="a85dad37-7727-4fae-8339-6a6978ffd0ef" providerId="ADAL" clId="{03806AC9-1998-4114-9500-57616713D652}" dt="2021-10-19T09:26:58.559" v="5346" actId="20577"/>
          <ac:spMkLst>
            <pc:docMk/>
            <pc:sldMk cId="1892840445" sldId="2470"/>
            <ac:spMk id="3" creationId="{E3CD204F-A62A-4897-863A-C0B548D130CE}"/>
          </ac:spMkLst>
        </pc:spChg>
        <pc:picChg chg="del">
          <ac:chgData name="Ulas Topaloglu" userId="a85dad37-7727-4fae-8339-6a6978ffd0ef" providerId="ADAL" clId="{03806AC9-1998-4114-9500-57616713D652}" dt="2021-10-18T05:50:08.040" v="2628" actId="478"/>
          <ac:picMkLst>
            <pc:docMk/>
            <pc:sldMk cId="1892840445" sldId="2470"/>
            <ac:picMk id="5" creationId="{D95B0E9E-D3D1-459D-94EF-46FE082F7D0B}"/>
          </ac:picMkLst>
        </pc:picChg>
        <pc:picChg chg="add mod">
          <ac:chgData name="Ulas Topaloglu" userId="a85dad37-7727-4fae-8339-6a6978ffd0ef" providerId="ADAL" clId="{03806AC9-1998-4114-9500-57616713D652}" dt="2021-10-18T05:50:45.892" v="2633" actId="1076"/>
          <ac:picMkLst>
            <pc:docMk/>
            <pc:sldMk cId="1892840445" sldId="2470"/>
            <ac:picMk id="6" creationId="{E5DE2F19-20C3-4B16-8EEA-EA1DE4DBF7BC}"/>
          </ac:picMkLst>
        </pc:picChg>
        <pc:picChg chg="del">
          <ac:chgData name="Ulas Topaloglu" userId="a85dad37-7727-4fae-8339-6a6978ffd0ef" providerId="ADAL" clId="{03806AC9-1998-4114-9500-57616713D652}" dt="2021-10-18T13:01:30.112" v="3907" actId="478"/>
          <ac:picMkLst>
            <pc:docMk/>
            <pc:sldMk cId="1892840445" sldId="2470"/>
            <ac:picMk id="8" creationId="{B62DEB0F-142D-42AD-9F70-543FCBCF4523}"/>
          </ac:picMkLst>
        </pc:picChg>
        <pc:picChg chg="add mod">
          <ac:chgData name="Ulas Topaloglu" userId="a85dad37-7727-4fae-8339-6a6978ffd0ef" providerId="ADAL" clId="{03806AC9-1998-4114-9500-57616713D652}" dt="2021-10-18T13:01:30.368" v="3908"/>
          <ac:picMkLst>
            <pc:docMk/>
            <pc:sldMk cId="1892840445" sldId="2470"/>
            <ac:picMk id="9" creationId="{88A9F8A0-0C77-40F5-8302-21F112FA2530}"/>
          </ac:picMkLst>
        </pc:picChg>
        <pc:picChg chg="add mod">
          <ac:chgData name="Ulas Topaloglu" userId="a85dad37-7727-4fae-8339-6a6978ffd0ef" providerId="ADAL" clId="{03806AC9-1998-4114-9500-57616713D652}" dt="2021-10-18T13:01:30.368" v="3908"/>
          <ac:picMkLst>
            <pc:docMk/>
            <pc:sldMk cId="1892840445" sldId="2470"/>
            <ac:picMk id="11" creationId="{4276F344-5983-4D68-B97B-6A1B5E64C026}"/>
          </ac:picMkLst>
        </pc:picChg>
      </pc:sldChg>
      <pc:sldChg chg="addSp delSp modSp add del mod">
        <pc:chgData name="Ulas Topaloglu" userId="a85dad37-7727-4fae-8339-6a6978ffd0ef" providerId="ADAL" clId="{03806AC9-1998-4114-9500-57616713D652}" dt="2021-10-18T05:49:36.318" v="2599" actId="47"/>
        <pc:sldMkLst>
          <pc:docMk/>
          <pc:sldMk cId="3169280837" sldId="2470"/>
        </pc:sldMkLst>
        <pc:spChg chg="mod">
          <ac:chgData name="Ulas Topaloglu" userId="a85dad37-7727-4fae-8339-6a6978ffd0ef" providerId="ADAL" clId="{03806AC9-1998-4114-9500-57616713D652}" dt="2021-10-18T05:48:35.625" v="2586" actId="20577"/>
          <ac:spMkLst>
            <pc:docMk/>
            <pc:sldMk cId="3169280837" sldId="2470"/>
            <ac:spMk id="3" creationId="{E3CD204F-A62A-4897-863A-C0B548D130CE}"/>
          </ac:spMkLst>
        </pc:spChg>
        <pc:spChg chg="add del">
          <ac:chgData name="Ulas Topaloglu" userId="a85dad37-7727-4fae-8339-6a6978ffd0ef" providerId="ADAL" clId="{03806AC9-1998-4114-9500-57616713D652}" dt="2021-10-18T05:49:01.382" v="2590" actId="22"/>
          <ac:spMkLst>
            <pc:docMk/>
            <pc:sldMk cId="3169280837" sldId="2470"/>
            <ac:spMk id="11" creationId="{2061E7D6-2B40-4C61-A44E-EA065C0DFF73}"/>
          </ac:spMkLst>
        </pc:spChg>
        <pc:spChg chg="add del">
          <ac:chgData name="Ulas Topaloglu" userId="a85dad37-7727-4fae-8339-6a6978ffd0ef" providerId="ADAL" clId="{03806AC9-1998-4114-9500-57616713D652}" dt="2021-10-18T05:49:27.252" v="2598" actId="22"/>
          <ac:spMkLst>
            <pc:docMk/>
            <pc:sldMk cId="3169280837" sldId="2470"/>
            <ac:spMk id="12" creationId="{B633535E-FE5D-4EA4-80F5-7FFBF41E7E2D}"/>
          </ac:spMkLst>
        </pc:spChg>
        <pc:picChg chg="del">
          <ac:chgData name="Ulas Topaloglu" userId="a85dad37-7727-4fae-8339-6a6978ffd0ef" providerId="ADAL" clId="{03806AC9-1998-4114-9500-57616713D652}" dt="2021-10-18T05:48:32.641" v="2585" actId="478"/>
          <ac:picMkLst>
            <pc:docMk/>
            <pc:sldMk cId="3169280837" sldId="2470"/>
            <ac:picMk id="5" creationId="{D95B0E9E-D3D1-459D-94EF-46FE082F7D0B}"/>
          </ac:picMkLst>
        </pc:picChg>
        <pc:picChg chg="add mod">
          <ac:chgData name="Ulas Topaloglu" userId="a85dad37-7727-4fae-8339-6a6978ffd0ef" providerId="ADAL" clId="{03806AC9-1998-4114-9500-57616713D652}" dt="2021-10-18T05:48:40.517" v="2588" actId="1076"/>
          <ac:picMkLst>
            <pc:docMk/>
            <pc:sldMk cId="3169280837" sldId="2470"/>
            <ac:picMk id="6" creationId="{1096D845-31E6-425F-BDB8-41BC99690F16}"/>
          </ac:picMkLst>
        </pc:picChg>
      </pc:sldChg>
      <pc:sldChg chg="addSp delSp modSp add mod modNotesTx">
        <pc:chgData name="Ulas Topaloglu" userId="a85dad37-7727-4fae-8339-6a6978ffd0ef" providerId="ADAL" clId="{03806AC9-1998-4114-9500-57616713D652}" dt="2021-10-18T14:26:07.858" v="4994" actId="20577"/>
        <pc:sldMkLst>
          <pc:docMk/>
          <pc:sldMk cId="2829687056" sldId="2471"/>
        </pc:sldMkLst>
        <pc:spChg chg="mod">
          <ac:chgData name="Ulas Topaloglu" userId="a85dad37-7727-4fae-8339-6a6978ffd0ef" providerId="ADAL" clId="{03806AC9-1998-4114-9500-57616713D652}" dt="2021-10-18T14:26:07.858" v="4994" actId="20577"/>
          <ac:spMkLst>
            <pc:docMk/>
            <pc:sldMk cId="2829687056" sldId="2471"/>
            <ac:spMk id="3" creationId="{E3CD204F-A62A-4897-863A-C0B548D130CE}"/>
          </ac:spMkLst>
        </pc:spChg>
        <pc:picChg chg="add mod">
          <ac:chgData name="Ulas Topaloglu" userId="a85dad37-7727-4fae-8339-6a6978ffd0ef" providerId="ADAL" clId="{03806AC9-1998-4114-9500-57616713D652}" dt="2021-10-18T05:54:33.914" v="2640" actId="1076"/>
          <ac:picMkLst>
            <pc:docMk/>
            <pc:sldMk cId="2829687056" sldId="2471"/>
            <ac:picMk id="5" creationId="{9BFD0372-11CA-4C75-99A6-D501B07B4CEE}"/>
          </ac:picMkLst>
        </pc:picChg>
        <pc:picChg chg="del">
          <ac:chgData name="Ulas Topaloglu" userId="a85dad37-7727-4fae-8339-6a6978ffd0ef" providerId="ADAL" clId="{03806AC9-1998-4114-9500-57616713D652}" dt="2021-10-18T05:51:53.127" v="2637" actId="478"/>
          <ac:picMkLst>
            <pc:docMk/>
            <pc:sldMk cId="2829687056" sldId="2471"/>
            <ac:picMk id="6" creationId="{E5DE2F19-20C3-4B16-8EEA-EA1DE4DBF7BC}"/>
          </ac:picMkLst>
        </pc:picChg>
        <pc:picChg chg="del">
          <ac:chgData name="Ulas Topaloglu" userId="a85dad37-7727-4fae-8339-6a6978ffd0ef" providerId="ADAL" clId="{03806AC9-1998-4114-9500-57616713D652}" dt="2021-10-18T13:01:36.087" v="3909" actId="478"/>
          <ac:picMkLst>
            <pc:docMk/>
            <pc:sldMk cId="2829687056" sldId="2471"/>
            <ac:picMk id="8" creationId="{B62DEB0F-142D-42AD-9F70-543FCBCF4523}"/>
          </ac:picMkLst>
        </pc:picChg>
        <pc:picChg chg="add mod modCrop">
          <ac:chgData name="Ulas Topaloglu" userId="a85dad37-7727-4fae-8339-6a6978ffd0ef" providerId="ADAL" clId="{03806AC9-1998-4114-9500-57616713D652}" dt="2021-10-18T05:55:39.955" v="2646" actId="732"/>
          <ac:picMkLst>
            <pc:docMk/>
            <pc:sldMk cId="2829687056" sldId="2471"/>
            <ac:picMk id="9" creationId="{E0E01B83-EA6C-4468-B351-F11D26A6B380}"/>
          </ac:picMkLst>
        </pc:picChg>
        <pc:picChg chg="add mod">
          <ac:chgData name="Ulas Topaloglu" userId="a85dad37-7727-4fae-8339-6a6978ffd0ef" providerId="ADAL" clId="{03806AC9-1998-4114-9500-57616713D652}" dt="2021-10-18T13:01:36.394" v="3910"/>
          <ac:picMkLst>
            <pc:docMk/>
            <pc:sldMk cId="2829687056" sldId="2471"/>
            <ac:picMk id="11" creationId="{0ADFD4F8-DC2B-47AA-99A3-04B9FB0D272B}"/>
          </ac:picMkLst>
        </pc:picChg>
        <pc:picChg chg="add mod">
          <ac:chgData name="Ulas Topaloglu" userId="a85dad37-7727-4fae-8339-6a6978ffd0ef" providerId="ADAL" clId="{03806AC9-1998-4114-9500-57616713D652}" dt="2021-10-18T13:01:36.394" v="3910"/>
          <ac:picMkLst>
            <pc:docMk/>
            <pc:sldMk cId="2829687056" sldId="2471"/>
            <ac:picMk id="12" creationId="{3269C734-0CFB-46D2-86E3-E4BA4528F543}"/>
          </ac:picMkLst>
        </pc:picChg>
      </pc:sldChg>
      <pc:sldChg chg="addSp delSp modSp add mod ord modNotesTx">
        <pc:chgData name="Ulas Topaloglu" userId="a85dad37-7727-4fae-8339-6a6978ffd0ef" providerId="ADAL" clId="{03806AC9-1998-4114-9500-57616713D652}" dt="2021-10-18T14:27:29.889" v="5004"/>
        <pc:sldMkLst>
          <pc:docMk/>
          <pc:sldMk cId="2389743187" sldId="2472"/>
        </pc:sldMkLst>
        <pc:spChg chg="mod">
          <ac:chgData name="Ulas Topaloglu" userId="a85dad37-7727-4fae-8339-6a6978ffd0ef" providerId="ADAL" clId="{03806AC9-1998-4114-9500-57616713D652}" dt="2021-10-18T05:59:08.549" v="2650" actId="255"/>
          <ac:spMkLst>
            <pc:docMk/>
            <pc:sldMk cId="2389743187" sldId="2472"/>
            <ac:spMk id="3" creationId="{E3CD204F-A62A-4897-863A-C0B548D130CE}"/>
          </ac:spMkLst>
        </pc:spChg>
        <pc:picChg chg="del">
          <ac:chgData name="Ulas Topaloglu" userId="a85dad37-7727-4fae-8339-6a6978ffd0ef" providerId="ADAL" clId="{03806AC9-1998-4114-9500-57616713D652}" dt="2021-10-18T05:59:10.870" v="2652" actId="478"/>
          <ac:picMkLst>
            <pc:docMk/>
            <pc:sldMk cId="2389743187" sldId="2472"/>
            <ac:picMk id="5" creationId="{9BFD0372-11CA-4C75-99A6-D501B07B4CEE}"/>
          </ac:picMkLst>
        </pc:picChg>
        <pc:picChg chg="add mod">
          <ac:chgData name="Ulas Topaloglu" userId="a85dad37-7727-4fae-8339-6a6978ffd0ef" providerId="ADAL" clId="{03806AC9-1998-4114-9500-57616713D652}" dt="2021-10-18T05:59:36.590" v="2657" actId="1076"/>
          <ac:picMkLst>
            <pc:docMk/>
            <pc:sldMk cId="2389743187" sldId="2472"/>
            <ac:picMk id="6" creationId="{8ED98DCB-CD8D-441D-96F2-0FC736A9BBB7}"/>
          </ac:picMkLst>
        </pc:picChg>
        <pc:picChg chg="del">
          <ac:chgData name="Ulas Topaloglu" userId="a85dad37-7727-4fae-8339-6a6978ffd0ef" providerId="ADAL" clId="{03806AC9-1998-4114-9500-57616713D652}" dt="2021-10-18T05:59:10.501" v="2651" actId="478"/>
          <ac:picMkLst>
            <pc:docMk/>
            <pc:sldMk cId="2389743187" sldId="2472"/>
            <ac:picMk id="9" creationId="{E0E01B83-EA6C-4468-B351-F11D26A6B380}"/>
          </ac:picMkLst>
        </pc:picChg>
        <pc:picChg chg="add mod">
          <ac:chgData name="Ulas Topaloglu" userId="a85dad37-7727-4fae-8339-6a6978ffd0ef" providerId="ADAL" clId="{03806AC9-1998-4114-9500-57616713D652}" dt="2021-10-18T06:00:46.074" v="2663" actId="1076"/>
          <ac:picMkLst>
            <pc:docMk/>
            <pc:sldMk cId="2389743187" sldId="2472"/>
            <ac:picMk id="11" creationId="{66957078-AD3D-4C00-B5EB-FEBC64843514}"/>
          </ac:picMkLst>
        </pc:picChg>
      </pc:sldChg>
      <pc:sldChg chg="addSp delSp modSp add mod ord modNotesTx">
        <pc:chgData name="Ulas Topaloglu" userId="a85dad37-7727-4fae-8339-6a6978ffd0ef" providerId="ADAL" clId="{03806AC9-1998-4114-9500-57616713D652}" dt="2021-10-18T14:27:14.104" v="5000"/>
        <pc:sldMkLst>
          <pc:docMk/>
          <pc:sldMk cId="1808581693" sldId="2473"/>
        </pc:sldMkLst>
        <pc:spChg chg="mod">
          <ac:chgData name="Ulas Topaloglu" userId="a85dad37-7727-4fae-8339-6a6978ffd0ef" providerId="ADAL" clId="{03806AC9-1998-4114-9500-57616713D652}" dt="2021-10-18T06:14:41.962" v="2669"/>
          <ac:spMkLst>
            <pc:docMk/>
            <pc:sldMk cId="1808581693" sldId="2473"/>
            <ac:spMk id="3" creationId="{E3CD204F-A62A-4897-863A-C0B548D130CE}"/>
          </ac:spMkLst>
        </pc:spChg>
        <pc:picChg chg="add mod">
          <ac:chgData name="Ulas Topaloglu" userId="a85dad37-7727-4fae-8339-6a6978ffd0ef" providerId="ADAL" clId="{03806AC9-1998-4114-9500-57616713D652}" dt="2021-10-18T06:15:52.906" v="2676" actId="1076"/>
          <ac:picMkLst>
            <pc:docMk/>
            <pc:sldMk cId="1808581693" sldId="2473"/>
            <ac:picMk id="5" creationId="{A9A60FEB-90D2-418B-9C9E-E2F45A1FA228}"/>
          </ac:picMkLst>
        </pc:picChg>
        <pc:picChg chg="del">
          <ac:chgData name="Ulas Topaloglu" userId="a85dad37-7727-4fae-8339-6a6978ffd0ef" providerId="ADAL" clId="{03806AC9-1998-4114-9500-57616713D652}" dt="2021-10-18T06:14:27.567" v="2665" actId="478"/>
          <ac:picMkLst>
            <pc:docMk/>
            <pc:sldMk cId="1808581693" sldId="2473"/>
            <ac:picMk id="6" creationId="{8ED98DCB-CD8D-441D-96F2-0FC736A9BBB7}"/>
          </ac:picMkLst>
        </pc:picChg>
        <pc:picChg chg="del">
          <ac:chgData name="Ulas Topaloglu" userId="a85dad37-7727-4fae-8339-6a6978ffd0ef" providerId="ADAL" clId="{03806AC9-1998-4114-9500-57616713D652}" dt="2021-10-18T13:02:09.943" v="3915" actId="478"/>
          <ac:picMkLst>
            <pc:docMk/>
            <pc:sldMk cId="1808581693" sldId="2473"/>
            <ac:picMk id="8" creationId="{B62DEB0F-142D-42AD-9F70-543FCBCF4523}"/>
          </ac:picMkLst>
        </pc:picChg>
        <pc:picChg chg="add mod">
          <ac:chgData name="Ulas Topaloglu" userId="a85dad37-7727-4fae-8339-6a6978ffd0ef" providerId="ADAL" clId="{03806AC9-1998-4114-9500-57616713D652}" dt="2021-10-18T06:15:54.852" v="2677" actId="1076"/>
          <ac:picMkLst>
            <pc:docMk/>
            <pc:sldMk cId="1808581693" sldId="2473"/>
            <ac:picMk id="9" creationId="{3729CBBC-35F3-4FCA-A774-F657CF73BF68}"/>
          </ac:picMkLst>
        </pc:picChg>
        <pc:picChg chg="del">
          <ac:chgData name="Ulas Topaloglu" userId="a85dad37-7727-4fae-8339-6a6978ffd0ef" providerId="ADAL" clId="{03806AC9-1998-4114-9500-57616713D652}" dt="2021-10-18T06:14:27.947" v="2666" actId="478"/>
          <ac:picMkLst>
            <pc:docMk/>
            <pc:sldMk cId="1808581693" sldId="2473"/>
            <ac:picMk id="11" creationId="{66957078-AD3D-4C00-B5EB-FEBC64843514}"/>
          </ac:picMkLst>
        </pc:picChg>
        <pc:picChg chg="add mod">
          <ac:chgData name="Ulas Topaloglu" userId="a85dad37-7727-4fae-8339-6a6978ffd0ef" providerId="ADAL" clId="{03806AC9-1998-4114-9500-57616713D652}" dt="2021-10-18T13:02:10.157" v="3916"/>
          <ac:picMkLst>
            <pc:docMk/>
            <pc:sldMk cId="1808581693" sldId="2473"/>
            <ac:picMk id="12" creationId="{51049C96-2F7E-4196-BD19-38412242D660}"/>
          </ac:picMkLst>
        </pc:picChg>
        <pc:picChg chg="add mod">
          <ac:chgData name="Ulas Topaloglu" userId="a85dad37-7727-4fae-8339-6a6978ffd0ef" providerId="ADAL" clId="{03806AC9-1998-4114-9500-57616713D652}" dt="2021-10-18T13:02:10.157" v="3916"/>
          <ac:picMkLst>
            <pc:docMk/>
            <pc:sldMk cId="1808581693" sldId="2473"/>
            <ac:picMk id="13" creationId="{A8F287B1-D3D4-46FD-98D6-19A0F2969B8A}"/>
          </ac:picMkLst>
        </pc:picChg>
      </pc:sldChg>
      <pc:sldChg chg="addSp delSp modSp add mod ord modNotesTx">
        <pc:chgData name="Ulas Topaloglu" userId="a85dad37-7727-4fae-8339-6a6978ffd0ef" providerId="ADAL" clId="{03806AC9-1998-4114-9500-57616713D652}" dt="2021-10-18T14:34:44.106" v="5138"/>
        <pc:sldMkLst>
          <pc:docMk/>
          <pc:sldMk cId="3307684007" sldId="2474"/>
        </pc:sldMkLst>
        <pc:spChg chg="mod">
          <ac:chgData name="Ulas Topaloglu" userId="a85dad37-7727-4fae-8339-6a6978ffd0ef" providerId="ADAL" clId="{03806AC9-1998-4114-9500-57616713D652}" dt="2021-10-18T14:28:16.812" v="5019" actId="20577"/>
          <ac:spMkLst>
            <pc:docMk/>
            <pc:sldMk cId="3307684007" sldId="2474"/>
            <ac:spMk id="2" creationId="{2F55D63B-9D73-4B5B-8169-EF3688A293C9}"/>
          </ac:spMkLst>
        </pc:spChg>
        <pc:spChg chg="mod">
          <ac:chgData name="Ulas Topaloglu" userId="a85dad37-7727-4fae-8339-6a6978ffd0ef" providerId="ADAL" clId="{03806AC9-1998-4114-9500-57616713D652}" dt="2021-10-18T13:15:10.850" v="4053" actId="255"/>
          <ac:spMkLst>
            <pc:docMk/>
            <pc:sldMk cId="3307684007" sldId="2474"/>
            <ac:spMk id="3" creationId="{E3CD204F-A62A-4897-863A-C0B548D130CE}"/>
          </ac:spMkLst>
        </pc:spChg>
        <pc:picChg chg="del">
          <ac:chgData name="Ulas Topaloglu" userId="a85dad37-7727-4fae-8339-6a6978ffd0ef" providerId="ADAL" clId="{03806AC9-1998-4114-9500-57616713D652}" dt="2021-10-18T06:18:00.604" v="2680" actId="478"/>
          <ac:picMkLst>
            <pc:docMk/>
            <pc:sldMk cId="3307684007" sldId="2474"/>
            <ac:picMk id="5" creationId="{A9A60FEB-90D2-418B-9C9E-E2F45A1FA228}"/>
          </ac:picMkLst>
        </pc:picChg>
        <pc:picChg chg="add mod">
          <ac:chgData name="Ulas Topaloglu" userId="a85dad37-7727-4fae-8339-6a6978ffd0ef" providerId="ADAL" clId="{03806AC9-1998-4114-9500-57616713D652}" dt="2021-10-18T06:18:32.235" v="2688" actId="14100"/>
          <ac:picMkLst>
            <pc:docMk/>
            <pc:sldMk cId="3307684007" sldId="2474"/>
            <ac:picMk id="6" creationId="{1E47FCC2-72C6-47D4-A65C-B5D470A48A6F}"/>
          </ac:picMkLst>
        </pc:picChg>
        <pc:picChg chg="del">
          <ac:chgData name="Ulas Topaloglu" userId="a85dad37-7727-4fae-8339-6a6978ffd0ef" providerId="ADAL" clId="{03806AC9-1998-4114-9500-57616713D652}" dt="2021-10-18T13:02:19.434" v="3917" actId="478"/>
          <ac:picMkLst>
            <pc:docMk/>
            <pc:sldMk cId="3307684007" sldId="2474"/>
            <ac:picMk id="8" creationId="{B62DEB0F-142D-42AD-9F70-543FCBCF4523}"/>
          </ac:picMkLst>
        </pc:picChg>
        <pc:picChg chg="del">
          <ac:chgData name="Ulas Topaloglu" userId="a85dad37-7727-4fae-8339-6a6978ffd0ef" providerId="ADAL" clId="{03806AC9-1998-4114-9500-57616713D652}" dt="2021-10-18T06:18:02.546" v="2681" actId="478"/>
          <ac:picMkLst>
            <pc:docMk/>
            <pc:sldMk cId="3307684007" sldId="2474"/>
            <ac:picMk id="9" creationId="{3729CBBC-35F3-4FCA-A774-F657CF73BF68}"/>
          </ac:picMkLst>
        </pc:picChg>
        <pc:picChg chg="add mod">
          <ac:chgData name="Ulas Topaloglu" userId="a85dad37-7727-4fae-8339-6a6978ffd0ef" providerId="ADAL" clId="{03806AC9-1998-4114-9500-57616713D652}" dt="2021-10-18T06:21:42.856" v="2698" actId="1076"/>
          <ac:picMkLst>
            <pc:docMk/>
            <pc:sldMk cId="3307684007" sldId="2474"/>
            <ac:picMk id="11" creationId="{8404FB91-41EA-4ABC-B633-C2A0737C3368}"/>
          </ac:picMkLst>
        </pc:picChg>
        <pc:picChg chg="add mod">
          <ac:chgData name="Ulas Topaloglu" userId="a85dad37-7727-4fae-8339-6a6978ffd0ef" providerId="ADAL" clId="{03806AC9-1998-4114-9500-57616713D652}" dt="2021-10-18T06:21:46.759" v="2699" actId="1076"/>
          <ac:picMkLst>
            <pc:docMk/>
            <pc:sldMk cId="3307684007" sldId="2474"/>
            <ac:picMk id="13" creationId="{19A33EC3-2DF3-452A-AC2F-D2687D4CFC6A}"/>
          </ac:picMkLst>
        </pc:picChg>
        <pc:picChg chg="add mod">
          <ac:chgData name="Ulas Topaloglu" userId="a85dad37-7727-4fae-8339-6a6978ffd0ef" providerId="ADAL" clId="{03806AC9-1998-4114-9500-57616713D652}" dt="2021-10-18T13:02:19.658" v="3918"/>
          <ac:picMkLst>
            <pc:docMk/>
            <pc:sldMk cId="3307684007" sldId="2474"/>
            <ac:picMk id="14" creationId="{378143E5-85FA-4B0C-B321-F7EC349C9336}"/>
          </ac:picMkLst>
        </pc:picChg>
        <pc:picChg chg="add mod">
          <ac:chgData name="Ulas Topaloglu" userId="a85dad37-7727-4fae-8339-6a6978ffd0ef" providerId="ADAL" clId="{03806AC9-1998-4114-9500-57616713D652}" dt="2021-10-18T13:02:19.658" v="3918"/>
          <ac:picMkLst>
            <pc:docMk/>
            <pc:sldMk cId="3307684007" sldId="2474"/>
            <ac:picMk id="15" creationId="{9A1B46D7-596D-4615-AF93-5E6306100857}"/>
          </ac:picMkLst>
        </pc:picChg>
      </pc:sldChg>
      <pc:sldChg chg="addSp delSp modSp add mod ord modNotesTx">
        <pc:chgData name="Ulas Topaloglu" userId="a85dad37-7727-4fae-8339-6a6978ffd0ef" providerId="ADAL" clId="{03806AC9-1998-4114-9500-57616713D652}" dt="2021-10-18T14:29:42.490" v="5044"/>
        <pc:sldMkLst>
          <pc:docMk/>
          <pc:sldMk cId="3051555869" sldId="2475"/>
        </pc:sldMkLst>
        <pc:spChg chg="mod">
          <ac:chgData name="Ulas Topaloglu" userId="a85dad37-7727-4fae-8339-6a6978ffd0ef" providerId="ADAL" clId="{03806AC9-1998-4114-9500-57616713D652}" dt="2021-10-18T06:48:56.926" v="2815" actId="20577"/>
          <ac:spMkLst>
            <pc:docMk/>
            <pc:sldMk cId="3051555869" sldId="2475"/>
            <ac:spMk id="3" creationId="{E3CD204F-A62A-4897-863A-C0B548D130CE}"/>
          </ac:spMkLst>
        </pc:spChg>
        <pc:picChg chg="add del mod ord">
          <ac:chgData name="Ulas Topaloglu" userId="a85dad37-7727-4fae-8339-6a6978ffd0ef" providerId="ADAL" clId="{03806AC9-1998-4114-9500-57616713D652}" dt="2021-10-18T06:36:10.879" v="2795" actId="478"/>
          <ac:picMkLst>
            <pc:docMk/>
            <pc:sldMk cId="3051555869" sldId="2475"/>
            <ac:picMk id="5" creationId="{DD171333-B27B-40E6-8AC5-C41BC990DFC9}"/>
          </ac:picMkLst>
        </pc:picChg>
        <pc:picChg chg="add mod">
          <ac:chgData name="Ulas Topaloglu" userId="a85dad37-7727-4fae-8339-6a6978ffd0ef" providerId="ADAL" clId="{03806AC9-1998-4114-9500-57616713D652}" dt="2021-10-18T06:36:19.450" v="2800" actId="1076"/>
          <ac:picMkLst>
            <pc:docMk/>
            <pc:sldMk cId="3051555869" sldId="2475"/>
            <ac:picMk id="7" creationId="{087BCF3C-5F7D-4BB4-A2F7-F5E03F0FF893}"/>
          </ac:picMkLst>
        </pc:picChg>
        <pc:picChg chg="add mod">
          <ac:chgData name="Ulas Topaloglu" userId="a85dad37-7727-4fae-8339-6a6978ffd0ef" providerId="ADAL" clId="{03806AC9-1998-4114-9500-57616713D652}" dt="2021-10-18T06:36:21.626" v="2801" actId="1076"/>
          <ac:picMkLst>
            <pc:docMk/>
            <pc:sldMk cId="3051555869" sldId="2475"/>
            <ac:picMk id="9" creationId="{24C08B90-637B-4D65-B198-827FE572CA4C}"/>
          </ac:picMkLst>
        </pc:picChg>
        <pc:picChg chg="del">
          <ac:chgData name="Ulas Topaloglu" userId="a85dad37-7727-4fae-8339-6a6978ffd0ef" providerId="ADAL" clId="{03806AC9-1998-4114-9500-57616713D652}" dt="2021-10-18T13:02:47.062" v="3923" actId="478"/>
          <ac:picMkLst>
            <pc:docMk/>
            <pc:sldMk cId="3051555869" sldId="2475"/>
            <ac:picMk id="11" creationId="{75429A0E-EC3D-41F1-ACE4-B1AA347FB3F9}"/>
          </ac:picMkLst>
        </pc:picChg>
        <pc:picChg chg="del">
          <ac:chgData name="Ulas Topaloglu" userId="a85dad37-7727-4fae-8339-6a6978ffd0ef" providerId="ADAL" clId="{03806AC9-1998-4114-9500-57616713D652}" dt="2021-10-18T06:30:32.844" v="2764" actId="478"/>
          <ac:picMkLst>
            <pc:docMk/>
            <pc:sldMk cId="3051555869" sldId="2475"/>
            <ac:picMk id="12" creationId="{C29C0926-E577-4060-B224-3B76CC26F4C3}"/>
          </ac:picMkLst>
        </pc:picChg>
        <pc:picChg chg="del">
          <ac:chgData name="Ulas Topaloglu" userId="a85dad37-7727-4fae-8339-6a6978ffd0ef" providerId="ADAL" clId="{03806AC9-1998-4114-9500-57616713D652}" dt="2021-10-18T06:30:32.365" v="2763" actId="478"/>
          <ac:picMkLst>
            <pc:docMk/>
            <pc:sldMk cId="3051555869" sldId="2475"/>
            <ac:picMk id="14" creationId="{6E256342-41E8-4E2F-B6B3-A605BC035BDC}"/>
          </ac:picMkLst>
        </pc:picChg>
        <pc:picChg chg="add mod">
          <ac:chgData name="Ulas Topaloglu" userId="a85dad37-7727-4fae-8339-6a6978ffd0ef" providerId="ADAL" clId="{03806AC9-1998-4114-9500-57616713D652}" dt="2021-10-18T06:38:11.085" v="2803" actId="14100"/>
          <ac:picMkLst>
            <pc:docMk/>
            <pc:sldMk cId="3051555869" sldId="2475"/>
            <ac:picMk id="15" creationId="{F3CA443D-F083-4CAB-9737-D9FE7427AB31}"/>
          </ac:picMkLst>
        </pc:picChg>
        <pc:picChg chg="del">
          <ac:chgData name="Ulas Topaloglu" userId="a85dad37-7727-4fae-8339-6a6978ffd0ef" providerId="ADAL" clId="{03806AC9-1998-4114-9500-57616713D652}" dt="2021-10-18T06:30:32.028" v="2762" actId="478"/>
          <ac:picMkLst>
            <pc:docMk/>
            <pc:sldMk cId="3051555869" sldId="2475"/>
            <ac:picMk id="16" creationId="{CA2C4998-AB84-415C-BADD-CE540B0A9589}"/>
          </ac:picMkLst>
        </pc:picChg>
        <pc:picChg chg="add mod">
          <ac:chgData name="Ulas Topaloglu" userId="a85dad37-7727-4fae-8339-6a6978ffd0ef" providerId="ADAL" clId="{03806AC9-1998-4114-9500-57616713D652}" dt="2021-10-18T13:02:47.304" v="3924"/>
          <ac:picMkLst>
            <pc:docMk/>
            <pc:sldMk cId="3051555869" sldId="2475"/>
            <ac:picMk id="17" creationId="{842BF38C-2D9F-4A04-B82E-70F152376E69}"/>
          </ac:picMkLst>
        </pc:picChg>
        <pc:picChg chg="add mod">
          <ac:chgData name="Ulas Topaloglu" userId="a85dad37-7727-4fae-8339-6a6978ffd0ef" providerId="ADAL" clId="{03806AC9-1998-4114-9500-57616713D652}" dt="2021-10-18T13:02:47.304" v="3924"/>
          <ac:picMkLst>
            <pc:docMk/>
            <pc:sldMk cId="3051555869" sldId="2475"/>
            <ac:picMk id="18" creationId="{E7260D35-9903-4033-AAA3-37770D12CA83}"/>
          </ac:picMkLst>
        </pc:picChg>
      </pc:sldChg>
      <pc:sldChg chg="addSp delSp modSp add mod">
        <pc:chgData name="Ulas Topaloglu" userId="a85dad37-7727-4fae-8339-6a6978ffd0ef" providerId="ADAL" clId="{03806AC9-1998-4114-9500-57616713D652}" dt="2021-10-18T14:43:39.786" v="5188" actId="1076"/>
        <pc:sldMkLst>
          <pc:docMk/>
          <pc:sldMk cId="2006838087" sldId="2476"/>
        </pc:sldMkLst>
        <pc:spChg chg="mod">
          <ac:chgData name="Ulas Topaloglu" userId="a85dad37-7727-4fae-8339-6a6978ffd0ef" providerId="ADAL" clId="{03806AC9-1998-4114-9500-57616713D652}" dt="2021-10-18T14:43:35.259" v="5186" actId="255"/>
          <ac:spMkLst>
            <pc:docMk/>
            <pc:sldMk cId="2006838087" sldId="2476"/>
            <ac:spMk id="3" creationId="{E3CD204F-A62A-4897-863A-C0B548D130CE}"/>
          </ac:spMkLst>
        </pc:spChg>
        <pc:picChg chg="add del mod">
          <ac:chgData name="Ulas Topaloglu" userId="a85dad37-7727-4fae-8339-6a6978ffd0ef" providerId="ADAL" clId="{03806AC9-1998-4114-9500-57616713D652}" dt="2021-10-18T07:13:32.659" v="2884" actId="478"/>
          <ac:picMkLst>
            <pc:docMk/>
            <pc:sldMk cId="2006838087" sldId="2476"/>
            <ac:picMk id="5" creationId="{08F7382A-B407-4F02-897E-B610E537A900}"/>
          </ac:picMkLst>
        </pc:picChg>
        <pc:picChg chg="add mod ord">
          <ac:chgData name="Ulas Topaloglu" userId="a85dad37-7727-4fae-8339-6a6978ffd0ef" providerId="ADAL" clId="{03806AC9-1998-4114-9500-57616713D652}" dt="2021-10-18T07:14:16.893" v="2893" actId="14100"/>
          <ac:picMkLst>
            <pc:docMk/>
            <pc:sldMk cId="2006838087" sldId="2476"/>
            <ac:picMk id="7" creationId="{3C4EEDD7-F7FD-450C-85EF-96988388E38F}"/>
          </ac:picMkLst>
        </pc:picChg>
        <pc:picChg chg="del mod">
          <ac:chgData name="Ulas Topaloglu" userId="a85dad37-7727-4fae-8339-6a6978ffd0ef" providerId="ADAL" clId="{03806AC9-1998-4114-9500-57616713D652}" dt="2021-10-18T07:09:42.979" v="2870" actId="478"/>
          <ac:picMkLst>
            <pc:docMk/>
            <pc:sldMk cId="2006838087" sldId="2476"/>
            <ac:picMk id="9" creationId="{21F08F2F-9167-46BB-A783-3B228D79D651}"/>
          </ac:picMkLst>
        </pc:picChg>
        <pc:picChg chg="del">
          <ac:chgData name="Ulas Topaloglu" userId="a85dad37-7727-4fae-8339-6a6978ffd0ef" providerId="ADAL" clId="{03806AC9-1998-4114-9500-57616713D652}" dt="2021-10-18T13:05:22.445" v="3951" actId="478"/>
          <ac:picMkLst>
            <pc:docMk/>
            <pc:sldMk cId="2006838087" sldId="2476"/>
            <ac:picMk id="11" creationId="{6CF0D583-4304-4004-AAC5-7EC4053096DA}"/>
          </ac:picMkLst>
        </pc:picChg>
        <pc:picChg chg="add mod">
          <ac:chgData name="Ulas Topaloglu" userId="a85dad37-7727-4fae-8339-6a6978ffd0ef" providerId="ADAL" clId="{03806AC9-1998-4114-9500-57616713D652}" dt="2021-10-18T14:43:39.786" v="5188" actId="1076"/>
          <ac:picMkLst>
            <pc:docMk/>
            <pc:sldMk cId="2006838087" sldId="2476"/>
            <ac:picMk id="12" creationId="{AB5A5BF0-4DEF-4B18-AA19-E0B3BAA2A4A9}"/>
          </ac:picMkLst>
        </pc:picChg>
        <pc:picChg chg="add mod">
          <ac:chgData name="Ulas Topaloglu" userId="a85dad37-7727-4fae-8339-6a6978ffd0ef" providerId="ADAL" clId="{03806AC9-1998-4114-9500-57616713D652}" dt="2021-10-18T13:05:22.690" v="3952"/>
          <ac:picMkLst>
            <pc:docMk/>
            <pc:sldMk cId="2006838087" sldId="2476"/>
            <ac:picMk id="13" creationId="{D7C564DD-A645-4ED0-AF4F-EB55CA7C9DAA}"/>
          </ac:picMkLst>
        </pc:picChg>
        <pc:picChg chg="add mod">
          <ac:chgData name="Ulas Topaloglu" userId="a85dad37-7727-4fae-8339-6a6978ffd0ef" providerId="ADAL" clId="{03806AC9-1998-4114-9500-57616713D652}" dt="2021-10-18T13:05:22.690" v="3952"/>
          <ac:picMkLst>
            <pc:docMk/>
            <pc:sldMk cId="2006838087" sldId="2476"/>
            <ac:picMk id="14" creationId="{FF8836F3-F197-48F3-88AC-76060A754162}"/>
          </ac:picMkLst>
        </pc:picChg>
      </pc:sldChg>
      <pc:sldChg chg="addSp delSp modSp add mod modNotesTx">
        <pc:chgData name="Ulas Topaloglu" userId="a85dad37-7727-4fae-8339-6a6978ffd0ef" providerId="ADAL" clId="{03806AC9-1998-4114-9500-57616713D652}" dt="2021-10-18T12:58:18.664" v="3879"/>
        <pc:sldMkLst>
          <pc:docMk/>
          <pc:sldMk cId="1597465759" sldId="2477"/>
        </pc:sldMkLst>
        <pc:spChg chg="mod">
          <ac:chgData name="Ulas Topaloglu" userId="a85dad37-7727-4fae-8339-6a6978ffd0ef" providerId="ADAL" clId="{03806AC9-1998-4114-9500-57616713D652}" dt="2021-10-18T07:16:15.213" v="2897"/>
          <ac:spMkLst>
            <pc:docMk/>
            <pc:sldMk cId="1597465759" sldId="2477"/>
            <ac:spMk id="3" creationId="{E3CD204F-A62A-4897-863A-C0B548D130CE}"/>
          </ac:spMkLst>
        </pc:spChg>
        <pc:picChg chg="add mod">
          <ac:chgData name="Ulas Topaloglu" userId="a85dad37-7727-4fae-8339-6a6978ffd0ef" providerId="ADAL" clId="{03806AC9-1998-4114-9500-57616713D652}" dt="2021-10-18T12:57:12.663" v="3872" actId="1076"/>
          <ac:picMkLst>
            <pc:docMk/>
            <pc:sldMk cId="1597465759" sldId="2477"/>
            <ac:picMk id="5" creationId="{41555C48-00F9-420C-8FE3-E5EF9C10F73A}"/>
          </ac:picMkLst>
        </pc:picChg>
        <pc:picChg chg="add mod">
          <ac:chgData name="Ulas Topaloglu" userId="a85dad37-7727-4fae-8339-6a6978ffd0ef" providerId="ADAL" clId="{03806AC9-1998-4114-9500-57616713D652}" dt="2021-10-18T12:57:03.265" v="3868" actId="1076"/>
          <ac:picMkLst>
            <pc:docMk/>
            <pc:sldMk cId="1597465759" sldId="2477"/>
            <ac:picMk id="7" creationId="{6D6D637B-C863-42D9-B3CB-024CF0CB8DDA}"/>
          </ac:picMkLst>
        </pc:picChg>
        <pc:picChg chg="del">
          <ac:chgData name="Ulas Topaloglu" userId="a85dad37-7727-4fae-8339-6a6978ffd0ef" providerId="ADAL" clId="{03806AC9-1998-4114-9500-57616713D652}" dt="2021-10-18T07:16:17.314" v="2899" actId="478"/>
          <ac:picMkLst>
            <pc:docMk/>
            <pc:sldMk cId="1597465759" sldId="2477"/>
            <ac:picMk id="8" creationId="{AD749FC0-B225-4C04-8790-2636163944E7}"/>
          </ac:picMkLst>
        </pc:picChg>
        <pc:picChg chg="del">
          <ac:chgData name="Ulas Topaloglu" userId="a85dad37-7727-4fae-8339-6a6978ffd0ef" providerId="ADAL" clId="{03806AC9-1998-4114-9500-57616713D652}" dt="2021-10-18T12:58:17.939" v="3878" actId="478"/>
          <ac:picMkLst>
            <pc:docMk/>
            <pc:sldMk cId="1597465759" sldId="2477"/>
            <ac:picMk id="9" creationId="{66FAB4FA-8C24-43C5-9A97-68AB85D10E41}"/>
          </ac:picMkLst>
        </pc:picChg>
        <pc:picChg chg="del">
          <ac:chgData name="Ulas Topaloglu" userId="a85dad37-7727-4fae-8339-6a6978ffd0ef" providerId="ADAL" clId="{03806AC9-1998-4114-9500-57616713D652}" dt="2021-10-18T07:16:16.827" v="2898" actId="478"/>
          <ac:picMkLst>
            <pc:docMk/>
            <pc:sldMk cId="1597465759" sldId="2477"/>
            <ac:picMk id="12" creationId="{9188BD63-0940-4FF0-A090-D983DAF9D8AE}"/>
          </ac:picMkLst>
        </pc:picChg>
        <pc:picChg chg="add mod modCrop">
          <ac:chgData name="Ulas Topaloglu" userId="a85dad37-7727-4fae-8339-6a6978ffd0ef" providerId="ADAL" clId="{03806AC9-1998-4114-9500-57616713D652}" dt="2021-10-18T12:57:09.682" v="3871" actId="1076"/>
          <ac:picMkLst>
            <pc:docMk/>
            <pc:sldMk cId="1597465759" sldId="2477"/>
            <ac:picMk id="13" creationId="{E7E879A1-6B81-4627-A8DC-6D3EBD92E46C}"/>
          </ac:picMkLst>
        </pc:picChg>
        <pc:picChg chg="add mod">
          <ac:chgData name="Ulas Topaloglu" userId="a85dad37-7727-4fae-8339-6a6978ffd0ef" providerId="ADAL" clId="{03806AC9-1998-4114-9500-57616713D652}" dt="2021-10-18T12:58:18.664" v="3879"/>
          <ac:picMkLst>
            <pc:docMk/>
            <pc:sldMk cId="1597465759" sldId="2477"/>
            <ac:picMk id="14" creationId="{674D9792-9A5B-4A57-A529-356EFF06ED99}"/>
          </ac:picMkLst>
        </pc:picChg>
        <pc:picChg chg="add mod">
          <ac:chgData name="Ulas Topaloglu" userId="a85dad37-7727-4fae-8339-6a6978ffd0ef" providerId="ADAL" clId="{03806AC9-1998-4114-9500-57616713D652}" dt="2021-10-18T12:58:18.664" v="3879"/>
          <ac:picMkLst>
            <pc:docMk/>
            <pc:sldMk cId="1597465759" sldId="2477"/>
            <ac:picMk id="15" creationId="{9D7840B6-C925-429E-9A3E-2A50F2FE1044}"/>
          </ac:picMkLst>
        </pc:picChg>
      </pc:sldChg>
      <pc:sldChg chg="addSp delSp modSp add mod">
        <pc:chgData name="Ulas Topaloglu" userId="a85dad37-7727-4fae-8339-6a6978ffd0ef" providerId="ADAL" clId="{03806AC9-1998-4114-9500-57616713D652}" dt="2021-10-18T12:58:30.004" v="3881"/>
        <pc:sldMkLst>
          <pc:docMk/>
          <pc:sldMk cId="1845526191" sldId="2478"/>
        </pc:sldMkLst>
        <pc:picChg chg="del">
          <ac:chgData name="Ulas Topaloglu" userId="a85dad37-7727-4fae-8339-6a6978ffd0ef" providerId="ADAL" clId="{03806AC9-1998-4114-9500-57616713D652}" dt="2021-10-18T07:20:54.843" v="2921" actId="478"/>
          <ac:picMkLst>
            <pc:docMk/>
            <pc:sldMk cId="1845526191" sldId="2478"/>
            <ac:picMk id="5" creationId="{41555C48-00F9-420C-8FE3-E5EF9C10F73A}"/>
          </ac:picMkLst>
        </pc:picChg>
        <pc:picChg chg="add mod">
          <ac:chgData name="Ulas Topaloglu" userId="a85dad37-7727-4fae-8339-6a6978ffd0ef" providerId="ADAL" clId="{03806AC9-1998-4114-9500-57616713D652}" dt="2021-10-18T07:21:00.539" v="2926" actId="14100"/>
          <ac:picMkLst>
            <pc:docMk/>
            <pc:sldMk cId="1845526191" sldId="2478"/>
            <ac:picMk id="6" creationId="{028D9EE8-72E1-454E-9630-AF281BA0004F}"/>
          </ac:picMkLst>
        </pc:picChg>
        <pc:picChg chg="del">
          <ac:chgData name="Ulas Topaloglu" userId="a85dad37-7727-4fae-8339-6a6978ffd0ef" providerId="ADAL" clId="{03806AC9-1998-4114-9500-57616713D652}" dt="2021-10-18T07:20:54.385" v="2920" actId="478"/>
          <ac:picMkLst>
            <pc:docMk/>
            <pc:sldMk cId="1845526191" sldId="2478"/>
            <ac:picMk id="7" creationId="{6D6D637B-C863-42D9-B3CB-024CF0CB8DDA}"/>
          </ac:picMkLst>
        </pc:picChg>
        <pc:picChg chg="del">
          <ac:chgData name="Ulas Topaloglu" userId="a85dad37-7727-4fae-8339-6a6978ffd0ef" providerId="ADAL" clId="{03806AC9-1998-4114-9500-57616713D652}" dt="2021-10-18T12:58:29.611" v="3880" actId="478"/>
          <ac:picMkLst>
            <pc:docMk/>
            <pc:sldMk cId="1845526191" sldId="2478"/>
            <ac:picMk id="9" creationId="{66FAB4FA-8C24-43C5-9A97-68AB85D10E41}"/>
          </ac:picMkLst>
        </pc:picChg>
        <pc:picChg chg="add mod">
          <ac:chgData name="Ulas Topaloglu" userId="a85dad37-7727-4fae-8339-6a6978ffd0ef" providerId="ADAL" clId="{03806AC9-1998-4114-9500-57616713D652}" dt="2021-10-18T07:24:51.584" v="2941" actId="1076"/>
          <ac:picMkLst>
            <pc:docMk/>
            <pc:sldMk cId="1845526191" sldId="2478"/>
            <ac:picMk id="11" creationId="{481F3845-2AD4-4DEE-9C71-7441D8A449E1}"/>
          </ac:picMkLst>
        </pc:picChg>
        <pc:picChg chg="del">
          <ac:chgData name="Ulas Topaloglu" userId="a85dad37-7727-4fae-8339-6a6978ffd0ef" providerId="ADAL" clId="{03806AC9-1998-4114-9500-57616713D652}" dt="2021-10-18T07:20:54" v="2919" actId="478"/>
          <ac:picMkLst>
            <pc:docMk/>
            <pc:sldMk cId="1845526191" sldId="2478"/>
            <ac:picMk id="13" creationId="{E7E879A1-6B81-4627-A8DC-6D3EBD92E46C}"/>
          </ac:picMkLst>
        </pc:picChg>
        <pc:picChg chg="add mod">
          <ac:chgData name="Ulas Topaloglu" userId="a85dad37-7727-4fae-8339-6a6978ffd0ef" providerId="ADAL" clId="{03806AC9-1998-4114-9500-57616713D652}" dt="2021-10-18T07:24:47.535" v="2940" actId="1076"/>
          <ac:picMkLst>
            <pc:docMk/>
            <pc:sldMk cId="1845526191" sldId="2478"/>
            <ac:picMk id="14" creationId="{5A2EB776-0ECB-4558-A300-7735853D64FF}"/>
          </ac:picMkLst>
        </pc:picChg>
        <pc:picChg chg="add mod">
          <ac:chgData name="Ulas Topaloglu" userId="a85dad37-7727-4fae-8339-6a6978ffd0ef" providerId="ADAL" clId="{03806AC9-1998-4114-9500-57616713D652}" dt="2021-10-18T12:58:30.004" v="3881"/>
          <ac:picMkLst>
            <pc:docMk/>
            <pc:sldMk cId="1845526191" sldId="2478"/>
            <ac:picMk id="15" creationId="{23557F38-CD3B-48EF-881B-493DE5100C04}"/>
          </ac:picMkLst>
        </pc:picChg>
        <pc:picChg chg="add mod">
          <ac:chgData name="Ulas Topaloglu" userId="a85dad37-7727-4fae-8339-6a6978ffd0ef" providerId="ADAL" clId="{03806AC9-1998-4114-9500-57616713D652}" dt="2021-10-18T12:58:30.004" v="3881"/>
          <ac:picMkLst>
            <pc:docMk/>
            <pc:sldMk cId="1845526191" sldId="2478"/>
            <ac:picMk id="16" creationId="{9797E737-F951-4F08-8F4C-401CEC36D28E}"/>
          </ac:picMkLst>
        </pc:picChg>
      </pc:sldChg>
      <pc:sldChg chg="addSp delSp modSp add mod modNotesTx">
        <pc:chgData name="Ulas Topaloglu" userId="a85dad37-7727-4fae-8339-6a6978ffd0ef" providerId="ADAL" clId="{03806AC9-1998-4114-9500-57616713D652}" dt="2021-10-18T13:16:22.339" v="4059" actId="20577"/>
        <pc:sldMkLst>
          <pc:docMk/>
          <pc:sldMk cId="763962820" sldId="2479"/>
        </pc:sldMkLst>
        <pc:picChg chg="add mod">
          <ac:chgData name="Ulas Topaloglu" userId="a85dad37-7727-4fae-8339-6a6978ffd0ef" providerId="ADAL" clId="{03806AC9-1998-4114-9500-57616713D652}" dt="2021-10-18T07:26:27.078" v="2949" actId="14100"/>
          <ac:picMkLst>
            <pc:docMk/>
            <pc:sldMk cId="763962820" sldId="2479"/>
            <ac:picMk id="5" creationId="{ACDB39CA-7ED2-4C74-B7C8-1E8599164B09}"/>
          </ac:picMkLst>
        </pc:picChg>
        <pc:picChg chg="del">
          <ac:chgData name="Ulas Topaloglu" userId="a85dad37-7727-4fae-8339-6a6978ffd0ef" providerId="ADAL" clId="{03806AC9-1998-4114-9500-57616713D652}" dt="2021-10-18T07:25:06.238" v="2945" actId="478"/>
          <ac:picMkLst>
            <pc:docMk/>
            <pc:sldMk cId="763962820" sldId="2479"/>
            <ac:picMk id="6" creationId="{028D9EE8-72E1-454E-9630-AF281BA0004F}"/>
          </ac:picMkLst>
        </pc:picChg>
        <pc:picChg chg="add mod">
          <ac:chgData name="Ulas Topaloglu" userId="a85dad37-7727-4fae-8339-6a6978ffd0ef" providerId="ADAL" clId="{03806AC9-1998-4114-9500-57616713D652}" dt="2021-10-18T07:28:27.704" v="2964" actId="1076"/>
          <ac:picMkLst>
            <pc:docMk/>
            <pc:sldMk cId="763962820" sldId="2479"/>
            <ac:picMk id="8" creationId="{EA7B88F0-5D43-4CBA-B3DF-8457979C9037}"/>
          </ac:picMkLst>
        </pc:picChg>
        <pc:picChg chg="del">
          <ac:chgData name="Ulas Topaloglu" userId="a85dad37-7727-4fae-8339-6a6978ffd0ef" providerId="ADAL" clId="{03806AC9-1998-4114-9500-57616713D652}" dt="2021-10-18T12:58:38.423" v="3882" actId="478"/>
          <ac:picMkLst>
            <pc:docMk/>
            <pc:sldMk cId="763962820" sldId="2479"/>
            <ac:picMk id="9" creationId="{66FAB4FA-8C24-43C5-9A97-68AB85D10E41}"/>
          </ac:picMkLst>
        </pc:picChg>
        <pc:picChg chg="del">
          <ac:chgData name="Ulas Topaloglu" userId="a85dad37-7727-4fae-8339-6a6978ffd0ef" providerId="ADAL" clId="{03806AC9-1998-4114-9500-57616713D652}" dt="2021-10-18T07:25:05.857" v="2944" actId="478"/>
          <ac:picMkLst>
            <pc:docMk/>
            <pc:sldMk cId="763962820" sldId="2479"/>
            <ac:picMk id="11" creationId="{481F3845-2AD4-4DEE-9C71-7441D8A449E1}"/>
          </ac:picMkLst>
        </pc:picChg>
        <pc:picChg chg="add mod">
          <ac:chgData name="Ulas Topaloglu" userId="a85dad37-7727-4fae-8339-6a6978ffd0ef" providerId="ADAL" clId="{03806AC9-1998-4114-9500-57616713D652}" dt="2021-10-18T07:28:35.084" v="2966" actId="14100"/>
          <ac:picMkLst>
            <pc:docMk/>
            <pc:sldMk cId="763962820" sldId="2479"/>
            <ac:picMk id="13" creationId="{C566206B-48A7-4089-B4AC-6B8F33FA66D5}"/>
          </ac:picMkLst>
        </pc:picChg>
        <pc:picChg chg="del">
          <ac:chgData name="Ulas Topaloglu" userId="a85dad37-7727-4fae-8339-6a6978ffd0ef" providerId="ADAL" clId="{03806AC9-1998-4114-9500-57616713D652}" dt="2021-10-18T07:25:05.512" v="2943" actId="478"/>
          <ac:picMkLst>
            <pc:docMk/>
            <pc:sldMk cId="763962820" sldId="2479"/>
            <ac:picMk id="14" creationId="{5A2EB776-0ECB-4558-A300-7735853D64FF}"/>
          </ac:picMkLst>
        </pc:picChg>
        <pc:picChg chg="add mod">
          <ac:chgData name="Ulas Topaloglu" userId="a85dad37-7727-4fae-8339-6a6978ffd0ef" providerId="ADAL" clId="{03806AC9-1998-4114-9500-57616713D652}" dt="2021-10-18T12:58:38.929" v="3883"/>
          <ac:picMkLst>
            <pc:docMk/>
            <pc:sldMk cId="763962820" sldId="2479"/>
            <ac:picMk id="15" creationId="{C061B8E9-5558-44C5-A896-148D17BAD78C}"/>
          </ac:picMkLst>
        </pc:picChg>
        <pc:picChg chg="add mod">
          <ac:chgData name="Ulas Topaloglu" userId="a85dad37-7727-4fae-8339-6a6978ffd0ef" providerId="ADAL" clId="{03806AC9-1998-4114-9500-57616713D652}" dt="2021-10-18T12:58:38.929" v="3883"/>
          <ac:picMkLst>
            <pc:docMk/>
            <pc:sldMk cId="763962820" sldId="2479"/>
            <ac:picMk id="16" creationId="{85375BC2-FFEF-4A43-83DB-6122E663C59C}"/>
          </ac:picMkLst>
        </pc:picChg>
      </pc:sldChg>
      <pc:sldChg chg="addSp delSp modSp add mod">
        <pc:chgData name="Ulas Topaloglu" userId="a85dad37-7727-4fae-8339-6a6978ffd0ef" providerId="ADAL" clId="{03806AC9-1998-4114-9500-57616713D652}" dt="2021-10-18T13:05:15.099" v="3950"/>
        <pc:sldMkLst>
          <pc:docMk/>
          <pc:sldMk cId="2562502912" sldId="2480"/>
        </pc:sldMkLst>
        <pc:spChg chg="mod">
          <ac:chgData name="Ulas Topaloglu" userId="a85dad37-7727-4fae-8339-6a6978ffd0ef" providerId="ADAL" clId="{03806AC9-1998-4114-9500-57616713D652}" dt="2021-10-18T07:31:27.319" v="2978"/>
          <ac:spMkLst>
            <pc:docMk/>
            <pc:sldMk cId="2562502912" sldId="2480"/>
            <ac:spMk id="3" creationId="{E3CD204F-A62A-4897-863A-C0B548D130CE}"/>
          </ac:spMkLst>
        </pc:spChg>
        <pc:picChg chg="add mod">
          <ac:chgData name="Ulas Topaloglu" userId="a85dad37-7727-4fae-8339-6a6978ffd0ef" providerId="ADAL" clId="{03806AC9-1998-4114-9500-57616713D652}" dt="2021-10-18T07:31:14.790" v="2976" actId="1076"/>
          <ac:picMkLst>
            <pc:docMk/>
            <pc:sldMk cId="2562502912" sldId="2480"/>
            <ac:picMk id="5" creationId="{335C04F1-F3A0-4261-8172-14AA9CABB717}"/>
          </ac:picMkLst>
        </pc:picChg>
        <pc:picChg chg="del">
          <ac:chgData name="Ulas Topaloglu" userId="a85dad37-7727-4fae-8339-6a6978ffd0ef" providerId="ADAL" clId="{03806AC9-1998-4114-9500-57616713D652}" dt="2021-10-18T07:30:52.510" v="2968" actId="478"/>
          <ac:picMkLst>
            <pc:docMk/>
            <pc:sldMk cId="2562502912" sldId="2480"/>
            <ac:picMk id="9" creationId="{21F08F2F-9167-46BB-A783-3B228D79D651}"/>
          </ac:picMkLst>
        </pc:picChg>
        <pc:picChg chg="del">
          <ac:chgData name="Ulas Topaloglu" userId="a85dad37-7727-4fae-8339-6a6978ffd0ef" providerId="ADAL" clId="{03806AC9-1998-4114-9500-57616713D652}" dt="2021-10-18T13:05:14.600" v="3949" actId="478"/>
          <ac:picMkLst>
            <pc:docMk/>
            <pc:sldMk cId="2562502912" sldId="2480"/>
            <ac:picMk id="11" creationId="{6CF0D583-4304-4004-AAC5-7EC4053096DA}"/>
          </ac:picMkLst>
        </pc:picChg>
        <pc:picChg chg="add mod">
          <ac:chgData name="Ulas Topaloglu" userId="a85dad37-7727-4fae-8339-6a6978ffd0ef" providerId="ADAL" clId="{03806AC9-1998-4114-9500-57616713D652}" dt="2021-10-18T13:05:15.099" v="3950"/>
          <ac:picMkLst>
            <pc:docMk/>
            <pc:sldMk cId="2562502912" sldId="2480"/>
            <ac:picMk id="12" creationId="{83621A3A-ECA3-4869-BF58-ADE680BD17F0}"/>
          </ac:picMkLst>
        </pc:picChg>
        <pc:picChg chg="add mod">
          <ac:chgData name="Ulas Topaloglu" userId="a85dad37-7727-4fae-8339-6a6978ffd0ef" providerId="ADAL" clId="{03806AC9-1998-4114-9500-57616713D652}" dt="2021-10-18T13:05:15.099" v="3950"/>
          <ac:picMkLst>
            <pc:docMk/>
            <pc:sldMk cId="2562502912" sldId="2480"/>
            <ac:picMk id="13" creationId="{94A511D5-7BB4-4A0A-8AED-4A7A9A5C30CC}"/>
          </ac:picMkLst>
        </pc:picChg>
      </pc:sldChg>
      <pc:sldChg chg="addSp delSp modSp add mod modNotesTx">
        <pc:chgData name="Ulas Topaloglu" userId="a85dad37-7727-4fae-8339-6a6978ffd0ef" providerId="ADAL" clId="{03806AC9-1998-4114-9500-57616713D652}" dt="2021-10-18T13:59:21.149" v="4300" actId="255"/>
        <pc:sldMkLst>
          <pc:docMk/>
          <pc:sldMk cId="1411837537" sldId="2481"/>
        </pc:sldMkLst>
        <pc:spChg chg="mod">
          <ac:chgData name="Ulas Topaloglu" userId="a85dad37-7727-4fae-8339-6a6978ffd0ef" providerId="ADAL" clId="{03806AC9-1998-4114-9500-57616713D652}" dt="2021-10-18T13:59:21.149" v="4300" actId="255"/>
          <ac:spMkLst>
            <pc:docMk/>
            <pc:sldMk cId="1411837537" sldId="2481"/>
            <ac:spMk id="3" creationId="{E3CD204F-A62A-4897-863A-C0B548D130CE}"/>
          </ac:spMkLst>
        </pc:spChg>
        <pc:spChg chg="add del mod">
          <ac:chgData name="Ulas Topaloglu" userId="a85dad37-7727-4fae-8339-6a6978ffd0ef" providerId="ADAL" clId="{03806AC9-1998-4114-9500-57616713D652}" dt="2021-10-18T12:57:49.994" v="3875"/>
          <ac:spMkLst>
            <pc:docMk/>
            <pc:sldMk cId="1411837537" sldId="2481"/>
            <ac:spMk id="11" creationId="{223CC553-0F48-4E78-A639-4C437C4C3D63}"/>
          </ac:spMkLst>
        </pc:spChg>
        <pc:picChg chg="add mod">
          <ac:chgData name="Ulas Topaloglu" userId="a85dad37-7727-4fae-8339-6a6978ffd0ef" providerId="ADAL" clId="{03806AC9-1998-4114-9500-57616713D652}" dt="2021-10-18T13:59:13.059" v="4299" actId="1076"/>
          <ac:picMkLst>
            <pc:docMk/>
            <pc:sldMk cId="1411837537" sldId="2481"/>
            <ac:picMk id="5" creationId="{53A5F416-3EE0-4D5B-9261-E80CA394DBC1}"/>
          </ac:picMkLst>
        </pc:picChg>
        <pc:picChg chg="del">
          <ac:chgData name="Ulas Topaloglu" userId="a85dad37-7727-4fae-8339-6a6978ffd0ef" providerId="ADAL" clId="{03806AC9-1998-4114-9500-57616713D652}" dt="2021-10-18T07:33:05.208" v="2985" actId="478"/>
          <ac:picMkLst>
            <pc:docMk/>
            <pc:sldMk cId="1411837537" sldId="2481"/>
            <ac:picMk id="8" creationId="{AD749FC0-B225-4C04-8790-2636163944E7}"/>
          </ac:picMkLst>
        </pc:picChg>
        <pc:picChg chg="del">
          <ac:chgData name="Ulas Topaloglu" userId="a85dad37-7727-4fae-8339-6a6978ffd0ef" providerId="ADAL" clId="{03806AC9-1998-4114-9500-57616713D652}" dt="2021-10-18T07:33:04.736" v="2984" actId="478"/>
          <ac:picMkLst>
            <pc:docMk/>
            <pc:sldMk cId="1411837537" sldId="2481"/>
            <ac:picMk id="12" creationId="{9188BD63-0940-4FF0-A090-D983DAF9D8AE}"/>
          </ac:picMkLst>
        </pc:picChg>
      </pc:sldChg>
      <pc:sldChg chg="addSp delSp modSp add mod modNotesTx">
        <pc:chgData name="Ulas Topaloglu" userId="a85dad37-7727-4fae-8339-6a6978ffd0ef" providerId="ADAL" clId="{03806AC9-1998-4114-9500-57616713D652}" dt="2021-10-18T12:54:49.107" v="3840" actId="20577"/>
        <pc:sldMkLst>
          <pc:docMk/>
          <pc:sldMk cId="2941524448" sldId="2482"/>
        </pc:sldMkLst>
        <pc:spChg chg="mod">
          <ac:chgData name="Ulas Topaloglu" userId="a85dad37-7727-4fae-8339-6a6978ffd0ef" providerId="ADAL" clId="{03806AC9-1998-4114-9500-57616713D652}" dt="2021-10-18T12:54:39.915" v="3839" actId="14100"/>
          <ac:spMkLst>
            <pc:docMk/>
            <pc:sldMk cId="2941524448" sldId="2482"/>
            <ac:spMk id="3" creationId="{E3CD204F-A62A-4897-863A-C0B548D130CE}"/>
          </ac:spMkLst>
        </pc:spChg>
        <pc:picChg chg="add del mod">
          <ac:chgData name="Ulas Topaloglu" userId="a85dad37-7727-4fae-8339-6a6978ffd0ef" providerId="ADAL" clId="{03806AC9-1998-4114-9500-57616713D652}" dt="2021-10-18T07:56:04.138" v="3010" actId="478"/>
          <ac:picMkLst>
            <pc:docMk/>
            <pc:sldMk cId="2941524448" sldId="2482"/>
            <ac:picMk id="5" creationId="{49D134E0-E362-46F6-968F-274C728D6237}"/>
          </ac:picMkLst>
        </pc:picChg>
        <pc:picChg chg="del">
          <ac:chgData name="Ulas Topaloglu" userId="a85dad37-7727-4fae-8339-6a6978ffd0ef" providerId="ADAL" clId="{03806AC9-1998-4114-9500-57616713D652}" dt="2021-10-18T07:54:45.639" v="3001" actId="478"/>
          <ac:picMkLst>
            <pc:docMk/>
            <pc:sldMk cId="2941524448" sldId="2482"/>
            <ac:picMk id="6" creationId="{890002DA-0C76-407E-940B-88AB8D003EF4}"/>
          </ac:picMkLst>
        </pc:picChg>
        <pc:picChg chg="add mod">
          <ac:chgData name="Ulas Topaloglu" userId="a85dad37-7727-4fae-8339-6a6978ffd0ef" providerId="ADAL" clId="{03806AC9-1998-4114-9500-57616713D652}" dt="2021-10-18T12:54:33.347" v="3838" actId="1076"/>
          <ac:picMkLst>
            <pc:docMk/>
            <pc:sldMk cId="2941524448" sldId="2482"/>
            <ac:picMk id="9" creationId="{545CF948-EC11-457D-BB69-71409BB3B483}"/>
          </ac:picMkLst>
        </pc:picChg>
        <pc:picChg chg="del">
          <ac:chgData name="Ulas Topaloglu" userId="a85dad37-7727-4fae-8339-6a6978ffd0ef" providerId="ADAL" clId="{03806AC9-1998-4114-9500-57616713D652}" dt="2021-10-18T07:54:45.299" v="3000" actId="478"/>
          <ac:picMkLst>
            <pc:docMk/>
            <pc:sldMk cId="2941524448" sldId="2482"/>
            <ac:picMk id="13" creationId="{610B60B2-E772-4F14-951C-39F5842BCF6F}"/>
          </ac:picMkLst>
        </pc:picChg>
      </pc:sldChg>
      <pc:sldChg chg="addSp delSp modSp add mod modNotesTx">
        <pc:chgData name="Ulas Topaloglu" userId="a85dad37-7727-4fae-8339-6a6978ffd0ef" providerId="ADAL" clId="{03806AC9-1998-4114-9500-57616713D652}" dt="2021-10-18T13:40:17.321" v="4189" actId="1076"/>
        <pc:sldMkLst>
          <pc:docMk/>
          <pc:sldMk cId="1869966093" sldId="2483"/>
        </pc:sldMkLst>
        <pc:spChg chg="mod">
          <ac:chgData name="Ulas Topaloglu" userId="a85dad37-7727-4fae-8339-6a6978ffd0ef" providerId="ADAL" clId="{03806AC9-1998-4114-9500-57616713D652}" dt="2021-10-18T13:40:15.838" v="4188" actId="255"/>
          <ac:spMkLst>
            <pc:docMk/>
            <pc:sldMk cId="1869966093" sldId="2483"/>
            <ac:spMk id="7" creationId="{F578E3BC-4B93-49ED-B10C-1869BA671D0D}"/>
          </ac:spMkLst>
        </pc:spChg>
        <pc:picChg chg="add mod modCrop">
          <ac:chgData name="Ulas Topaloglu" userId="a85dad37-7727-4fae-8339-6a6978ffd0ef" providerId="ADAL" clId="{03806AC9-1998-4114-9500-57616713D652}" dt="2021-10-18T13:40:17.321" v="4189" actId="1076"/>
          <ac:picMkLst>
            <pc:docMk/>
            <pc:sldMk cId="1869966093" sldId="2483"/>
            <ac:picMk id="4" creationId="{9667B2EE-20B6-4BDE-8547-FDB4B83B81E4}"/>
          </ac:picMkLst>
        </pc:picChg>
        <pc:picChg chg="del">
          <ac:chgData name="Ulas Topaloglu" userId="a85dad37-7727-4fae-8339-6a6978ffd0ef" providerId="ADAL" clId="{03806AC9-1998-4114-9500-57616713D652}" dt="2021-10-18T07:58:58.392" v="3026" actId="478"/>
          <ac:picMkLst>
            <pc:docMk/>
            <pc:sldMk cId="1869966093" sldId="2483"/>
            <ac:picMk id="5" creationId="{13BEF01D-0195-4CA2-85A2-6614D9FFA672}"/>
          </ac:picMkLst>
        </pc:picChg>
        <pc:picChg chg="del">
          <ac:chgData name="Ulas Topaloglu" userId="a85dad37-7727-4fae-8339-6a6978ffd0ef" providerId="ADAL" clId="{03806AC9-1998-4114-9500-57616713D652}" dt="2021-10-18T07:58:57.991" v="3025" actId="478"/>
          <ac:picMkLst>
            <pc:docMk/>
            <pc:sldMk cId="1869966093" sldId="2483"/>
            <ac:picMk id="14" creationId="{DD80712B-601E-49C4-88FA-0F109807BAA4}"/>
          </ac:picMkLst>
        </pc:picChg>
      </pc:sldChg>
      <pc:sldChg chg="addSp delSp modSp add mod modNotesTx">
        <pc:chgData name="Ulas Topaloglu" userId="a85dad37-7727-4fae-8339-6a6978ffd0ef" providerId="ADAL" clId="{03806AC9-1998-4114-9500-57616713D652}" dt="2021-10-18T13:53:00.331" v="4262" actId="20577"/>
        <pc:sldMkLst>
          <pc:docMk/>
          <pc:sldMk cId="1873564748" sldId="2484"/>
        </pc:sldMkLst>
        <pc:spChg chg="mod">
          <ac:chgData name="Ulas Topaloglu" userId="a85dad37-7727-4fae-8339-6a6978ffd0ef" providerId="ADAL" clId="{03806AC9-1998-4114-9500-57616713D652}" dt="2021-10-18T13:53:00.331" v="4262" actId="20577"/>
          <ac:spMkLst>
            <pc:docMk/>
            <pc:sldMk cId="1873564748" sldId="2484"/>
            <ac:spMk id="3" creationId="{E3CD204F-A62A-4897-863A-C0B548D130CE}"/>
          </ac:spMkLst>
        </pc:spChg>
        <pc:picChg chg="add mod">
          <ac:chgData name="Ulas Topaloglu" userId="a85dad37-7727-4fae-8339-6a6978ffd0ef" providerId="ADAL" clId="{03806AC9-1998-4114-9500-57616713D652}" dt="2021-10-18T08:02:30.404" v="3070" actId="1076"/>
          <ac:picMkLst>
            <pc:docMk/>
            <pc:sldMk cId="1873564748" sldId="2484"/>
            <ac:picMk id="5" creationId="{EB98ECC0-3429-4849-9420-C0AE87E2FCDC}"/>
          </ac:picMkLst>
        </pc:picChg>
        <pc:picChg chg="add mod">
          <ac:chgData name="Ulas Topaloglu" userId="a85dad37-7727-4fae-8339-6a6978ffd0ef" providerId="ADAL" clId="{03806AC9-1998-4114-9500-57616713D652}" dt="2021-10-18T08:04:41.340" v="3090" actId="1076"/>
          <ac:picMkLst>
            <pc:docMk/>
            <pc:sldMk cId="1873564748" sldId="2484"/>
            <ac:picMk id="7" creationId="{8F32140A-EA75-4699-9D52-ACA2A3D73DAA}"/>
          </ac:picMkLst>
        </pc:picChg>
        <pc:picChg chg="del">
          <ac:chgData name="Ulas Topaloglu" userId="a85dad37-7727-4fae-8339-6a6978ffd0ef" providerId="ADAL" clId="{03806AC9-1998-4114-9500-57616713D652}" dt="2021-10-18T08:01:25.869" v="3065" actId="478"/>
          <ac:picMkLst>
            <pc:docMk/>
            <pc:sldMk cId="1873564748" sldId="2484"/>
            <ac:picMk id="9" creationId="{545CF948-EC11-457D-BB69-71409BB3B483}"/>
          </ac:picMkLst>
        </pc:picChg>
        <pc:picChg chg="add mod">
          <ac:chgData name="Ulas Topaloglu" userId="a85dad37-7727-4fae-8339-6a6978ffd0ef" providerId="ADAL" clId="{03806AC9-1998-4114-9500-57616713D652}" dt="2021-10-18T08:04:45.195" v="3092" actId="1076"/>
          <ac:picMkLst>
            <pc:docMk/>
            <pc:sldMk cId="1873564748" sldId="2484"/>
            <ac:picMk id="13" creationId="{C8A1969D-4148-4594-9073-5C78F1C6A682}"/>
          </ac:picMkLst>
        </pc:picChg>
      </pc:sldChg>
      <pc:sldChg chg="addSp delSp modSp add mod ord modNotesTx">
        <pc:chgData name="Ulas Topaloglu" userId="a85dad37-7727-4fae-8339-6a6978ffd0ef" providerId="ADAL" clId="{03806AC9-1998-4114-9500-57616713D652}" dt="2021-10-18T14:48:26.108" v="5212"/>
        <pc:sldMkLst>
          <pc:docMk/>
          <pc:sldMk cId="3914571793" sldId="2485"/>
        </pc:sldMkLst>
        <pc:spChg chg="mod">
          <ac:chgData name="Ulas Topaloglu" userId="a85dad37-7727-4fae-8339-6a6978ffd0ef" providerId="ADAL" clId="{03806AC9-1998-4114-9500-57616713D652}" dt="2021-10-18T14:48:10.557" v="5210" actId="20577"/>
          <ac:spMkLst>
            <pc:docMk/>
            <pc:sldMk cId="3914571793" sldId="2485"/>
            <ac:spMk id="2" creationId="{2F55D63B-9D73-4B5B-8169-EF3688A293C9}"/>
          </ac:spMkLst>
        </pc:spChg>
        <pc:spChg chg="mod">
          <ac:chgData name="Ulas Topaloglu" userId="a85dad37-7727-4fae-8339-6a6978ffd0ef" providerId="ADAL" clId="{03806AC9-1998-4114-9500-57616713D652}" dt="2021-10-18T08:37:42.260" v="3128"/>
          <ac:spMkLst>
            <pc:docMk/>
            <pc:sldMk cId="3914571793" sldId="2485"/>
            <ac:spMk id="3" creationId="{E3CD204F-A62A-4897-863A-C0B548D130CE}"/>
          </ac:spMkLst>
        </pc:spChg>
        <pc:picChg chg="add mod">
          <ac:chgData name="Ulas Topaloglu" userId="a85dad37-7727-4fae-8339-6a6978ffd0ef" providerId="ADAL" clId="{03806AC9-1998-4114-9500-57616713D652}" dt="2021-10-18T08:39:02.295" v="3134" actId="14100"/>
          <ac:picMkLst>
            <pc:docMk/>
            <pc:sldMk cId="3914571793" sldId="2485"/>
            <ac:picMk id="5" creationId="{539F7CC6-B3C0-4565-8ED6-2E6A3F2526EA}"/>
          </ac:picMkLst>
        </pc:picChg>
        <pc:picChg chg="del">
          <ac:chgData name="Ulas Topaloglu" userId="a85dad37-7727-4fae-8339-6a6978ffd0ef" providerId="ADAL" clId="{03806AC9-1998-4114-9500-57616713D652}" dt="2021-10-18T08:37:44.611" v="3129" actId="478"/>
          <ac:picMkLst>
            <pc:docMk/>
            <pc:sldMk cId="3914571793" sldId="2485"/>
            <ac:picMk id="7" creationId="{07AE1219-2DCE-412D-B152-91E756E0F9F5}"/>
          </ac:picMkLst>
        </pc:picChg>
        <pc:picChg chg="add mod">
          <ac:chgData name="Ulas Topaloglu" userId="a85dad37-7727-4fae-8339-6a6978ffd0ef" providerId="ADAL" clId="{03806AC9-1998-4114-9500-57616713D652}" dt="2021-10-18T08:41:49.763" v="3138" actId="1076"/>
          <ac:picMkLst>
            <pc:docMk/>
            <pc:sldMk cId="3914571793" sldId="2485"/>
            <ac:picMk id="9" creationId="{55BFFD68-01B1-45AC-9296-5DAF5C934743}"/>
          </ac:picMkLst>
        </pc:picChg>
        <pc:picChg chg="del">
          <ac:chgData name="Ulas Topaloglu" userId="a85dad37-7727-4fae-8339-6a6978ffd0ef" providerId="ADAL" clId="{03806AC9-1998-4114-9500-57616713D652}" dt="2021-10-18T08:37:45.305" v="3130" actId="478"/>
          <ac:picMkLst>
            <pc:docMk/>
            <pc:sldMk cId="3914571793" sldId="2485"/>
            <ac:picMk id="12" creationId="{4F8FD33C-CC78-4A46-905F-2F39E11ACAA3}"/>
          </ac:picMkLst>
        </pc:picChg>
        <pc:picChg chg="add mod">
          <ac:chgData name="Ulas Topaloglu" userId="a85dad37-7727-4fae-8339-6a6978ffd0ef" providerId="ADAL" clId="{03806AC9-1998-4114-9500-57616713D652}" dt="2021-10-18T08:42:53.802" v="3141" actId="14100"/>
          <ac:picMkLst>
            <pc:docMk/>
            <pc:sldMk cId="3914571793" sldId="2485"/>
            <ac:picMk id="14" creationId="{84A35D6B-5E93-4049-BA5A-DEAB7EF149FF}"/>
          </ac:picMkLst>
        </pc:picChg>
        <pc:picChg chg="add mod">
          <ac:chgData name="Ulas Topaloglu" userId="a85dad37-7727-4fae-8339-6a6978ffd0ef" providerId="ADAL" clId="{03806AC9-1998-4114-9500-57616713D652}" dt="2021-10-18T08:44:20.565" v="3151" actId="1076"/>
          <ac:picMkLst>
            <pc:docMk/>
            <pc:sldMk cId="3914571793" sldId="2485"/>
            <ac:picMk id="16" creationId="{4438A40B-B48D-43E0-A03B-05BD6124414B}"/>
          </ac:picMkLst>
        </pc:picChg>
      </pc:sldChg>
      <pc:sldChg chg="addSp delSp modSp add mod modNotesTx">
        <pc:chgData name="Ulas Topaloglu" userId="a85dad37-7727-4fae-8339-6a6978ffd0ef" providerId="ADAL" clId="{03806AC9-1998-4114-9500-57616713D652}" dt="2021-10-18T12:53:48.539" v="3834" actId="1076"/>
        <pc:sldMkLst>
          <pc:docMk/>
          <pc:sldMk cId="395783213" sldId="2486"/>
        </pc:sldMkLst>
        <pc:spChg chg="mod">
          <ac:chgData name="Ulas Topaloglu" userId="a85dad37-7727-4fae-8339-6a6978ffd0ef" providerId="ADAL" clId="{03806AC9-1998-4114-9500-57616713D652}" dt="2021-10-18T08:48:57.092" v="3161"/>
          <ac:spMkLst>
            <pc:docMk/>
            <pc:sldMk cId="395783213" sldId="2486"/>
            <ac:spMk id="7" creationId="{F578E3BC-4B93-49ED-B10C-1869BA671D0D}"/>
          </ac:spMkLst>
        </pc:spChg>
        <pc:picChg chg="del">
          <ac:chgData name="Ulas Topaloglu" userId="a85dad37-7727-4fae-8339-6a6978ffd0ef" providerId="ADAL" clId="{03806AC9-1998-4114-9500-57616713D652}" dt="2021-10-18T08:48:43.061" v="3159" actId="478"/>
          <ac:picMkLst>
            <pc:docMk/>
            <pc:sldMk cId="395783213" sldId="2486"/>
            <ac:picMk id="4" creationId="{9667B2EE-20B6-4BDE-8547-FDB4B83B81E4}"/>
          </ac:picMkLst>
        </pc:picChg>
        <pc:picChg chg="add mod">
          <ac:chgData name="Ulas Topaloglu" userId="a85dad37-7727-4fae-8339-6a6978ffd0ef" providerId="ADAL" clId="{03806AC9-1998-4114-9500-57616713D652}" dt="2021-10-18T12:53:48.539" v="3834" actId="1076"/>
          <ac:picMkLst>
            <pc:docMk/>
            <pc:sldMk cId="395783213" sldId="2486"/>
            <ac:picMk id="5" creationId="{5584E6FB-8507-42CF-A8E2-13D8A607EACE}"/>
          </ac:picMkLst>
        </pc:picChg>
        <pc:picChg chg="add del mod">
          <ac:chgData name="Ulas Topaloglu" userId="a85dad37-7727-4fae-8339-6a6978ffd0ef" providerId="ADAL" clId="{03806AC9-1998-4114-9500-57616713D652}" dt="2021-10-18T08:52:18.797" v="3170" actId="478"/>
          <ac:picMkLst>
            <pc:docMk/>
            <pc:sldMk cId="395783213" sldId="2486"/>
            <ac:picMk id="8" creationId="{57E3138E-6431-41EF-9B84-86BD956C6D98}"/>
          </ac:picMkLst>
        </pc:picChg>
        <pc:picChg chg="add mod">
          <ac:chgData name="Ulas Topaloglu" userId="a85dad37-7727-4fae-8339-6a6978ffd0ef" providerId="ADAL" clId="{03806AC9-1998-4114-9500-57616713D652}" dt="2021-10-18T08:52:23.635" v="3172" actId="14100"/>
          <ac:picMkLst>
            <pc:docMk/>
            <pc:sldMk cId="395783213" sldId="2486"/>
            <ac:picMk id="13" creationId="{377E5AEF-ADDD-4423-847B-C2C571FABB89}"/>
          </ac:picMkLst>
        </pc:picChg>
      </pc:sldChg>
      <pc:sldChg chg="delSp add del mod">
        <pc:chgData name="Ulas Topaloglu" userId="a85dad37-7727-4fae-8339-6a6978ffd0ef" providerId="ADAL" clId="{03806AC9-1998-4114-9500-57616713D652}" dt="2021-10-18T08:48:25.374" v="3157" actId="47"/>
        <pc:sldMkLst>
          <pc:docMk/>
          <pc:sldMk cId="2671865762" sldId="2486"/>
        </pc:sldMkLst>
        <pc:picChg chg="del">
          <ac:chgData name="Ulas Topaloglu" userId="a85dad37-7727-4fae-8339-6a6978ffd0ef" providerId="ADAL" clId="{03806AC9-1998-4114-9500-57616713D652}" dt="2021-10-18T08:48:08.306" v="3154" actId="478"/>
          <ac:picMkLst>
            <pc:docMk/>
            <pc:sldMk cId="2671865762" sldId="2486"/>
            <ac:picMk id="11" creationId="{8B96ABFF-EB0E-47C3-AF8E-73D9AD11D374}"/>
          </ac:picMkLst>
        </pc:picChg>
        <pc:picChg chg="del">
          <ac:chgData name="Ulas Topaloglu" userId="a85dad37-7727-4fae-8339-6a6978ffd0ef" providerId="ADAL" clId="{03806AC9-1998-4114-9500-57616713D652}" dt="2021-10-18T08:48:07.962" v="3153" actId="478"/>
          <ac:picMkLst>
            <pc:docMk/>
            <pc:sldMk cId="2671865762" sldId="2486"/>
            <ac:picMk id="13" creationId="{1A436134-6596-4E19-BF88-E3AB917233EF}"/>
          </ac:picMkLst>
        </pc:picChg>
        <pc:picChg chg="del">
          <ac:chgData name="Ulas Topaloglu" userId="a85dad37-7727-4fae-8339-6a6978ffd0ef" providerId="ADAL" clId="{03806AC9-1998-4114-9500-57616713D652}" dt="2021-10-18T08:48:09.054" v="3156" actId="478"/>
          <ac:picMkLst>
            <pc:docMk/>
            <pc:sldMk cId="2671865762" sldId="2486"/>
            <ac:picMk id="17" creationId="{425914A0-37A2-48C1-B21D-669FD84E61E8}"/>
          </ac:picMkLst>
        </pc:picChg>
        <pc:picChg chg="del">
          <ac:chgData name="Ulas Topaloglu" userId="a85dad37-7727-4fae-8339-6a6978ffd0ef" providerId="ADAL" clId="{03806AC9-1998-4114-9500-57616713D652}" dt="2021-10-18T08:48:08.699" v="3155" actId="478"/>
          <ac:picMkLst>
            <pc:docMk/>
            <pc:sldMk cId="2671865762" sldId="2486"/>
            <ac:picMk id="19" creationId="{40BA2518-0774-42C9-8346-D7B5EE4BA20D}"/>
          </ac:picMkLst>
        </pc:picChg>
      </pc:sldChg>
      <pc:sldChg chg="addSp delSp modSp add mod modNotesTx">
        <pc:chgData name="Ulas Topaloglu" userId="a85dad37-7727-4fae-8339-6a6978ffd0ef" providerId="ADAL" clId="{03806AC9-1998-4114-9500-57616713D652}" dt="2021-10-18T13:40:59.521" v="4197" actId="20577"/>
        <pc:sldMkLst>
          <pc:docMk/>
          <pc:sldMk cId="1603973288" sldId="2487"/>
        </pc:sldMkLst>
        <pc:spChg chg="mod">
          <ac:chgData name="Ulas Topaloglu" userId="a85dad37-7727-4fae-8339-6a6978ffd0ef" providerId="ADAL" clId="{03806AC9-1998-4114-9500-57616713D652}" dt="2021-10-18T13:40:59.521" v="4197" actId="20577"/>
          <ac:spMkLst>
            <pc:docMk/>
            <pc:sldMk cId="1603973288" sldId="2487"/>
            <ac:spMk id="7" creationId="{F578E3BC-4B93-49ED-B10C-1869BA671D0D}"/>
          </ac:spMkLst>
        </pc:spChg>
        <pc:picChg chg="add mod">
          <ac:chgData name="Ulas Topaloglu" userId="a85dad37-7727-4fae-8339-6a6978ffd0ef" providerId="ADAL" clId="{03806AC9-1998-4114-9500-57616713D652}" dt="2021-10-18T08:55:02.381" v="3181" actId="1076"/>
          <ac:picMkLst>
            <pc:docMk/>
            <pc:sldMk cId="1603973288" sldId="2487"/>
            <ac:picMk id="4" creationId="{7C90F5B9-8C13-448B-92C8-CFC86A405964}"/>
          </ac:picMkLst>
        </pc:picChg>
        <pc:picChg chg="del">
          <ac:chgData name="Ulas Topaloglu" userId="a85dad37-7727-4fae-8339-6a6978ffd0ef" providerId="ADAL" clId="{03806AC9-1998-4114-9500-57616713D652}" dt="2021-10-18T08:53:40.330" v="3174" actId="478"/>
          <ac:picMkLst>
            <pc:docMk/>
            <pc:sldMk cId="1603973288" sldId="2487"/>
            <ac:picMk id="5" creationId="{5584E6FB-8507-42CF-A8E2-13D8A607EACE}"/>
          </ac:picMkLst>
        </pc:picChg>
        <pc:picChg chg="ord">
          <ac:chgData name="Ulas Topaloglu" userId="a85dad37-7727-4fae-8339-6a6978ffd0ef" providerId="ADAL" clId="{03806AC9-1998-4114-9500-57616713D652}" dt="2021-10-18T08:54:24.472" v="3177" actId="166"/>
          <ac:picMkLst>
            <pc:docMk/>
            <pc:sldMk cId="1603973288" sldId="2487"/>
            <ac:picMk id="13" creationId="{377E5AEF-ADDD-4423-847B-C2C571FABB89}"/>
          </ac:picMkLst>
        </pc:picChg>
      </pc:sldChg>
      <pc:sldChg chg="addSp delSp modSp add mod modNotesTx">
        <pc:chgData name="Ulas Topaloglu" userId="a85dad37-7727-4fae-8339-6a6978ffd0ef" providerId="ADAL" clId="{03806AC9-1998-4114-9500-57616713D652}" dt="2021-10-18T14:46:23.535" v="5192" actId="1076"/>
        <pc:sldMkLst>
          <pc:docMk/>
          <pc:sldMk cId="2230216203" sldId="2488"/>
        </pc:sldMkLst>
        <pc:spChg chg="mod">
          <ac:chgData name="Ulas Topaloglu" userId="a85dad37-7727-4fae-8339-6a6978ffd0ef" providerId="ADAL" clId="{03806AC9-1998-4114-9500-57616713D652}" dt="2021-10-18T08:59:09.634" v="3201" actId="20577"/>
          <ac:spMkLst>
            <pc:docMk/>
            <pc:sldMk cId="2230216203" sldId="2488"/>
            <ac:spMk id="2" creationId="{2F55D63B-9D73-4B5B-8169-EF3688A293C9}"/>
          </ac:spMkLst>
        </pc:spChg>
        <pc:spChg chg="mod">
          <ac:chgData name="Ulas Topaloglu" userId="a85dad37-7727-4fae-8339-6a6978ffd0ef" providerId="ADAL" clId="{03806AC9-1998-4114-9500-57616713D652}" dt="2021-10-18T14:46:20.480" v="5191" actId="255"/>
          <ac:spMkLst>
            <pc:docMk/>
            <pc:sldMk cId="2230216203" sldId="2488"/>
            <ac:spMk id="3" creationId="{E3CD204F-A62A-4897-863A-C0B548D130CE}"/>
          </ac:spMkLst>
        </pc:spChg>
        <pc:picChg chg="del">
          <ac:chgData name="Ulas Topaloglu" userId="a85dad37-7727-4fae-8339-6a6978ffd0ef" providerId="ADAL" clId="{03806AC9-1998-4114-9500-57616713D652}" dt="2021-10-18T08:59:33.327" v="3206" actId="478"/>
          <ac:picMkLst>
            <pc:docMk/>
            <pc:sldMk cId="2230216203" sldId="2488"/>
            <ac:picMk id="5" creationId="{F171FE2B-D909-4F5F-969A-7298FA3D2FBE}"/>
          </ac:picMkLst>
        </pc:picChg>
        <pc:picChg chg="add del mod">
          <ac:chgData name="Ulas Topaloglu" userId="a85dad37-7727-4fae-8339-6a6978ffd0ef" providerId="ADAL" clId="{03806AC9-1998-4114-9500-57616713D652}" dt="2021-10-18T09:09:08.202" v="3217" actId="478"/>
          <ac:picMkLst>
            <pc:docMk/>
            <pc:sldMk cId="2230216203" sldId="2488"/>
            <ac:picMk id="6" creationId="{27B93A1B-B91F-41D2-89CA-A262091CE85A}"/>
          </ac:picMkLst>
        </pc:picChg>
        <pc:picChg chg="add mod">
          <ac:chgData name="Ulas Topaloglu" userId="a85dad37-7727-4fae-8339-6a6978ffd0ef" providerId="ADAL" clId="{03806AC9-1998-4114-9500-57616713D652}" dt="2021-10-18T14:46:23.535" v="5192" actId="1076"/>
          <ac:picMkLst>
            <pc:docMk/>
            <pc:sldMk cId="2230216203" sldId="2488"/>
            <ac:picMk id="9" creationId="{D4418707-1DD7-4D4B-9438-17228EE9285E}"/>
          </ac:picMkLst>
        </pc:picChg>
        <pc:picChg chg="add mod">
          <ac:chgData name="Ulas Topaloglu" userId="a85dad37-7727-4fae-8339-6a6978ffd0ef" providerId="ADAL" clId="{03806AC9-1998-4114-9500-57616713D652}" dt="2021-10-18T09:10:40.975" v="3222" actId="1076"/>
          <ac:picMkLst>
            <pc:docMk/>
            <pc:sldMk cId="2230216203" sldId="2488"/>
            <ac:picMk id="12" creationId="{CEB993F6-FE4E-4AE6-A7C6-82CE07DD692C}"/>
          </ac:picMkLst>
        </pc:picChg>
        <pc:picChg chg="add mod">
          <ac:chgData name="Ulas Topaloglu" userId="a85dad37-7727-4fae-8339-6a6978ffd0ef" providerId="ADAL" clId="{03806AC9-1998-4114-9500-57616713D652}" dt="2021-10-18T09:10:48.221" v="3224" actId="14100"/>
          <ac:picMkLst>
            <pc:docMk/>
            <pc:sldMk cId="2230216203" sldId="2488"/>
            <ac:picMk id="14" creationId="{FD8E5C51-607E-4E08-8B8A-AC821F2DC186}"/>
          </ac:picMkLst>
        </pc:picChg>
      </pc:sldChg>
      <pc:sldChg chg="addSp delSp modSp add mod modNotesTx">
        <pc:chgData name="Ulas Topaloglu" userId="a85dad37-7727-4fae-8339-6a6978ffd0ef" providerId="ADAL" clId="{03806AC9-1998-4114-9500-57616713D652}" dt="2021-10-18T12:55:50.293" v="3848" actId="20577"/>
        <pc:sldMkLst>
          <pc:docMk/>
          <pc:sldMk cId="1085303832" sldId="2489"/>
        </pc:sldMkLst>
        <pc:spChg chg="mod">
          <ac:chgData name="Ulas Topaloglu" userId="a85dad37-7727-4fae-8339-6a6978ffd0ef" providerId="ADAL" clId="{03806AC9-1998-4114-9500-57616713D652}" dt="2021-10-18T09:12:56.964" v="3230"/>
          <ac:spMkLst>
            <pc:docMk/>
            <pc:sldMk cId="1085303832" sldId="2489"/>
            <ac:spMk id="3" creationId="{E3CD204F-A62A-4897-863A-C0B548D130CE}"/>
          </ac:spMkLst>
        </pc:spChg>
        <pc:picChg chg="del">
          <ac:chgData name="Ulas Topaloglu" userId="a85dad37-7727-4fae-8339-6a6978ffd0ef" providerId="ADAL" clId="{03806AC9-1998-4114-9500-57616713D652}" dt="2021-10-18T09:12:49.857" v="3228" actId="478"/>
          <ac:picMkLst>
            <pc:docMk/>
            <pc:sldMk cId="1085303832" sldId="2489"/>
            <ac:picMk id="5" creationId="{EB98ECC0-3429-4849-9420-C0AE87E2FCDC}"/>
          </ac:picMkLst>
        </pc:picChg>
        <pc:picChg chg="add mod">
          <ac:chgData name="Ulas Topaloglu" userId="a85dad37-7727-4fae-8339-6a6978ffd0ef" providerId="ADAL" clId="{03806AC9-1998-4114-9500-57616713D652}" dt="2021-10-18T09:13:53.018" v="3233" actId="14100"/>
          <ac:picMkLst>
            <pc:docMk/>
            <pc:sldMk cId="1085303832" sldId="2489"/>
            <ac:picMk id="6" creationId="{0B62B07A-0B6C-4299-8485-09C5B509221B}"/>
          </ac:picMkLst>
        </pc:picChg>
        <pc:picChg chg="del">
          <ac:chgData name="Ulas Topaloglu" userId="a85dad37-7727-4fae-8339-6a6978ffd0ef" providerId="ADAL" clId="{03806AC9-1998-4114-9500-57616713D652}" dt="2021-10-18T09:12:49.485" v="3227" actId="478"/>
          <ac:picMkLst>
            <pc:docMk/>
            <pc:sldMk cId="1085303832" sldId="2489"/>
            <ac:picMk id="7" creationId="{8F32140A-EA75-4699-9D52-ACA2A3D73DAA}"/>
          </ac:picMkLst>
        </pc:picChg>
        <pc:picChg chg="add mod">
          <ac:chgData name="Ulas Topaloglu" userId="a85dad37-7727-4fae-8339-6a6978ffd0ef" providerId="ADAL" clId="{03806AC9-1998-4114-9500-57616713D652}" dt="2021-10-18T09:15:06.833" v="3237" actId="1076"/>
          <ac:picMkLst>
            <pc:docMk/>
            <pc:sldMk cId="1085303832" sldId="2489"/>
            <ac:picMk id="12" creationId="{620AB42F-40BF-4B33-9F1B-1585220B462B}"/>
          </ac:picMkLst>
        </pc:picChg>
        <pc:picChg chg="del">
          <ac:chgData name="Ulas Topaloglu" userId="a85dad37-7727-4fae-8339-6a6978ffd0ef" providerId="ADAL" clId="{03806AC9-1998-4114-9500-57616713D652}" dt="2021-10-18T09:12:49.146" v="3226" actId="478"/>
          <ac:picMkLst>
            <pc:docMk/>
            <pc:sldMk cId="1085303832" sldId="2489"/>
            <ac:picMk id="13" creationId="{C8A1969D-4148-4594-9073-5C78F1C6A682}"/>
          </ac:picMkLst>
        </pc:picChg>
        <pc:picChg chg="add mod">
          <ac:chgData name="Ulas Topaloglu" userId="a85dad37-7727-4fae-8339-6a6978ffd0ef" providerId="ADAL" clId="{03806AC9-1998-4114-9500-57616713D652}" dt="2021-10-18T09:16:06.727" v="3240" actId="1076"/>
          <ac:picMkLst>
            <pc:docMk/>
            <pc:sldMk cId="1085303832" sldId="2489"/>
            <ac:picMk id="15" creationId="{4845B142-F1CA-488D-A9B6-341A1F355892}"/>
          </ac:picMkLst>
        </pc:picChg>
      </pc:sldChg>
      <pc:sldChg chg="addSp delSp modSp add mod modNotesTx">
        <pc:chgData name="Ulas Topaloglu" userId="a85dad37-7727-4fae-8339-6a6978ffd0ef" providerId="ADAL" clId="{03806AC9-1998-4114-9500-57616713D652}" dt="2021-10-18T12:55:47.944" v="3847" actId="20577"/>
        <pc:sldMkLst>
          <pc:docMk/>
          <pc:sldMk cId="3991225629" sldId="2490"/>
        </pc:sldMkLst>
        <pc:spChg chg="mod">
          <ac:chgData name="Ulas Topaloglu" userId="a85dad37-7727-4fae-8339-6a6978ffd0ef" providerId="ADAL" clId="{03806AC9-1998-4114-9500-57616713D652}" dt="2021-10-18T09:19:44.770" v="3248"/>
          <ac:spMkLst>
            <pc:docMk/>
            <pc:sldMk cId="3991225629" sldId="2490"/>
            <ac:spMk id="3" creationId="{E3CD204F-A62A-4897-863A-C0B548D130CE}"/>
          </ac:spMkLst>
        </pc:spChg>
        <pc:picChg chg="add mod">
          <ac:chgData name="Ulas Topaloglu" userId="a85dad37-7727-4fae-8339-6a6978ffd0ef" providerId="ADAL" clId="{03806AC9-1998-4114-9500-57616713D652}" dt="2021-10-18T09:19:47.819" v="3249" actId="14100"/>
          <ac:picMkLst>
            <pc:docMk/>
            <pc:sldMk cId="3991225629" sldId="2490"/>
            <ac:picMk id="5" creationId="{42729F3F-F843-46DD-8FF4-6B86BE3F33BD}"/>
          </ac:picMkLst>
        </pc:picChg>
        <pc:picChg chg="del">
          <ac:chgData name="Ulas Topaloglu" userId="a85dad37-7727-4fae-8339-6a6978ffd0ef" providerId="ADAL" clId="{03806AC9-1998-4114-9500-57616713D652}" dt="2021-10-18T09:16:51.352" v="3244" actId="478"/>
          <ac:picMkLst>
            <pc:docMk/>
            <pc:sldMk cId="3991225629" sldId="2490"/>
            <ac:picMk id="6" creationId="{0B62B07A-0B6C-4299-8485-09C5B509221B}"/>
          </ac:picMkLst>
        </pc:picChg>
        <pc:picChg chg="add del mod">
          <ac:chgData name="Ulas Topaloglu" userId="a85dad37-7727-4fae-8339-6a6978ffd0ef" providerId="ADAL" clId="{03806AC9-1998-4114-9500-57616713D652}" dt="2021-10-18T09:22:43.055" v="3253" actId="478"/>
          <ac:picMkLst>
            <pc:docMk/>
            <pc:sldMk cId="3991225629" sldId="2490"/>
            <ac:picMk id="9" creationId="{37F78529-0605-4420-B63C-AB6913A29851}"/>
          </ac:picMkLst>
        </pc:picChg>
        <pc:picChg chg="del">
          <ac:chgData name="Ulas Topaloglu" userId="a85dad37-7727-4fae-8339-6a6978ffd0ef" providerId="ADAL" clId="{03806AC9-1998-4114-9500-57616713D652}" dt="2021-10-18T09:16:50.266" v="3243" actId="478"/>
          <ac:picMkLst>
            <pc:docMk/>
            <pc:sldMk cId="3991225629" sldId="2490"/>
            <ac:picMk id="12" creationId="{620AB42F-40BF-4B33-9F1B-1585220B462B}"/>
          </ac:picMkLst>
        </pc:picChg>
        <pc:picChg chg="add mod">
          <ac:chgData name="Ulas Topaloglu" userId="a85dad37-7727-4fae-8339-6a6978ffd0ef" providerId="ADAL" clId="{03806AC9-1998-4114-9500-57616713D652}" dt="2021-10-18T09:23:47.358" v="3261" actId="1076"/>
          <ac:picMkLst>
            <pc:docMk/>
            <pc:sldMk cId="3991225629" sldId="2490"/>
            <ac:picMk id="14" creationId="{35B2AA6E-F9C0-4558-8CF0-C761CB8F6764}"/>
          </ac:picMkLst>
        </pc:picChg>
        <pc:picChg chg="del">
          <ac:chgData name="Ulas Topaloglu" userId="a85dad37-7727-4fae-8339-6a6978ffd0ef" providerId="ADAL" clId="{03806AC9-1998-4114-9500-57616713D652}" dt="2021-10-18T09:16:49.811" v="3242" actId="478"/>
          <ac:picMkLst>
            <pc:docMk/>
            <pc:sldMk cId="3991225629" sldId="2490"/>
            <ac:picMk id="15" creationId="{4845B142-F1CA-488D-A9B6-341A1F355892}"/>
          </ac:picMkLst>
        </pc:picChg>
        <pc:picChg chg="add mod">
          <ac:chgData name="Ulas Topaloglu" userId="a85dad37-7727-4fae-8339-6a6978ffd0ef" providerId="ADAL" clId="{03806AC9-1998-4114-9500-57616713D652}" dt="2021-10-18T09:23:46.268" v="3260" actId="1076"/>
          <ac:picMkLst>
            <pc:docMk/>
            <pc:sldMk cId="3991225629" sldId="2490"/>
            <ac:picMk id="17" creationId="{DDD62F42-3BFF-43BA-A5A9-7C1315266C35}"/>
          </ac:picMkLst>
        </pc:picChg>
      </pc:sldChg>
      <pc:sldChg chg="addSp delSp modSp add mod modNotesTx">
        <pc:chgData name="Ulas Topaloglu" userId="a85dad37-7727-4fae-8339-6a6978ffd0ef" providerId="ADAL" clId="{03806AC9-1998-4114-9500-57616713D652}" dt="2021-10-18T12:55:56.442" v="3849" actId="20577"/>
        <pc:sldMkLst>
          <pc:docMk/>
          <pc:sldMk cId="2229711658" sldId="2491"/>
        </pc:sldMkLst>
        <pc:spChg chg="mod">
          <ac:chgData name="Ulas Topaloglu" userId="a85dad37-7727-4fae-8339-6a6978ffd0ef" providerId="ADAL" clId="{03806AC9-1998-4114-9500-57616713D652}" dt="2021-10-18T09:31:20.023" v="3267"/>
          <ac:spMkLst>
            <pc:docMk/>
            <pc:sldMk cId="2229711658" sldId="2491"/>
            <ac:spMk id="3" creationId="{E3CD204F-A62A-4897-863A-C0B548D130CE}"/>
          </ac:spMkLst>
        </pc:spChg>
        <pc:picChg chg="del">
          <ac:chgData name="Ulas Topaloglu" userId="a85dad37-7727-4fae-8339-6a6978ffd0ef" providerId="ADAL" clId="{03806AC9-1998-4114-9500-57616713D652}" dt="2021-10-18T09:30:58.167" v="3265" actId="478"/>
          <ac:picMkLst>
            <pc:docMk/>
            <pc:sldMk cId="2229711658" sldId="2491"/>
            <ac:picMk id="5" creationId="{42729F3F-F843-46DD-8FF4-6B86BE3F33BD}"/>
          </ac:picMkLst>
        </pc:picChg>
        <pc:picChg chg="add mod modCrop">
          <ac:chgData name="Ulas Topaloglu" userId="a85dad37-7727-4fae-8339-6a6978ffd0ef" providerId="ADAL" clId="{03806AC9-1998-4114-9500-57616713D652}" dt="2021-10-18T09:32:39.812" v="3288" actId="1076"/>
          <ac:picMkLst>
            <pc:docMk/>
            <pc:sldMk cId="2229711658" sldId="2491"/>
            <ac:picMk id="6" creationId="{D1C79217-D37D-4C64-A753-31DDE30BABAB}"/>
          </ac:picMkLst>
        </pc:picChg>
        <pc:picChg chg="add del mod modCrop">
          <ac:chgData name="Ulas Topaloglu" userId="a85dad37-7727-4fae-8339-6a6978ffd0ef" providerId="ADAL" clId="{03806AC9-1998-4114-9500-57616713D652}" dt="2021-10-18T09:33:44.464" v="3298" actId="478"/>
          <ac:picMkLst>
            <pc:docMk/>
            <pc:sldMk cId="2229711658" sldId="2491"/>
            <ac:picMk id="9" creationId="{ADF2B163-444C-4DC1-8A66-6D9199630E9A}"/>
          </ac:picMkLst>
        </pc:picChg>
        <pc:picChg chg="add mod">
          <ac:chgData name="Ulas Topaloglu" userId="a85dad37-7727-4fae-8339-6a6978ffd0ef" providerId="ADAL" clId="{03806AC9-1998-4114-9500-57616713D652}" dt="2021-10-18T09:36:17.591" v="3308" actId="1076"/>
          <ac:picMkLst>
            <pc:docMk/>
            <pc:sldMk cId="2229711658" sldId="2491"/>
            <ac:picMk id="13" creationId="{4139E329-893D-41BE-89DA-D3F43784E503}"/>
          </ac:picMkLst>
        </pc:picChg>
        <pc:picChg chg="del">
          <ac:chgData name="Ulas Topaloglu" userId="a85dad37-7727-4fae-8339-6a6978ffd0ef" providerId="ADAL" clId="{03806AC9-1998-4114-9500-57616713D652}" dt="2021-10-18T09:30:57.657" v="3264" actId="478"/>
          <ac:picMkLst>
            <pc:docMk/>
            <pc:sldMk cId="2229711658" sldId="2491"/>
            <ac:picMk id="14" creationId="{35B2AA6E-F9C0-4558-8CF0-C761CB8F6764}"/>
          </ac:picMkLst>
        </pc:picChg>
        <pc:picChg chg="add mod">
          <ac:chgData name="Ulas Topaloglu" userId="a85dad37-7727-4fae-8339-6a6978ffd0ef" providerId="ADAL" clId="{03806AC9-1998-4114-9500-57616713D652}" dt="2021-10-18T09:36:23.161" v="3309" actId="1076"/>
          <ac:picMkLst>
            <pc:docMk/>
            <pc:sldMk cId="2229711658" sldId="2491"/>
            <ac:picMk id="16" creationId="{AB7FEA60-ED75-48C4-BFE7-F2731EF69F9A}"/>
          </ac:picMkLst>
        </pc:picChg>
        <pc:picChg chg="del">
          <ac:chgData name="Ulas Topaloglu" userId="a85dad37-7727-4fae-8339-6a6978ffd0ef" providerId="ADAL" clId="{03806AC9-1998-4114-9500-57616713D652}" dt="2021-10-18T09:30:57.297" v="3263" actId="478"/>
          <ac:picMkLst>
            <pc:docMk/>
            <pc:sldMk cId="2229711658" sldId="2491"/>
            <ac:picMk id="17" creationId="{DDD62F42-3BFF-43BA-A5A9-7C1315266C35}"/>
          </ac:picMkLst>
        </pc:picChg>
      </pc:sldChg>
      <pc:sldChg chg="addSp delSp modSp add mod modNotesTx">
        <pc:chgData name="Ulas Topaloglu" userId="a85dad37-7727-4fae-8339-6a6978ffd0ef" providerId="ADAL" clId="{03806AC9-1998-4114-9500-57616713D652}" dt="2021-10-18T12:56:22.518" v="3854" actId="20577"/>
        <pc:sldMkLst>
          <pc:docMk/>
          <pc:sldMk cId="3052923855" sldId="2492"/>
        </pc:sldMkLst>
        <pc:spChg chg="mod">
          <ac:chgData name="Ulas Topaloglu" userId="a85dad37-7727-4fae-8339-6a6978ffd0ef" providerId="ADAL" clId="{03806AC9-1998-4114-9500-57616713D652}" dt="2021-10-18T12:56:06.723" v="3850" actId="14100"/>
          <ac:spMkLst>
            <pc:docMk/>
            <pc:sldMk cId="3052923855" sldId="2492"/>
            <ac:spMk id="3" creationId="{E3CD204F-A62A-4897-863A-C0B548D130CE}"/>
          </ac:spMkLst>
        </pc:spChg>
        <pc:picChg chg="add mod">
          <ac:chgData name="Ulas Topaloglu" userId="a85dad37-7727-4fae-8339-6a6978ffd0ef" providerId="ADAL" clId="{03806AC9-1998-4114-9500-57616713D652}" dt="2021-10-18T12:56:09.126" v="3851" actId="1076"/>
          <ac:picMkLst>
            <pc:docMk/>
            <pc:sldMk cId="3052923855" sldId="2492"/>
            <ac:picMk id="5" creationId="{4FFDA363-3C03-43C9-84A1-8313AB4C99ED}"/>
          </ac:picMkLst>
        </pc:picChg>
        <pc:picChg chg="del">
          <ac:chgData name="Ulas Topaloglu" userId="a85dad37-7727-4fae-8339-6a6978ffd0ef" providerId="ADAL" clId="{03806AC9-1998-4114-9500-57616713D652}" dt="2021-10-18T09:37:23.049" v="3315" actId="478"/>
          <ac:picMkLst>
            <pc:docMk/>
            <pc:sldMk cId="3052923855" sldId="2492"/>
            <ac:picMk id="6" creationId="{D1C79217-D37D-4C64-A753-31DDE30BABAB}"/>
          </ac:picMkLst>
        </pc:picChg>
        <pc:picChg chg="add mod">
          <ac:chgData name="Ulas Topaloglu" userId="a85dad37-7727-4fae-8339-6a6978ffd0ef" providerId="ADAL" clId="{03806AC9-1998-4114-9500-57616713D652}" dt="2021-10-18T09:38:49.104" v="3325" actId="14100"/>
          <ac:picMkLst>
            <pc:docMk/>
            <pc:sldMk cId="3052923855" sldId="2492"/>
            <ac:picMk id="9" creationId="{4DA51AC4-C478-4DE8-82B5-4732429E629B}"/>
          </ac:picMkLst>
        </pc:picChg>
        <pc:picChg chg="del">
          <ac:chgData name="Ulas Topaloglu" userId="a85dad37-7727-4fae-8339-6a6978ffd0ef" providerId="ADAL" clId="{03806AC9-1998-4114-9500-57616713D652}" dt="2021-10-18T09:37:22.689" v="3314" actId="478"/>
          <ac:picMkLst>
            <pc:docMk/>
            <pc:sldMk cId="3052923855" sldId="2492"/>
            <ac:picMk id="13" creationId="{4139E329-893D-41BE-89DA-D3F43784E503}"/>
          </ac:picMkLst>
        </pc:picChg>
        <pc:picChg chg="del">
          <ac:chgData name="Ulas Topaloglu" userId="a85dad37-7727-4fae-8339-6a6978ffd0ef" providerId="ADAL" clId="{03806AC9-1998-4114-9500-57616713D652}" dt="2021-10-18T09:37:22.344" v="3313" actId="478"/>
          <ac:picMkLst>
            <pc:docMk/>
            <pc:sldMk cId="3052923855" sldId="2492"/>
            <ac:picMk id="16" creationId="{AB7FEA60-ED75-48C4-BFE7-F2731EF69F9A}"/>
          </ac:picMkLst>
        </pc:picChg>
      </pc:sldChg>
      <pc:sldChg chg="addSp delSp modSp add mod modNotesTx">
        <pc:chgData name="Ulas Topaloglu" userId="a85dad37-7727-4fae-8339-6a6978ffd0ef" providerId="ADAL" clId="{03806AC9-1998-4114-9500-57616713D652}" dt="2021-10-18T12:53:08.713" v="3825" actId="20577"/>
        <pc:sldMkLst>
          <pc:docMk/>
          <pc:sldMk cId="834605802" sldId="2493"/>
        </pc:sldMkLst>
        <pc:spChg chg="mod">
          <ac:chgData name="Ulas Topaloglu" userId="a85dad37-7727-4fae-8339-6a6978ffd0ef" providerId="ADAL" clId="{03806AC9-1998-4114-9500-57616713D652}" dt="2021-10-18T09:40:19.252" v="3337" actId="313"/>
          <ac:spMkLst>
            <pc:docMk/>
            <pc:sldMk cId="834605802" sldId="2493"/>
            <ac:spMk id="7" creationId="{F578E3BC-4B93-49ED-B10C-1869BA671D0D}"/>
          </ac:spMkLst>
        </pc:spChg>
        <pc:picChg chg="del">
          <ac:chgData name="Ulas Topaloglu" userId="a85dad37-7727-4fae-8339-6a6978ffd0ef" providerId="ADAL" clId="{03806AC9-1998-4114-9500-57616713D652}" dt="2021-10-18T09:39:56.776" v="3328" actId="478"/>
          <ac:picMkLst>
            <pc:docMk/>
            <pc:sldMk cId="834605802" sldId="2493"/>
            <ac:picMk id="4" creationId="{7C90F5B9-8C13-448B-92C8-CFC86A405964}"/>
          </ac:picMkLst>
        </pc:picChg>
        <pc:picChg chg="add mod">
          <ac:chgData name="Ulas Topaloglu" userId="a85dad37-7727-4fae-8339-6a6978ffd0ef" providerId="ADAL" clId="{03806AC9-1998-4114-9500-57616713D652}" dt="2021-10-18T09:42:58.598" v="3341" actId="1076"/>
          <ac:picMkLst>
            <pc:docMk/>
            <pc:sldMk cId="834605802" sldId="2493"/>
            <ac:picMk id="5" creationId="{063A3DB2-9111-4A42-BC92-A860EB9AF260}"/>
          </ac:picMkLst>
        </pc:picChg>
        <pc:picChg chg="add mod">
          <ac:chgData name="Ulas Topaloglu" userId="a85dad37-7727-4fae-8339-6a6978ffd0ef" providerId="ADAL" clId="{03806AC9-1998-4114-9500-57616713D652}" dt="2021-10-18T09:44:01.585" v="3345" actId="1076"/>
          <ac:picMkLst>
            <pc:docMk/>
            <pc:sldMk cId="834605802" sldId="2493"/>
            <ac:picMk id="8" creationId="{CD28F3D4-82E3-4415-A6A1-2C6AC9F79880}"/>
          </ac:picMkLst>
        </pc:picChg>
        <pc:picChg chg="del">
          <ac:chgData name="Ulas Topaloglu" userId="a85dad37-7727-4fae-8339-6a6978ffd0ef" providerId="ADAL" clId="{03806AC9-1998-4114-9500-57616713D652}" dt="2021-10-18T09:39:56.410" v="3327" actId="478"/>
          <ac:picMkLst>
            <pc:docMk/>
            <pc:sldMk cId="834605802" sldId="2493"/>
            <ac:picMk id="13" creationId="{377E5AEF-ADDD-4423-847B-C2C571FABB89}"/>
          </ac:picMkLst>
        </pc:picChg>
        <pc:picChg chg="add mod">
          <ac:chgData name="Ulas Topaloglu" userId="a85dad37-7727-4fae-8339-6a6978ffd0ef" providerId="ADAL" clId="{03806AC9-1998-4114-9500-57616713D652}" dt="2021-10-18T09:44:56.380" v="3349" actId="1076"/>
          <ac:picMkLst>
            <pc:docMk/>
            <pc:sldMk cId="834605802" sldId="2493"/>
            <ac:picMk id="14" creationId="{9456F4A1-30C7-468F-BFF5-5203CA7BCD92}"/>
          </ac:picMkLst>
        </pc:picChg>
      </pc:sldChg>
      <pc:sldChg chg="addSp delSp modSp add mod modNotesTx">
        <pc:chgData name="Ulas Topaloglu" userId="a85dad37-7727-4fae-8339-6a6978ffd0ef" providerId="ADAL" clId="{03806AC9-1998-4114-9500-57616713D652}" dt="2021-10-18T14:21:52.707" v="4970" actId="478"/>
        <pc:sldMkLst>
          <pc:docMk/>
          <pc:sldMk cId="1979677785" sldId="2494"/>
        </pc:sldMkLst>
        <pc:spChg chg="mod">
          <ac:chgData name="Ulas Topaloglu" userId="a85dad37-7727-4fae-8339-6a6978ffd0ef" providerId="ADAL" clId="{03806AC9-1998-4114-9500-57616713D652}" dt="2021-10-18T09:47:52.254" v="3360"/>
          <ac:spMkLst>
            <pc:docMk/>
            <pc:sldMk cId="1979677785" sldId="2494"/>
            <ac:spMk id="3" creationId="{E3CD204F-A62A-4897-863A-C0B548D130CE}"/>
          </ac:spMkLst>
        </pc:spChg>
        <pc:picChg chg="add mod">
          <ac:chgData name="Ulas Topaloglu" userId="a85dad37-7727-4fae-8339-6a6978ffd0ef" providerId="ADAL" clId="{03806AC9-1998-4114-9500-57616713D652}" dt="2021-10-18T09:53:42.986" v="3372" actId="14100"/>
          <ac:picMkLst>
            <pc:docMk/>
            <pc:sldMk cId="1979677785" sldId="2494"/>
            <ac:picMk id="5" creationId="{F0AB7C7A-053B-4318-891E-CB1FCD4AD0BA}"/>
          </ac:picMkLst>
        </pc:picChg>
        <pc:picChg chg="del">
          <ac:chgData name="Ulas Topaloglu" userId="a85dad37-7727-4fae-8339-6a6978ffd0ef" providerId="ADAL" clId="{03806AC9-1998-4114-9500-57616713D652}" dt="2021-10-18T09:47:30.392" v="3353" actId="478"/>
          <ac:picMkLst>
            <pc:docMk/>
            <pc:sldMk cId="1979677785" sldId="2494"/>
            <ac:picMk id="6" creationId="{297158CA-2489-4C85-80EF-7540DD52DAC0}"/>
          </ac:picMkLst>
        </pc:picChg>
        <pc:picChg chg="add mod">
          <ac:chgData name="Ulas Topaloglu" userId="a85dad37-7727-4fae-8339-6a6978ffd0ef" providerId="ADAL" clId="{03806AC9-1998-4114-9500-57616713D652}" dt="2021-10-18T09:53:47.208" v="3374" actId="14100"/>
          <ac:picMkLst>
            <pc:docMk/>
            <pc:sldMk cId="1979677785" sldId="2494"/>
            <ac:picMk id="9" creationId="{3AD599BC-3837-4CCD-AA07-875B0BBF3C30}"/>
          </ac:picMkLst>
        </pc:picChg>
        <pc:picChg chg="del">
          <ac:chgData name="Ulas Topaloglu" userId="a85dad37-7727-4fae-8339-6a6978ffd0ef" providerId="ADAL" clId="{03806AC9-1998-4114-9500-57616713D652}" dt="2021-10-18T14:21:52.707" v="4970" actId="478"/>
          <ac:picMkLst>
            <pc:docMk/>
            <pc:sldMk cId="1979677785" sldId="2494"/>
            <ac:picMk id="11" creationId="{580570E1-4FBF-484B-8332-31091579DC23}"/>
          </ac:picMkLst>
        </pc:picChg>
        <pc:picChg chg="del">
          <ac:chgData name="Ulas Topaloglu" userId="a85dad37-7727-4fae-8339-6a6978ffd0ef" providerId="ADAL" clId="{03806AC9-1998-4114-9500-57616713D652}" dt="2021-10-18T09:47:29.919" v="3352" actId="478"/>
          <ac:picMkLst>
            <pc:docMk/>
            <pc:sldMk cId="1979677785" sldId="2494"/>
            <ac:picMk id="12" creationId="{96C7DDDB-F85F-4DF3-BE28-63CFFDD1DB23}"/>
          </ac:picMkLst>
        </pc:picChg>
        <pc:picChg chg="del">
          <ac:chgData name="Ulas Topaloglu" userId="a85dad37-7727-4fae-8339-6a6978ffd0ef" providerId="ADAL" clId="{03806AC9-1998-4114-9500-57616713D652}" dt="2021-10-18T09:47:29.566" v="3351" actId="478"/>
          <ac:picMkLst>
            <pc:docMk/>
            <pc:sldMk cId="1979677785" sldId="2494"/>
            <ac:picMk id="14" creationId="{0152D653-52AD-4451-BD6E-FE86FA290872}"/>
          </ac:picMkLst>
        </pc:picChg>
      </pc:sldChg>
      <pc:sldChg chg="addSp delSp modSp add mod modNotesTx">
        <pc:chgData name="Ulas Topaloglu" userId="a85dad37-7727-4fae-8339-6a6978ffd0ef" providerId="ADAL" clId="{03806AC9-1998-4114-9500-57616713D652}" dt="2021-10-18T14:35:30.302" v="5146" actId="1076"/>
        <pc:sldMkLst>
          <pc:docMk/>
          <pc:sldMk cId="3812315050" sldId="2495"/>
        </pc:sldMkLst>
        <pc:spChg chg="mod">
          <ac:chgData name="Ulas Topaloglu" userId="a85dad37-7727-4fae-8339-6a6978ffd0ef" providerId="ADAL" clId="{03806AC9-1998-4114-9500-57616713D652}" dt="2021-10-18T14:35:18.519" v="5142" actId="14100"/>
          <ac:spMkLst>
            <pc:docMk/>
            <pc:sldMk cId="3812315050" sldId="2495"/>
            <ac:spMk id="3" creationId="{E3CD204F-A62A-4897-863A-C0B548D130CE}"/>
          </ac:spMkLst>
        </pc:spChg>
        <pc:picChg chg="add del mod">
          <ac:chgData name="Ulas Topaloglu" userId="a85dad37-7727-4fae-8339-6a6978ffd0ef" providerId="ADAL" clId="{03806AC9-1998-4114-9500-57616713D652}" dt="2021-10-18T10:00:11.349" v="3392" actId="478"/>
          <ac:picMkLst>
            <pc:docMk/>
            <pc:sldMk cId="3812315050" sldId="2495"/>
            <ac:picMk id="5" creationId="{CC0CC883-3E82-44EA-A7E4-203EFFCC14A7}"/>
          </ac:picMkLst>
        </pc:picChg>
        <pc:picChg chg="del">
          <ac:chgData name="Ulas Topaloglu" userId="a85dad37-7727-4fae-8339-6a6978ffd0ef" providerId="ADAL" clId="{03806AC9-1998-4114-9500-57616713D652}" dt="2021-10-18T09:58:34.720" v="3376" actId="478"/>
          <ac:picMkLst>
            <pc:docMk/>
            <pc:sldMk cId="3812315050" sldId="2495"/>
            <ac:picMk id="6" creationId="{33304B7B-1C4F-4F11-8FC3-1C217A908C23}"/>
          </ac:picMkLst>
        </pc:picChg>
        <pc:picChg chg="add mod">
          <ac:chgData name="Ulas Topaloglu" userId="a85dad37-7727-4fae-8339-6a6978ffd0ef" providerId="ADAL" clId="{03806AC9-1998-4114-9500-57616713D652}" dt="2021-10-18T14:35:30.302" v="5146" actId="1076"/>
          <ac:picMkLst>
            <pc:docMk/>
            <pc:sldMk cId="3812315050" sldId="2495"/>
            <ac:picMk id="8" creationId="{20DEF6CC-B87F-4849-B02C-CFD1F56F888E}"/>
          </ac:picMkLst>
        </pc:picChg>
      </pc:sldChg>
      <pc:sldChg chg="addSp delSp modSp add mod modNotesTx">
        <pc:chgData name="Ulas Topaloglu" userId="a85dad37-7727-4fae-8339-6a6978ffd0ef" providerId="ADAL" clId="{03806AC9-1998-4114-9500-57616713D652}" dt="2021-10-19T09:51:55.733" v="5352"/>
        <pc:sldMkLst>
          <pc:docMk/>
          <pc:sldMk cId="1191841336" sldId="2496"/>
        </pc:sldMkLst>
        <pc:spChg chg="mod">
          <ac:chgData name="Ulas Topaloglu" userId="a85dad37-7727-4fae-8339-6a6978ffd0ef" providerId="ADAL" clId="{03806AC9-1998-4114-9500-57616713D652}" dt="2021-10-18T10:03:21.772" v="3411" actId="20577"/>
          <ac:spMkLst>
            <pc:docMk/>
            <pc:sldMk cId="1191841336" sldId="2496"/>
            <ac:spMk id="2" creationId="{2F55D63B-9D73-4B5B-8169-EF3688A293C9}"/>
          </ac:spMkLst>
        </pc:spChg>
        <pc:spChg chg="mod">
          <ac:chgData name="Ulas Topaloglu" userId="a85dad37-7727-4fae-8339-6a6978ffd0ef" providerId="ADAL" clId="{03806AC9-1998-4114-9500-57616713D652}" dt="2021-10-18T14:48:55.991" v="5213" actId="14100"/>
          <ac:spMkLst>
            <pc:docMk/>
            <pc:sldMk cId="1191841336" sldId="2496"/>
            <ac:spMk id="3" creationId="{E3CD204F-A62A-4897-863A-C0B548D130CE}"/>
          </ac:spMkLst>
        </pc:spChg>
        <pc:picChg chg="del">
          <ac:chgData name="Ulas Topaloglu" userId="a85dad37-7727-4fae-8339-6a6978ffd0ef" providerId="ADAL" clId="{03806AC9-1998-4114-9500-57616713D652}" dt="2021-10-18T10:03:17.374" v="3406" actId="478"/>
          <ac:picMkLst>
            <pc:docMk/>
            <pc:sldMk cId="1191841336" sldId="2496"/>
            <ac:picMk id="5" creationId="{539F7CC6-B3C0-4565-8ED6-2E6A3F2526EA}"/>
          </ac:picMkLst>
        </pc:picChg>
        <pc:picChg chg="add mod">
          <ac:chgData name="Ulas Topaloglu" userId="a85dad37-7727-4fae-8339-6a6978ffd0ef" providerId="ADAL" clId="{03806AC9-1998-4114-9500-57616713D652}" dt="2021-10-18T10:07:52.064" v="3430" actId="1076"/>
          <ac:picMkLst>
            <pc:docMk/>
            <pc:sldMk cId="1191841336" sldId="2496"/>
            <ac:picMk id="6" creationId="{33CFFBE4-D32A-420B-97F4-489B095F18E4}"/>
          </ac:picMkLst>
        </pc:picChg>
        <pc:picChg chg="add mod">
          <ac:chgData name="Ulas Topaloglu" userId="a85dad37-7727-4fae-8339-6a6978ffd0ef" providerId="ADAL" clId="{03806AC9-1998-4114-9500-57616713D652}" dt="2021-10-19T09:51:55.733" v="5352"/>
          <ac:picMkLst>
            <pc:docMk/>
            <pc:sldMk cId="1191841336" sldId="2496"/>
            <ac:picMk id="7" creationId="{CA7804EC-4F67-4079-9511-0543A1A5C129}"/>
          </ac:picMkLst>
        </pc:picChg>
        <pc:picChg chg="del">
          <ac:chgData name="Ulas Topaloglu" userId="a85dad37-7727-4fae-8339-6a6978ffd0ef" providerId="ADAL" clId="{03806AC9-1998-4114-9500-57616713D652}" dt="2021-10-18T13:06:39.328" v="3964" actId="478"/>
          <ac:picMkLst>
            <pc:docMk/>
            <pc:sldMk cId="1191841336" sldId="2496"/>
            <ac:picMk id="8" creationId="{0CC70FED-8398-4D44-9A57-24C8EFEBD5C9}"/>
          </ac:picMkLst>
        </pc:picChg>
        <pc:picChg chg="del">
          <ac:chgData name="Ulas Topaloglu" userId="a85dad37-7727-4fae-8339-6a6978ffd0ef" providerId="ADAL" clId="{03806AC9-1998-4114-9500-57616713D652}" dt="2021-10-18T10:03:16.954" v="3405" actId="478"/>
          <ac:picMkLst>
            <pc:docMk/>
            <pc:sldMk cId="1191841336" sldId="2496"/>
            <ac:picMk id="9" creationId="{55BFFD68-01B1-45AC-9296-5DAF5C934743}"/>
          </ac:picMkLst>
        </pc:picChg>
        <pc:picChg chg="del">
          <ac:chgData name="Ulas Topaloglu" userId="a85dad37-7727-4fae-8339-6a6978ffd0ef" providerId="ADAL" clId="{03806AC9-1998-4114-9500-57616713D652}" dt="2021-10-18T13:06:37.506" v="3963" actId="478"/>
          <ac:picMkLst>
            <pc:docMk/>
            <pc:sldMk cId="1191841336" sldId="2496"/>
            <ac:picMk id="11" creationId="{11C2A695-F046-4951-9DB3-7483257CDA83}"/>
          </ac:picMkLst>
        </pc:picChg>
        <pc:picChg chg="del">
          <ac:chgData name="Ulas Topaloglu" userId="a85dad37-7727-4fae-8339-6a6978ffd0ef" providerId="ADAL" clId="{03806AC9-1998-4114-9500-57616713D652}" dt="2021-10-18T10:03:16.272" v="3403" actId="478"/>
          <ac:picMkLst>
            <pc:docMk/>
            <pc:sldMk cId="1191841336" sldId="2496"/>
            <ac:picMk id="14" creationId="{84A35D6B-5E93-4049-BA5A-DEAB7EF149FF}"/>
          </ac:picMkLst>
        </pc:picChg>
        <pc:picChg chg="del">
          <ac:chgData name="Ulas Topaloglu" userId="a85dad37-7727-4fae-8339-6a6978ffd0ef" providerId="ADAL" clId="{03806AC9-1998-4114-9500-57616713D652}" dt="2021-10-18T10:03:16.636" v="3404" actId="478"/>
          <ac:picMkLst>
            <pc:docMk/>
            <pc:sldMk cId="1191841336" sldId="2496"/>
            <ac:picMk id="16" creationId="{4438A40B-B48D-43E0-A03B-05BD6124414B}"/>
          </ac:picMkLst>
        </pc:picChg>
      </pc:sldChg>
      <pc:sldChg chg="addSp delSp modSp add del mod modNotesTx">
        <pc:chgData name="Ulas Topaloglu" userId="a85dad37-7727-4fae-8339-6a6978ffd0ef" providerId="ADAL" clId="{03806AC9-1998-4114-9500-57616713D652}" dt="2021-10-18T14:38:14.964" v="5147" actId="47"/>
        <pc:sldMkLst>
          <pc:docMk/>
          <pc:sldMk cId="1927269175" sldId="2497"/>
        </pc:sldMkLst>
        <pc:spChg chg="mod">
          <ac:chgData name="Ulas Topaloglu" userId="a85dad37-7727-4fae-8339-6a6978ffd0ef" providerId="ADAL" clId="{03806AC9-1998-4114-9500-57616713D652}" dt="2021-10-18T10:14:02.248" v="3471" actId="255"/>
          <ac:spMkLst>
            <pc:docMk/>
            <pc:sldMk cId="1927269175" sldId="2497"/>
            <ac:spMk id="3" creationId="{E3CD204F-A62A-4897-863A-C0B548D130CE}"/>
          </ac:spMkLst>
        </pc:spChg>
        <pc:picChg chg="add del mod">
          <ac:chgData name="Ulas Topaloglu" userId="a85dad37-7727-4fae-8339-6a6978ffd0ef" providerId="ADAL" clId="{03806AC9-1998-4114-9500-57616713D652}" dt="2021-10-18T10:11:48.525" v="3441" actId="478"/>
          <ac:picMkLst>
            <pc:docMk/>
            <pc:sldMk cId="1927269175" sldId="2497"/>
            <ac:picMk id="5" creationId="{DA465ED1-95D8-4422-8744-50305B1482DD}"/>
          </ac:picMkLst>
        </pc:picChg>
        <pc:picChg chg="add mod">
          <ac:chgData name="Ulas Topaloglu" userId="a85dad37-7727-4fae-8339-6a6978ffd0ef" providerId="ADAL" clId="{03806AC9-1998-4114-9500-57616713D652}" dt="2021-10-18T10:13:40.195" v="3451" actId="14100"/>
          <ac:picMkLst>
            <pc:docMk/>
            <pc:sldMk cId="1927269175" sldId="2497"/>
            <ac:picMk id="7" creationId="{47BBBBF6-3BBA-45CB-BBC7-535E493A1000}"/>
          </ac:picMkLst>
        </pc:picChg>
        <pc:picChg chg="del">
          <ac:chgData name="Ulas Topaloglu" userId="a85dad37-7727-4fae-8339-6a6978ffd0ef" providerId="ADAL" clId="{03806AC9-1998-4114-9500-57616713D652}" dt="2021-10-18T10:09:22.396" v="3434" actId="478"/>
          <ac:picMkLst>
            <pc:docMk/>
            <pc:sldMk cId="1927269175" sldId="2497"/>
            <ac:picMk id="8" creationId="{20DEF6CC-B87F-4849-B02C-CFD1F56F888E}"/>
          </ac:picMkLst>
        </pc:picChg>
        <pc:picChg chg="add mod">
          <ac:chgData name="Ulas Topaloglu" userId="a85dad37-7727-4fae-8339-6a6978ffd0ef" providerId="ADAL" clId="{03806AC9-1998-4114-9500-57616713D652}" dt="2021-10-18T10:13:43.762" v="3452" actId="14100"/>
          <ac:picMkLst>
            <pc:docMk/>
            <pc:sldMk cId="1927269175" sldId="2497"/>
            <ac:picMk id="12" creationId="{C87D6EA0-F27D-4D90-AED4-5D95C82BC1E8}"/>
          </ac:picMkLst>
        </pc:picChg>
      </pc:sldChg>
      <pc:sldChg chg="addSp delSp modSp add mod modNotesTx">
        <pc:chgData name="Ulas Topaloglu" userId="a85dad37-7727-4fae-8339-6a6978ffd0ef" providerId="ADAL" clId="{03806AC9-1998-4114-9500-57616713D652}" dt="2021-10-18T13:56:57.451" v="4286" actId="20577"/>
        <pc:sldMkLst>
          <pc:docMk/>
          <pc:sldMk cId="1177871037" sldId="2498"/>
        </pc:sldMkLst>
        <pc:spChg chg="mod">
          <ac:chgData name="Ulas Topaloglu" userId="a85dad37-7727-4fae-8339-6a6978ffd0ef" providerId="ADAL" clId="{03806AC9-1998-4114-9500-57616713D652}" dt="2021-10-18T13:56:57.451" v="4286" actId="20577"/>
          <ac:spMkLst>
            <pc:docMk/>
            <pc:sldMk cId="1177871037" sldId="2498"/>
            <ac:spMk id="3" creationId="{E3CD204F-A62A-4897-863A-C0B548D130CE}"/>
          </ac:spMkLst>
        </pc:spChg>
        <pc:picChg chg="del">
          <ac:chgData name="Ulas Topaloglu" userId="a85dad37-7727-4fae-8339-6a6978ffd0ef" providerId="ADAL" clId="{03806AC9-1998-4114-9500-57616713D652}" dt="2021-10-18T10:23:09.681" v="3474" actId="478"/>
          <ac:picMkLst>
            <pc:docMk/>
            <pc:sldMk cId="1177871037" sldId="2498"/>
            <ac:picMk id="5" creationId="{4FFDA363-3C03-43C9-84A1-8313AB4C99ED}"/>
          </ac:picMkLst>
        </pc:picChg>
        <pc:picChg chg="add mod">
          <ac:chgData name="Ulas Topaloglu" userId="a85dad37-7727-4fae-8339-6a6978ffd0ef" providerId="ADAL" clId="{03806AC9-1998-4114-9500-57616713D652}" dt="2021-10-18T10:23:31.893" v="3482" actId="1076"/>
          <ac:picMkLst>
            <pc:docMk/>
            <pc:sldMk cId="1177871037" sldId="2498"/>
            <ac:picMk id="6" creationId="{A46B90BC-2F48-470D-AC26-999E462253CF}"/>
          </ac:picMkLst>
        </pc:picChg>
        <pc:picChg chg="del">
          <ac:chgData name="Ulas Topaloglu" userId="a85dad37-7727-4fae-8339-6a6978ffd0ef" providerId="ADAL" clId="{03806AC9-1998-4114-9500-57616713D652}" dt="2021-10-18T10:23:09.234" v="3473" actId="478"/>
          <ac:picMkLst>
            <pc:docMk/>
            <pc:sldMk cId="1177871037" sldId="2498"/>
            <ac:picMk id="9" creationId="{4DA51AC4-C478-4DE8-82B5-4732429E629B}"/>
          </ac:picMkLst>
        </pc:picChg>
      </pc:sldChg>
      <pc:sldChg chg="add del">
        <pc:chgData name="Ulas Topaloglu" userId="a85dad37-7727-4fae-8339-6a6978ffd0ef" providerId="ADAL" clId="{03806AC9-1998-4114-9500-57616713D652}" dt="2021-10-18T10:32:33.263" v="3484" actId="2890"/>
        <pc:sldMkLst>
          <pc:docMk/>
          <pc:sldMk cId="3867623184" sldId="2499"/>
        </pc:sldMkLst>
      </pc:sldChg>
      <pc:sldChg chg="addSp delSp modSp add del mod modNotesTx">
        <pc:chgData name="Ulas Topaloglu" userId="a85dad37-7727-4fae-8339-6a6978ffd0ef" providerId="ADAL" clId="{03806AC9-1998-4114-9500-57616713D652}" dt="2021-10-18T14:41:04.932" v="5157" actId="47"/>
        <pc:sldMkLst>
          <pc:docMk/>
          <pc:sldMk cId="4198715390" sldId="2499"/>
        </pc:sldMkLst>
        <pc:spChg chg="mod">
          <ac:chgData name="Ulas Topaloglu" userId="a85dad37-7727-4fae-8339-6a6978ffd0ef" providerId="ADAL" clId="{03806AC9-1998-4114-9500-57616713D652}" dt="2021-10-18T11:07:48.497" v="3563"/>
          <ac:spMkLst>
            <pc:docMk/>
            <pc:sldMk cId="4198715390" sldId="2499"/>
            <ac:spMk id="3" creationId="{E3CD204F-A62A-4897-863A-C0B548D130CE}"/>
          </ac:spMkLst>
        </pc:spChg>
        <pc:picChg chg="del">
          <ac:chgData name="Ulas Topaloglu" userId="a85dad37-7727-4fae-8339-6a6978ffd0ef" providerId="ADAL" clId="{03806AC9-1998-4114-9500-57616713D652}" dt="2021-10-18T10:32:41.703" v="3487" actId="478"/>
          <ac:picMkLst>
            <pc:docMk/>
            <pc:sldMk cId="4198715390" sldId="2499"/>
            <ac:picMk id="5" creationId="{4CA3A336-A701-4A7F-8688-A27C3B8658F2}"/>
          </ac:picMkLst>
        </pc:picChg>
        <pc:picChg chg="add del mod">
          <ac:chgData name="Ulas Topaloglu" userId="a85dad37-7727-4fae-8339-6a6978ffd0ef" providerId="ADAL" clId="{03806AC9-1998-4114-9500-57616713D652}" dt="2021-10-18T11:07:17.087" v="3522" actId="478"/>
          <ac:picMkLst>
            <pc:docMk/>
            <pc:sldMk cId="4198715390" sldId="2499"/>
            <ac:picMk id="6" creationId="{5E010141-A4DA-4FE9-988B-831819B2570B}"/>
          </ac:picMkLst>
        </pc:picChg>
        <pc:picChg chg="del">
          <ac:chgData name="Ulas Topaloglu" userId="a85dad37-7727-4fae-8339-6a6978ffd0ef" providerId="ADAL" clId="{03806AC9-1998-4114-9500-57616713D652}" dt="2021-10-18T10:32:41.295" v="3486" actId="478"/>
          <ac:picMkLst>
            <pc:docMk/>
            <pc:sldMk cId="4198715390" sldId="2499"/>
            <ac:picMk id="8" creationId="{8A0E5B73-1B34-4AC1-B81E-E4AB52E317C1}"/>
          </ac:picMkLst>
        </pc:picChg>
        <pc:picChg chg="add del mod">
          <ac:chgData name="Ulas Topaloglu" userId="a85dad37-7727-4fae-8339-6a6978ffd0ef" providerId="ADAL" clId="{03806AC9-1998-4114-9500-57616713D652}" dt="2021-10-18T11:07:16.725" v="3521" actId="478"/>
          <ac:picMkLst>
            <pc:docMk/>
            <pc:sldMk cId="4198715390" sldId="2499"/>
            <ac:picMk id="9" creationId="{82C7E4B7-D1C8-468D-A236-B33D2DB8519C}"/>
          </ac:picMkLst>
        </pc:picChg>
        <pc:picChg chg="add del mod">
          <ac:chgData name="Ulas Topaloglu" userId="a85dad37-7727-4fae-8339-6a6978ffd0ef" providerId="ADAL" clId="{03806AC9-1998-4114-9500-57616713D652}" dt="2021-10-18T11:23:57.196" v="3568" actId="478"/>
          <ac:picMkLst>
            <pc:docMk/>
            <pc:sldMk cId="4198715390" sldId="2499"/>
            <ac:picMk id="13" creationId="{D961A240-2039-4BC5-8B50-3F4818825689}"/>
          </ac:picMkLst>
        </pc:picChg>
      </pc:sldChg>
      <pc:sldChg chg="modSp add mod ord modNotesTx">
        <pc:chgData name="Ulas Topaloglu" userId="a85dad37-7727-4fae-8339-6a6978ffd0ef" providerId="ADAL" clId="{03806AC9-1998-4114-9500-57616713D652}" dt="2021-10-18T14:41:51.275" v="5182"/>
        <pc:sldMkLst>
          <pc:docMk/>
          <pc:sldMk cId="1239382566" sldId="2500"/>
        </pc:sldMkLst>
        <pc:spChg chg="mod">
          <ac:chgData name="Ulas Topaloglu" userId="a85dad37-7727-4fae-8339-6a6978ffd0ef" providerId="ADAL" clId="{03806AC9-1998-4114-9500-57616713D652}" dt="2021-10-18T14:41:20.179" v="5174" actId="20577"/>
          <ac:spMkLst>
            <pc:docMk/>
            <pc:sldMk cId="1239382566" sldId="2500"/>
            <ac:spMk id="2" creationId="{2F55D63B-9D73-4B5B-8169-EF3688A293C9}"/>
          </ac:spMkLst>
        </pc:spChg>
        <pc:spChg chg="mod">
          <ac:chgData name="Ulas Topaloglu" userId="a85dad37-7727-4fae-8339-6a6978ffd0ef" providerId="ADAL" clId="{03806AC9-1998-4114-9500-57616713D652}" dt="2021-10-18T14:41:29.883" v="5175" actId="2710"/>
          <ac:spMkLst>
            <pc:docMk/>
            <pc:sldMk cId="1239382566" sldId="2500"/>
            <ac:spMk id="3" creationId="{E3CD204F-A62A-4897-863A-C0B548D130CE}"/>
          </ac:spMkLst>
        </pc:spChg>
        <pc:picChg chg="mod">
          <ac:chgData name="Ulas Topaloglu" userId="a85dad37-7727-4fae-8339-6a6978ffd0ef" providerId="ADAL" clId="{03806AC9-1998-4114-9500-57616713D652}" dt="2021-10-18T14:41:36.423" v="5178" actId="14100"/>
          <ac:picMkLst>
            <pc:docMk/>
            <pc:sldMk cId="1239382566" sldId="2500"/>
            <ac:picMk id="6" creationId="{5E010141-A4DA-4FE9-988B-831819B2570B}"/>
          </ac:picMkLst>
        </pc:picChg>
        <pc:picChg chg="mod">
          <ac:chgData name="Ulas Topaloglu" userId="a85dad37-7727-4fae-8339-6a6978ffd0ef" providerId="ADAL" clId="{03806AC9-1998-4114-9500-57616713D652}" dt="2021-10-18T14:41:39.975" v="5180" actId="1076"/>
          <ac:picMkLst>
            <pc:docMk/>
            <pc:sldMk cId="1239382566" sldId="2500"/>
            <ac:picMk id="9" creationId="{82C7E4B7-D1C8-468D-A236-B33D2DB8519C}"/>
          </ac:picMkLst>
        </pc:picChg>
      </pc:sldChg>
      <pc:sldChg chg="addSp delSp modSp add mod modNotesTx">
        <pc:chgData name="Ulas Topaloglu" userId="a85dad37-7727-4fae-8339-6a6978ffd0ef" providerId="ADAL" clId="{03806AC9-1998-4114-9500-57616713D652}" dt="2021-10-18T12:59:56.673" v="3894" actId="1076"/>
        <pc:sldMkLst>
          <pc:docMk/>
          <pc:sldMk cId="169218245" sldId="2501"/>
        </pc:sldMkLst>
        <pc:spChg chg="mod">
          <ac:chgData name="Ulas Topaloglu" userId="a85dad37-7727-4fae-8339-6a6978ffd0ef" providerId="ADAL" clId="{03806AC9-1998-4114-9500-57616713D652}" dt="2021-10-18T11:26:16.696" v="3571"/>
          <ac:spMkLst>
            <pc:docMk/>
            <pc:sldMk cId="169218245" sldId="2501"/>
            <ac:spMk id="3" creationId="{E3CD204F-A62A-4897-863A-C0B548D130CE}"/>
          </ac:spMkLst>
        </pc:spChg>
        <pc:picChg chg="del">
          <ac:chgData name="Ulas Topaloglu" userId="a85dad37-7727-4fae-8339-6a6978ffd0ef" providerId="ADAL" clId="{03806AC9-1998-4114-9500-57616713D652}" dt="2021-10-18T11:26:18.189" v="3573" actId="478"/>
          <ac:picMkLst>
            <pc:docMk/>
            <pc:sldMk cId="169218245" sldId="2501"/>
            <ac:picMk id="5" creationId="{F0AB7C7A-053B-4318-891E-CB1FCD4AD0BA}"/>
          </ac:picMkLst>
        </pc:picChg>
        <pc:picChg chg="add mod">
          <ac:chgData name="Ulas Topaloglu" userId="a85dad37-7727-4fae-8339-6a6978ffd0ef" providerId="ADAL" clId="{03806AC9-1998-4114-9500-57616713D652}" dt="2021-10-18T11:32:29.915" v="3598" actId="14100"/>
          <ac:picMkLst>
            <pc:docMk/>
            <pc:sldMk cId="169218245" sldId="2501"/>
            <ac:picMk id="6" creationId="{7096E573-AA66-4BB1-B4D3-54012BDA9FDD}"/>
          </ac:picMkLst>
        </pc:picChg>
        <pc:picChg chg="del">
          <ac:chgData name="Ulas Topaloglu" userId="a85dad37-7727-4fae-8339-6a6978ffd0ef" providerId="ADAL" clId="{03806AC9-1998-4114-9500-57616713D652}" dt="2021-10-18T11:26:17.837" v="3572" actId="478"/>
          <ac:picMkLst>
            <pc:docMk/>
            <pc:sldMk cId="169218245" sldId="2501"/>
            <ac:picMk id="9" creationId="{3AD599BC-3837-4CCD-AA07-875B0BBF3C30}"/>
          </ac:picMkLst>
        </pc:picChg>
        <pc:picChg chg="add mod">
          <ac:chgData name="Ulas Topaloglu" userId="a85dad37-7727-4fae-8339-6a6978ffd0ef" providerId="ADAL" clId="{03806AC9-1998-4114-9500-57616713D652}" dt="2021-10-18T12:59:52.366" v="3893" actId="1076"/>
          <ac:picMkLst>
            <pc:docMk/>
            <pc:sldMk cId="169218245" sldId="2501"/>
            <ac:picMk id="12" creationId="{A1EBE1A4-B044-41C6-8B2F-365C613ABCDC}"/>
          </ac:picMkLst>
        </pc:picChg>
        <pc:picChg chg="add del mod">
          <ac:chgData name="Ulas Topaloglu" userId="a85dad37-7727-4fae-8339-6a6978ffd0ef" providerId="ADAL" clId="{03806AC9-1998-4114-9500-57616713D652}" dt="2021-10-18T11:32:37.200" v="3599" actId="478"/>
          <ac:picMkLst>
            <pc:docMk/>
            <pc:sldMk cId="169218245" sldId="2501"/>
            <ac:picMk id="14" creationId="{C69FC342-2606-49B0-94B7-CC24ACC43463}"/>
          </ac:picMkLst>
        </pc:picChg>
        <pc:picChg chg="add del mod">
          <ac:chgData name="Ulas Topaloglu" userId="a85dad37-7727-4fae-8339-6a6978ffd0ef" providerId="ADAL" clId="{03806AC9-1998-4114-9500-57616713D652}" dt="2021-10-18T11:32:45.895" v="3603" actId="478"/>
          <ac:picMkLst>
            <pc:docMk/>
            <pc:sldMk cId="169218245" sldId="2501"/>
            <ac:picMk id="16" creationId="{0A9976D5-9E05-4EF8-B448-658DBD1AE129}"/>
          </ac:picMkLst>
        </pc:picChg>
        <pc:picChg chg="add mod">
          <ac:chgData name="Ulas Topaloglu" userId="a85dad37-7727-4fae-8339-6a6978ffd0ef" providerId="ADAL" clId="{03806AC9-1998-4114-9500-57616713D652}" dt="2021-10-18T12:59:56.673" v="3894" actId="1076"/>
          <ac:picMkLst>
            <pc:docMk/>
            <pc:sldMk cId="169218245" sldId="2501"/>
            <ac:picMk id="18" creationId="{F5C158DE-4632-4EC4-852D-7980960D9372}"/>
          </ac:picMkLst>
        </pc:picChg>
      </pc:sldChg>
      <pc:sldChg chg="addSp delSp modSp add mod ord modNotesTx">
        <pc:chgData name="Ulas Topaloglu" userId="a85dad37-7727-4fae-8339-6a6978ffd0ef" providerId="ADAL" clId="{03806AC9-1998-4114-9500-57616713D652}" dt="2021-10-18T14:27:40.332" v="5008"/>
        <pc:sldMkLst>
          <pc:docMk/>
          <pc:sldMk cId="1836672062" sldId="2502"/>
        </pc:sldMkLst>
        <pc:spChg chg="mod">
          <ac:chgData name="Ulas Topaloglu" userId="a85dad37-7727-4fae-8339-6a6978ffd0ef" providerId="ADAL" clId="{03806AC9-1998-4114-9500-57616713D652}" dt="2021-10-18T11:40:04.935" v="3625" actId="255"/>
          <ac:spMkLst>
            <pc:docMk/>
            <pc:sldMk cId="1836672062" sldId="2502"/>
            <ac:spMk id="3" creationId="{E3CD204F-A62A-4897-863A-C0B548D130CE}"/>
          </ac:spMkLst>
        </pc:spChg>
        <pc:picChg chg="del">
          <ac:chgData name="Ulas Topaloglu" userId="a85dad37-7727-4fae-8339-6a6978ffd0ef" providerId="ADAL" clId="{03806AC9-1998-4114-9500-57616713D652}" dt="2021-10-18T11:40:11.113" v="3626" actId="478"/>
          <ac:picMkLst>
            <pc:docMk/>
            <pc:sldMk cId="1836672062" sldId="2502"/>
            <ac:picMk id="5" creationId="{A9A60FEB-90D2-418B-9C9E-E2F45A1FA228}"/>
          </ac:picMkLst>
        </pc:picChg>
        <pc:picChg chg="add mod">
          <ac:chgData name="Ulas Topaloglu" userId="a85dad37-7727-4fae-8339-6a6978ffd0ef" providerId="ADAL" clId="{03806AC9-1998-4114-9500-57616713D652}" dt="2021-10-18T11:41:03.096" v="3632" actId="1076"/>
          <ac:picMkLst>
            <pc:docMk/>
            <pc:sldMk cId="1836672062" sldId="2502"/>
            <ac:picMk id="6" creationId="{0AE3F688-9EBB-4CF6-9BAF-A51DC21BE91F}"/>
          </ac:picMkLst>
        </pc:picChg>
        <pc:picChg chg="del">
          <ac:chgData name="Ulas Topaloglu" userId="a85dad37-7727-4fae-8339-6a6978ffd0ef" providerId="ADAL" clId="{03806AC9-1998-4114-9500-57616713D652}" dt="2021-10-18T11:40:54.868" v="3629" actId="478"/>
          <ac:picMkLst>
            <pc:docMk/>
            <pc:sldMk cId="1836672062" sldId="2502"/>
            <ac:picMk id="9" creationId="{3729CBBC-35F3-4FCA-A774-F657CF73BF68}"/>
          </ac:picMkLst>
        </pc:picChg>
      </pc:sldChg>
      <pc:sldChg chg="addSp delSp modSp add mod modNotesTx">
        <pc:chgData name="Ulas Topaloglu" userId="a85dad37-7727-4fae-8339-6a6978ffd0ef" providerId="ADAL" clId="{03806AC9-1998-4114-9500-57616713D652}" dt="2021-10-18T13:06:32.026" v="3962" actId="20577"/>
        <pc:sldMkLst>
          <pc:docMk/>
          <pc:sldMk cId="1946738813" sldId="2503"/>
        </pc:sldMkLst>
        <pc:spChg chg="mod">
          <ac:chgData name="Ulas Topaloglu" userId="a85dad37-7727-4fae-8339-6a6978ffd0ef" providerId="ADAL" clId="{03806AC9-1998-4114-9500-57616713D652}" dt="2021-10-18T12:04:56.613" v="3670" actId="20577"/>
          <ac:spMkLst>
            <pc:docMk/>
            <pc:sldMk cId="1946738813" sldId="2503"/>
            <ac:spMk id="2" creationId="{2F55D63B-9D73-4B5B-8169-EF3688A293C9}"/>
          </ac:spMkLst>
        </pc:spChg>
        <pc:spChg chg="mod">
          <ac:chgData name="Ulas Topaloglu" userId="a85dad37-7727-4fae-8339-6a6978ffd0ef" providerId="ADAL" clId="{03806AC9-1998-4114-9500-57616713D652}" dt="2021-10-18T12:05:09.119" v="3672"/>
          <ac:spMkLst>
            <pc:docMk/>
            <pc:sldMk cId="1946738813" sldId="2503"/>
            <ac:spMk id="3" creationId="{E3CD204F-A62A-4897-863A-C0B548D130CE}"/>
          </ac:spMkLst>
        </pc:spChg>
        <pc:picChg chg="del">
          <ac:chgData name="Ulas Topaloglu" userId="a85dad37-7727-4fae-8339-6a6978ffd0ef" providerId="ADAL" clId="{03806AC9-1998-4114-9500-57616713D652}" dt="2021-10-18T12:07:40.411" v="3676" actId="478"/>
          <ac:picMkLst>
            <pc:docMk/>
            <pc:sldMk cId="1946738813" sldId="2503"/>
            <ac:picMk id="5" creationId="{539F7CC6-B3C0-4565-8ED6-2E6A3F2526EA}"/>
          </ac:picMkLst>
        </pc:picChg>
        <pc:picChg chg="add mod">
          <ac:chgData name="Ulas Topaloglu" userId="a85dad37-7727-4fae-8339-6a6978ffd0ef" providerId="ADAL" clId="{03806AC9-1998-4114-9500-57616713D652}" dt="2021-10-18T12:07:47.846" v="3679" actId="14100"/>
          <ac:picMkLst>
            <pc:docMk/>
            <pc:sldMk cId="1946738813" sldId="2503"/>
            <ac:picMk id="6" creationId="{CCED8423-86F1-4CCE-99E5-859B0313CC63}"/>
          </ac:picMkLst>
        </pc:picChg>
        <pc:picChg chg="del">
          <ac:chgData name="Ulas Topaloglu" userId="a85dad37-7727-4fae-8339-6a6978ffd0ef" providerId="ADAL" clId="{03806AC9-1998-4114-9500-57616713D652}" dt="2021-10-18T12:07:39.811" v="3675" actId="478"/>
          <ac:picMkLst>
            <pc:docMk/>
            <pc:sldMk cId="1946738813" sldId="2503"/>
            <ac:picMk id="9" creationId="{55BFFD68-01B1-45AC-9296-5DAF5C934743}"/>
          </ac:picMkLst>
        </pc:picChg>
        <pc:picChg chg="add mod ord">
          <ac:chgData name="Ulas Topaloglu" userId="a85dad37-7727-4fae-8339-6a6978ffd0ef" providerId="ADAL" clId="{03806AC9-1998-4114-9500-57616713D652}" dt="2021-10-18T12:11:37.457" v="3698" actId="166"/>
          <ac:picMkLst>
            <pc:docMk/>
            <pc:sldMk cId="1946738813" sldId="2503"/>
            <ac:picMk id="12" creationId="{5A5B7A36-8318-475D-8476-AE39C0ED4EE7}"/>
          </ac:picMkLst>
        </pc:picChg>
        <pc:picChg chg="del">
          <ac:chgData name="Ulas Topaloglu" userId="a85dad37-7727-4fae-8339-6a6978ffd0ef" providerId="ADAL" clId="{03806AC9-1998-4114-9500-57616713D652}" dt="2021-10-18T12:07:39.173" v="3673" actId="478"/>
          <ac:picMkLst>
            <pc:docMk/>
            <pc:sldMk cId="1946738813" sldId="2503"/>
            <ac:picMk id="14" creationId="{84A35D6B-5E93-4049-BA5A-DEAB7EF149FF}"/>
          </ac:picMkLst>
        </pc:picChg>
        <pc:picChg chg="add mod ord">
          <ac:chgData name="Ulas Topaloglu" userId="a85dad37-7727-4fae-8339-6a6978ffd0ef" providerId="ADAL" clId="{03806AC9-1998-4114-9500-57616713D652}" dt="2021-10-18T12:11:49.468" v="3701" actId="14100"/>
          <ac:picMkLst>
            <pc:docMk/>
            <pc:sldMk cId="1946738813" sldId="2503"/>
            <ac:picMk id="15" creationId="{4719F48C-F346-4C20-A954-8E794B483C18}"/>
          </ac:picMkLst>
        </pc:picChg>
        <pc:picChg chg="del">
          <ac:chgData name="Ulas Topaloglu" userId="a85dad37-7727-4fae-8339-6a6978ffd0ef" providerId="ADAL" clId="{03806AC9-1998-4114-9500-57616713D652}" dt="2021-10-18T12:07:39.500" v="3674" actId="478"/>
          <ac:picMkLst>
            <pc:docMk/>
            <pc:sldMk cId="1946738813" sldId="2503"/>
            <ac:picMk id="16" creationId="{4438A40B-B48D-43E0-A03B-05BD6124414B}"/>
          </ac:picMkLst>
        </pc:picChg>
        <pc:picChg chg="add mod">
          <ac:chgData name="Ulas Topaloglu" userId="a85dad37-7727-4fae-8339-6a6978ffd0ef" providerId="ADAL" clId="{03806AC9-1998-4114-9500-57616713D652}" dt="2021-10-18T12:11:34.534" v="3697" actId="1076"/>
          <ac:picMkLst>
            <pc:docMk/>
            <pc:sldMk cId="1946738813" sldId="2503"/>
            <ac:picMk id="18" creationId="{F9195984-7AF2-410A-A883-8741A573E548}"/>
          </ac:picMkLst>
        </pc:picChg>
      </pc:sldChg>
      <pc:sldChg chg="addSp modSp add mod">
        <pc:chgData name="Ulas Topaloglu" userId="a85dad37-7727-4fae-8339-6a6978ffd0ef" providerId="ADAL" clId="{03806AC9-1998-4114-9500-57616713D652}" dt="2021-10-19T10:50:36.195" v="5362" actId="1076"/>
        <pc:sldMkLst>
          <pc:docMk/>
          <pc:sldMk cId="2758685815" sldId="2504"/>
        </pc:sldMkLst>
        <pc:spChg chg="mod">
          <ac:chgData name="Ulas Topaloglu" userId="a85dad37-7727-4fae-8339-6a6978ffd0ef" providerId="ADAL" clId="{03806AC9-1998-4114-9500-57616713D652}" dt="2021-10-18T12:42:21.798" v="3732"/>
          <ac:spMkLst>
            <pc:docMk/>
            <pc:sldMk cId="2758685815" sldId="2504"/>
            <ac:spMk id="3" creationId="{E3CD204F-A62A-4897-863A-C0B548D130CE}"/>
          </ac:spMkLst>
        </pc:spChg>
        <pc:picChg chg="add mod">
          <ac:chgData name="Ulas Topaloglu" userId="a85dad37-7727-4fae-8339-6a6978ffd0ef" providerId="ADAL" clId="{03806AC9-1998-4114-9500-57616713D652}" dt="2021-10-19T10:49:01.548" v="5358" actId="1076"/>
          <ac:picMkLst>
            <pc:docMk/>
            <pc:sldMk cId="2758685815" sldId="2504"/>
            <ac:picMk id="5" creationId="{E0BCCDED-E632-473D-95B9-5D0EC42D3E71}"/>
          </ac:picMkLst>
        </pc:picChg>
        <pc:picChg chg="add mod">
          <ac:chgData name="Ulas Topaloglu" userId="a85dad37-7727-4fae-8339-6a6978ffd0ef" providerId="ADAL" clId="{03806AC9-1998-4114-9500-57616713D652}" dt="2021-10-19T10:50:36.195" v="5362" actId="1076"/>
          <ac:picMkLst>
            <pc:docMk/>
            <pc:sldMk cId="2758685815" sldId="2504"/>
            <ac:picMk id="8" creationId="{40EEEA18-5C22-4DBC-BAE5-E5F30780F34D}"/>
          </ac:picMkLst>
        </pc:picChg>
      </pc:sldChg>
      <pc:sldChg chg="addSp delSp modSp add mod modNotesTx">
        <pc:chgData name="Ulas Topaloglu" userId="a85dad37-7727-4fae-8339-6a6978ffd0ef" providerId="ADAL" clId="{03806AC9-1998-4114-9500-57616713D652}" dt="2021-10-18T13:00:06.093" v="3895" actId="20577"/>
        <pc:sldMkLst>
          <pc:docMk/>
          <pc:sldMk cId="2237972302" sldId="2505"/>
        </pc:sldMkLst>
        <pc:spChg chg="mod">
          <ac:chgData name="Ulas Topaloglu" userId="a85dad37-7727-4fae-8339-6a6978ffd0ef" providerId="ADAL" clId="{03806AC9-1998-4114-9500-57616713D652}" dt="2021-10-18T12:43:56.963" v="3746" actId="20577"/>
          <ac:spMkLst>
            <pc:docMk/>
            <pc:sldMk cId="2237972302" sldId="2505"/>
            <ac:spMk id="3" creationId="{E3CD204F-A62A-4897-863A-C0B548D130CE}"/>
          </ac:spMkLst>
        </pc:spChg>
        <pc:picChg chg="add mod modCrop">
          <ac:chgData name="Ulas Topaloglu" userId="a85dad37-7727-4fae-8339-6a6978ffd0ef" providerId="ADAL" clId="{03806AC9-1998-4114-9500-57616713D652}" dt="2021-10-18T12:46:23.968" v="3757" actId="1076"/>
          <ac:picMkLst>
            <pc:docMk/>
            <pc:sldMk cId="2237972302" sldId="2505"/>
            <ac:picMk id="5" creationId="{A32C1B9C-4270-4845-8147-62E0D788A8C1}"/>
          </ac:picMkLst>
        </pc:picChg>
        <pc:picChg chg="del">
          <ac:chgData name="Ulas Topaloglu" userId="a85dad37-7727-4fae-8339-6a6978ffd0ef" providerId="ADAL" clId="{03806AC9-1998-4114-9500-57616713D652}" dt="2021-10-18T12:43:48.066" v="3736" actId="478"/>
          <ac:picMkLst>
            <pc:docMk/>
            <pc:sldMk cId="2237972302" sldId="2505"/>
            <ac:picMk id="6" creationId="{7096E573-AA66-4BB1-B4D3-54012BDA9FDD}"/>
          </ac:picMkLst>
        </pc:picChg>
        <pc:picChg chg="del">
          <ac:chgData name="Ulas Topaloglu" userId="a85dad37-7727-4fae-8339-6a6978ffd0ef" providerId="ADAL" clId="{03806AC9-1998-4114-9500-57616713D652}" dt="2021-10-18T12:43:47.689" v="3735" actId="478"/>
          <ac:picMkLst>
            <pc:docMk/>
            <pc:sldMk cId="2237972302" sldId="2505"/>
            <ac:picMk id="12" creationId="{A1EBE1A4-B044-41C6-8B2F-365C613ABCDC}"/>
          </ac:picMkLst>
        </pc:picChg>
        <pc:picChg chg="del">
          <ac:chgData name="Ulas Topaloglu" userId="a85dad37-7727-4fae-8339-6a6978ffd0ef" providerId="ADAL" clId="{03806AC9-1998-4114-9500-57616713D652}" dt="2021-10-18T12:43:47.132" v="3734" actId="478"/>
          <ac:picMkLst>
            <pc:docMk/>
            <pc:sldMk cId="2237972302" sldId="2505"/>
            <ac:picMk id="18" creationId="{F5C158DE-4632-4EC4-852D-7980960D9372}"/>
          </ac:picMkLst>
        </pc:picChg>
      </pc:sldChg>
      <pc:sldChg chg="modSp add mod modNotesTx">
        <pc:chgData name="Ulas Topaloglu" userId="a85dad37-7727-4fae-8339-6a6978ffd0ef" providerId="ADAL" clId="{03806AC9-1998-4114-9500-57616713D652}" dt="2021-10-18T12:53:01.697" v="3823" actId="20577"/>
        <pc:sldMkLst>
          <pc:docMk/>
          <pc:sldMk cId="632131982" sldId="2506"/>
        </pc:sldMkLst>
        <pc:spChg chg="mod">
          <ac:chgData name="Ulas Topaloglu" userId="a85dad37-7727-4fae-8339-6a6978ffd0ef" providerId="ADAL" clId="{03806AC9-1998-4114-9500-57616713D652}" dt="2021-10-18T12:52:50.971" v="3822" actId="2710"/>
          <ac:spMkLst>
            <pc:docMk/>
            <pc:sldMk cId="632131982" sldId="2506"/>
            <ac:spMk id="3" creationId="{E3CD204F-A62A-4897-863A-C0B548D130CE}"/>
          </ac:spMkLst>
        </pc:spChg>
      </pc:sldChg>
      <pc:sldChg chg="addSp delSp modSp add mod ord">
        <pc:chgData name="Ulas Topaloglu" userId="a85dad37-7727-4fae-8339-6a6978ffd0ef" providerId="ADAL" clId="{03806AC9-1998-4114-9500-57616713D652}" dt="2021-10-19T10:48:14.170" v="5354"/>
        <pc:sldMkLst>
          <pc:docMk/>
          <pc:sldMk cId="2531633646" sldId="2507"/>
        </pc:sldMkLst>
        <pc:spChg chg="mod">
          <ac:chgData name="Ulas Topaloglu" userId="a85dad37-7727-4fae-8339-6a6978ffd0ef" providerId="ADAL" clId="{03806AC9-1998-4114-9500-57616713D652}" dt="2021-10-18T14:00:13.483" v="4315" actId="20577"/>
          <ac:spMkLst>
            <pc:docMk/>
            <pc:sldMk cId="2531633646" sldId="2507"/>
            <ac:spMk id="2" creationId="{2F55D63B-9D73-4B5B-8169-EF3688A293C9}"/>
          </ac:spMkLst>
        </pc:spChg>
        <pc:spChg chg="mod">
          <ac:chgData name="Ulas Topaloglu" userId="a85dad37-7727-4fae-8339-6a6978ffd0ef" providerId="ADAL" clId="{03806AC9-1998-4114-9500-57616713D652}" dt="2021-10-18T14:12:46.958" v="4965" actId="255"/>
          <ac:spMkLst>
            <pc:docMk/>
            <pc:sldMk cId="2531633646" sldId="2507"/>
            <ac:spMk id="3" creationId="{E3CD204F-A62A-4897-863A-C0B548D130CE}"/>
          </ac:spMkLst>
        </pc:spChg>
        <pc:picChg chg="add mod">
          <ac:chgData name="Ulas Topaloglu" userId="a85dad37-7727-4fae-8339-6a6978ffd0ef" providerId="ADAL" clId="{03806AC9-1998-4114-9500-57616713D652}" dt="2021-10-19T10:48:14.170" v="5354"/>
          <ac:picMkLst>
            <pc:docMk/>
            <pc:sldMk cId="2531633646" sldId="2507"/>
            <ac:picMk id="5" creationId="{8AE03706-4E6E-4B7A-8A9B-48350953D0A9}"/>
          </ac:picMkLst>
        </pc:picChg>
        <pc:picChg chg="del">
          <ac:chgData name="Ulas Topaloglu" userId="a85dad37-7727-4fae-8339-6a6978ffd0ef" providerId="ADAL" clId="{03806AC9-1998-4114-9500-57616713D652}" dt="2021-10-18T13:07:46.670" v="3984" actId="478"/>
          <ac:picMkLst>
            <pc:docMk/>
            <pc:sldMk cId="2531633646" sldId="2507"/>
            <ac:picMk id="8" creationId="{C390228E-9883-4883-AF80-3358DAD54034}"/>
          </ac:picMkLst>
        </pc:picChg>
      </pc:sldChg>
      <pc:sldChg chg="addSp delSp modSp add mod">
        <pc:chgData name="Ulas Topaloglu" userId="a85dad37-7727-4fae-8339-6a6978ffd0ef" providerId="ADAL" clId="{03806AC9-1998-4114-9500-57616713D652}" dt="2021-10-18T13:57:59.486" v="4288" actId="27636"/>
        <pc:sldMkLst>
          <pc:docMk/>
          <pc:sldMk cId="3207603707" sldId="2508"/>
        </pc:sldMkLst>
        <pc:spChg chg="mod">
          <ac:chgData name="Ulas Topaloglu" userId="a85dad37-7727-4fae-8339-6a6978ffd0ef" providerId="ADAL" clId="{03806AC9-1998-4114-9500-57616713D652}" dt="2021-10-18T13:57:59.486" v="4288" actId="27636"/>
          <ac:spMkLst>
            <pc:docMk/>
            <pc:sldMk cId="3207603707" sldId="2508"/>
            <ac:spMk id="3" creationId="{E3CD204F-A62A-4897-863A-C0B548D130CE}"/>
          </ac:spMkLst>
        </pc:spChg>
        <pc:picChg chg="add mod">
          <ac:chgData name="Ulas Topaloglu" userId="a85dad37-7727-4fae-8339-6a6978ffd0ef" providerId="ADAL" clId="{03806AC9-1998-4114-9500-57616713D652}" dt="2021-10-18T13:11:11.425" v="4001" actId="1076"/>
          <ac:picMkLst>
            <pc:docMk/>
            <pc:sldMk cId="3207603707" sldId="2508"/>
            <ac:picMk id="5" creationId="{BE900641-A0E1-473E-96E3-437A09FFC912}"/>
          </ac:picMkLst>
        </pc:picChg>
        <pc:picChg chg="del mod">
          <ac:chgData name="Ulas Topaloglu" userId="a85dad37-7727-4fae-8339-6a6978ffd0ef" providerId="ADAL" clId="{03806AC9-1998-4114-9500-57616713D652}" dt="2021-10-18T13:10:29.974" v="3994" actId="478"/>
          <ac:picMkLst>
            <pc:docMk/>
            <pc:sldMk cId="3207603707" sldId="2508"/>
            <ac:picMk id="6" creationId="{A46B90BC-2F48-470D-AC26-999E462253CF}"/>
          </ac:picMkLst>
        </pc:picChg>
      </pc:sldChg>
      <pc:sldChg chg="addSp delSp modSp add mod modNotesTx">
        <pc:chgData name="Ulas Topaloglu" userId="a85dad37-7727-4fae-8339-6a6978ffd0ef" providerId="ADAL" clId="{03806AC9-1998-4114-9500-57616713D652}" dt="2021-10-18T13:17:19.360" v="4071" actId="20577"/>
        <pc:sldMkLst>
          <pc:docMk/>
          <pc:sldMk cId="2817326399" sldId="2509"/>
        </pc:sldMkLst>
        <pc:spChg chg="mod">
          <ac:chgData name="Ulas Topaloglu" userId="a85dad37-7727-4fae-8339-6a6978ffd0ef" providerId="ADAL" clId="{03806AC9-1998-4114-9500-57616713D652}" dt="2021-10-18T13:12:43.412" v="4033" actId="20577"/>
          <ac:spMkLst>
            <pc:docMk/>
            <pc:sldMk cId="2817326399" sldId="2509"/>
            <ac:spMk id="3" creationId="{E3CD204F-A62A-4897-863A-C0B548D130CE}"/>
          </ac:spMkLst>
        </pc:spChg>
        <pc:picChg chg="add mod">
          <ac:chgData name="Ulas Topaloglu" userId="a85dad37-7727-4fae-8339-6a6978ffd0ef" providerId="ADAL" clId="{03806AC9-1998-4114-9500-57616713D652}" dt="2021-10-18T13:13:22.689" v="4038" actId="1076"/>
          <ac:picMkLst>
            <pc:docMk/>
            <pc:sldMk cId="2817326399" sldId="2509"/>
            <ac:picMk id="5" creationId="{5D1A8EF8-C47A-4317-9A33-D77608923DF1}"/>
          </ac:picMkLst>
        </pc:picChg>
        <pc:picChg chg="del">
          <ac:chgData name="Ulas Topaloglu" userId="a85dad37-7727-4fae-8339-6a6978ffd0ef" providerId="ADAL" clId="{03806AC9-1998-4114-9500-57616713D652}" dt="2021-10-18T13:11:46.430" v="4003" actId="478"/>
          <ac:picMkLst>
            <pc:docMk/>
            <pc:sldMk cId="2817326399" sldId="2509"/>
            <ac:picMk id="8" creationId="{099EF509-B16A-4E86-89E2-E055E2B25DBE}"/>
          </ac:picMkLst>
        </pc:picChg>
      </pc:sldChg>
      <pc:sldChg chg="addSp delSp modSp add mod modNotesTx">
        <pc:chgData name="Ulas Topaloglu" userId="a85dad37-7727-4fae-8339-6a6978ffd0ef" providerId="ADAL" clId="{03806AC9-1998-4114-9500-57616713D652}" dt="2021-10-18T13:17:25.177" v="4073" actId="20577"/>
        <pc:sldMkLst>
          <pc:docMk/>
          <pc:sldMk cId="2794195776" sldId="2510"/>
        </pc:sldMkLst>
        <pc:spChg chg="mod">
          <ac:chgData name="Ulas Topaloglu" userId="a85dad37-7727-4fae-8339-6a6978ffd0ef" providerId="ADAL" clId="{03806AC9-1998-4114-9500-57616713D652}" dt="2021-10-18T13:14:02.861" v="4043"/>
          <ac:spMkLst>
            <pc:docMk/>
            <pc:sldMk cId="2794195776" sldId="2510"/>
            <ac:spMk id="3" creationId="{E3CD204F-A62A-4897-863A-C0B548D130CE}"/>
          </ac:spMkLst>
        </pc:spChg>
        <pc:picChg chg="del">
          <ac:chgData name="Ulas Topaloglu" userId="a85dad37-7727-4fae-8339-6a6978ffd0ef" providerId="ADAL" clId="{03806AC9-1998-4114-9500-57616713D652}" dt="2021-10-18T13:13:57.596" v="4040" actId="478"/>
          <ac:picMkLst>
            <pc:docMk/>
            <pc:sldMk cId="2794195776" sldId="2510"/>
            <ac:picMk id="5" creationId="{F171FE2B-D909-4F5F-969A-7298FA3D2FBE}"/>
          </ac:picMkLst>
        </pc:picChg>
        <pc:picChg chg="add mod">
          <ac:chgData name="Ulas Topaloglu" userId="a85dad37-7727-4fae-8339-6a6978ffd0ef" providerId="ADAL" clId="{03806AC9-1998-4114-9500-57616713D652}" dt="2021-10-18T13:14:40.509" v="4050" actId="1076"/>
          <ac:picMkLst>
            <pc:docMk/>
            <pc:sldMk cId="2794195776" sldId="2510"/>
            <ac:picMk id="6" creationId="{1974E3D8-51B8-4C89-AFDF-F90C446C4915}"/>
          </ac:picMkLst>
        </pc:picChg>
      </pc:sldChg>
      <pc:sldChg chg="add del">
        <pc:chgData name="Ulas Topaloglu" userId="a85dad37-7727-4fae-8339-6a6978ffd0ef" providerId="ADAL" clId="{03806AC9-1998-4114-9500-57616713D652}" dt="2021-10-19T09:51:40.091" v="5350" actId="47"/>
        <pc:sldMkLst>
          <pc:docMk/>
          <pc:sldMk cId="3500723762" sldId="2511"/>
        </pc:sldMkLst>
      </pc:sldChg>
      <pc:sldChg chg="add del">
        <pc:chgData name="Ulas Topaloglu" userId="a85dad37-7727-4fae-8339-6a6978ffd0ef" providerId="ADAL" clId="{03806AC9-1998-4114-9500-57616713D652}" dt="2021-10-19T09:53:10.405" v="5353" actId="47"/>
        <pc:sldMkLst>
          <pc:docMk/>
          <pc:sldMk cId="2200334768" sldId="251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D0202F"/>
            </a:solidFill>
            <a:ln>
              <a:noFill/>
            </a:ln>
            <a:effectLst/>
          </c:spPr>
          <c:invertIfNegative val="0"/>
          <c:dPt>
            <c:idx val="0"/>
            <c:invertIfNegative val="0"/>
            <c:bubble3D val="0"/>
            <c:spPr>
              <a:solidFill>
                <a:schemeClr val="tx1">
                  <a:lumMod val="75000"/>
                </a:schemeClr>
              </a:solidFill>
              <a:ln>
                <a:noFill/>
              </a:ln>
              <a:effectLst/>
            </c:spPr>
            <c:extLst>
              <c:ext xmlns:c16="http://schemas.microsoft.com/office/drawing/2014/chart" uri="{C3380CC4-5D6E-409C-BE32-E72D297353CC}">
                <c16:uniqueId val="{00000001-21BB-694D-B439-58277982FD9F}"/>
              </c:ext>
            </c:extLst>
          </c:dPt>
          <c:dLbls>
            <c:dLbl>
              <c:idx val="0"/>
              <c:layout>
                <c:manualLayout>
                  <c:x val="0.6610304350539575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21BB-694D-B439-58277982FD9F}"/>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300" baseline="0">
                    <a:solidFill>
                      <a:srgbClr val="272A30"/>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63</c:v>
                </c:pt>
              </c:numCache>
            </c:numRef>
          </c:val>
          <c:extLst>
            <c:ext xmlns:c16="http://schemas.microsoft.com/office/drawing/2014/chart" uri="{C3380CC4-5D6E-409C-BE32-E72D297353CC}">
              <c16:uniqueId val="{00000002-21BB-694D-B439-58277982FD9F}"/>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37</c:v>
                </c:pt>
              </c:numCache>
            </c:numRef>
          </c:val>
          <c:extLst>
            <c:ext xmlns:c16="http://schemas.microsoft.com/office/drawing/2014/chart" uri="{C3380CC4-5D6E-409C-BE32-E72D297353CC}">
              <c16:uniqueId val="{00000003-21BB-694D-B439-58277982FD9F}"/>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14BA-064E-832D-0937A04F96CE}"/>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14BA-064E-832D-0937A04F96CE}"/>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41</c:v>
                </c:pt>
              </c:numCache>
            </c:numRef>
          </c:val>
          <c:extLst>
            <c:ext xmlns:c16="http://schemas.microsoft.com/office/drawing/2014/chart" uri="{C3380CC4-5D6E-409C-BE32-E72D297353CC}">
              <c16:uniqueId val="{00000002-14BA-064E-832D-0937A04F96CE}"/>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14BA-064E-832D-0937A04F96CE}"/>
              </c:ext>
            </c:extLst>
          </c:dPt>
          <c:cat>
            <c:strRef>
              <c:f>Sheet1!$A$2:$A$2</c:f>
              <c:strCache>
                <c:ptCount val="1"/>
                <c:pt idx="0">
                  <c:v>Category 1</c:v>
                </c:pt>
              </c:strCache>
            </c:strRef>
          </c:cat>
          <c:val>
            <c:numRef>
              <c:f>Sheet1!$C$2:$C$2</c:f>
              <c:numCache>
                <c:formatCode>General</c:formatCode>
                <c:ptCount val="1"/>
                <c:pt idx="0">
                  <c:v>59</c:v>
                </c:pt>
              </c:numCache>
            </c:numRef>
          </c:val>
          <c:extLst>
            <c:ext xmlns:c16="http://schemas.microsoft.com/office/drawing/2014/chart" uri="{C3380CC4-5D6E-409C-BE32-E72D297353CC}">
              <c16:uniqueId val="{00000005-14BA-064E-832D-0937A04F96CE}"/>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B10E-744B-BBCD-82BA1CF7C6C0}"/>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B10E-744B-BBCD-82BA1CF7C6C0}"/>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B10E-744B-BBCD-82BA1CF7C6C0}"/>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B10E-744B-BBCD-82BA1CF7C6C0}"/>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B10E-744B-BBCD-82BA1CF7C6C0}"/>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DE70-0F4F-B12C-8D82E1BC8C79}"/>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DE70-0F4F-B12C-8D82E1BC8C79}"/>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DE70-0F4F-B12C-8D82E1BC8C79}"/>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DE70-0F4F-B12C-8D82E1BC8C79}"/>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DE70-0F4F-B12C-8D82E1BC8C79}"/>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5017-794E-A2DE-36351B72DF3D}"/>
              </c:ext>
            </c:extLst>
          </c:dPt>
          <c:dLbls>
            <c:dLbl>
              <c:idx val="0"/>
              <c:layout>
                <c:manualLayout>
                  <c:x val="0.5014857674221443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5017-794E-A2DE-36351B72DF3D}"/>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5017-794E-A2DE-36351B72DF3D}"/>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5017-794E-A2DE-36351B72DF3D}"/>
              </c:ext>
            </c:extLst>
          </c:dPt>
          <c:cat>
            <c:strRef>
              <c:f>Sheet1!$A$2:$A$2</c:f>
              <c:strCache>
                <c:ptCount val="1"/>
                <c:pt idx="0">
                  <c:v>Category 1</c:v>
                </c:pt>
              </c:strCache>
            </c:strRef>
          </c:cat>
          <c:val>
            <c:numRef>
              <c:f>Sheet1!$C$2:$C$2</c:f>
              <c:numCache>
                <c:formatCode>General</c:formatCode>
                <c:ptCount val="1"/>
                <c:pt idx="0">
                  <c:v>0</c:v>
                </c:pt>
              </c:numCache>
            </c:numRef>
          </c:val>
          <c:extLst>
            <c:ext xmlns:c16="http://schemas.microsoft.com/office/drawing/2014/chart" uri="{C3380CC4-5D6E-409C-BE32-E72D297353CC}">
              <c16:uniqueId val="{00000005-5017-794E-A2DE-36351B72DF3D}"/>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7022-6746-9058-B55083D02DE0}"/>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7022-6746-9058-B55083D02DE0}"/>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41</c:v>
                </c:pt>
              </c:numCache>
            </c:numRef>
          </c:val>
          <c:extLst>
            <c:ext xmlns:c16="http://schemas.microsoft.com/office/drawing/2014/chart" uri="{C3380CC4-5D6E-409C-BE32-E72D297353CC}">
              <c16:uniqueId val="{00000002-7022-6746-9058-B55083D02DE0}"/>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7022-6746-9058-B55083D02DE0}"/>
              </c:ext>
            </c:extLst>
          </c:dPt>
          <c:cat>
            <c:strRef>
              <c:f>Sheet1!$A$2:$A$2</c:f>
              <c:strCache>
                <c:ptCount val="1"/>
                <c:pt idx="0">
                  <c:v>Category 1</c:v>
                </c:pt>
              </c:strCache>
            </c:strRef>
          </c:cat>
          <c:val>
            <c:numRef>
              <c:f>Sheet1!$C$2:$C$2</c:f>
              <c:numCache>
                <c:formatCode>General</c:formatCode>
                <c:ptCount val="1"/>
                <c:pt idx="0">
                  <c:v>59</c:v>
                </c:pt>
              </c:numCache>
            </c:numRef>
          </c:val>
          <c:extLst>
            <c:ext xmlns:c16="http://schemas.microsoft.com/office/drawing/2014/chart" uri="{C3380CC4-5D6E-409C-BE32-E72D297353CC}">
              <c16:uniqueId val="{00000005-7022-6746-9058-B55083D02DE0}"/>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0676-7A4F-81C2-7E9A1952DC60}"/>
              </c:ext>
            </c:extLst>
          </c:dPt>
          <c:dLbls>
            <c:dLbl>
              <c:idx val="0"/>
              <c:layout>
                <c:manualLayout>
                  <c:x val="0.63962848415443962"/>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0676-7A4F-81C2-7E9A1952DC60}"/>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65</c:v>
                </c:pt>
              </c:numCache>
            </c:numRef>
          </c:val>
          <c:extLst>
            <c:ext xmlns:c16="http://schemas.microsoft.com/office/drawing/2014/chart" uri="{C3380CC4-5D6E-409C-BE32-E72D297353CC}">
              <c16:uniqueId val="{00000002-0676-7A4F-81C2-7E9A1952DC60}"/>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0676-7A4F-81C2-7E9A1952DC60}"/>
              </c:ext>
            </c:extLst>
          </c:dPt>
          <c:cat>
            <c:strRef>
              <c:f>Sheet1!$A$2:$A$2</c:f>
              <c:strCache>
                <c:ptCount val="1"/>
                <c:pt idx="0">
                  <c:v>Category 1</c:v>
                </c:pt>
              </c:strCache>
            </c:strRef>
          </c:cat>
          <c:val>
            <c:numRef>
              <c:f>Sheet1!$C$2:$C$2</c:f>
              <c:numCache>
                <c:formatCode>General</c:formatCode>
                <c:ptCount val="1"/>
                <c:pt idx="0">
                  <c:v>35</c:v>
                </c:pt>
              </c:numCache>
            </c:numRef>
          </c:val>
          <c:extLst>
            <c:ext xmlns:c16="http://schemas.microsoft.com/office/drawing/2014/chart" uri="{C3380CC4-5D6E-409C-BE32-E72D297353CC}">
              <c16:uniqueId val="{00000005-0676-7A4F-81C2-7E9A1952DC60}"/>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43D4-8A41-BEB2-1EBDB54A921C}"/>
              </c:ext>
            </c:extLst>
          </c:dPt>
          <c:dLbls>
            <c:dLbl>
              <c:idx val="0"/>
              <c:layout>
                <c:manualLayout>
                  <c:x val="0.63962848415443962"/>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43D4-8A41-BEB2-1EBDB54A921C}"/>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65</c:v>
                </c:pt>
              </c:numCache>
            </c:numRef>
          </c:val>
          <c:extLst>
            <c:ext xmlns:c16="http://schemas.microsoft.com/office/drawing/2014/chart" uri="{C3380CC4-5D6E-409C-BE32-E72D297353CC}">
              <c16:uniqueId val="{00000002-43D4-8A41-BEB2-1EBDB54A921C}"/>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43D4-8A41-BEB2-1EBDB54A921C}"/>
              </c:ext>
            </c:extLst>
          </c:dPt>
          <c:cat>
            <c:strRef>
              <c:f>Sheet1!$A$2:$A$2</c:f>
              <c:strCache>
                <c:ptCount val="1"/>
                <c:pt idx="0">
                  <c:v>Category 1</c:v>
                </c:pt>
              </c:strCache>
            </c:strRef>
          </c:cat>
          <c:val>
            <c:numRef>
              <c:f>Sheet1!$C$2:$C$2</c:f>
              <c:numCache>
                <c:formatCode>General</c:formatCode>
                <c:ptCount val="1"/>
                <c:pt idx="0">
                  <c:v>35</c:v>
                </c:pt>
              </c:numCache>
            </c:numRef>
          </c:val>
          <c:extLst>
            <c:ext xmlns:c16="http://schemas.microsoft.com/office/drawing/2014/chart" uri="{C3380CC4-5D6E-409C-BE32-E72D297353CC}">
              <c16:uniqueId val="{00000005-43D4-8A41-BEB2-1EBDB54A921C}"/>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1CCA-D741-9742-FD0B7FB10081}"/>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1CCA-D741-9742-FD0B7FB10081}"/>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1CCA-D741-9742-FD0B7FB10081}"/>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1CCA-D741-9742-FD0B7FB10081}"/>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1CCA-D741-9742-FD0B7FB10081}"/>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2D56-5C45-A187-A186F084C3FE}"/>
              </c:ext>
            </c:extLst>
          </c:dPt>
          <c:dLbls>
            <c:dLbl>
              <c:idx val="0"/>
              <c:layout>
                <c:manualLayout>
                  <c:x val="0.5014857674221443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2D56-5C45-A187-A186F084C3FE}"/>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2D56-5C45-A187-A186F084C3FE}"/>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2D56-5C45-A187-A186F084C3FE}"/>
              </c:ext>
            </c:extLst>
          </c:dPt>
          <c:cat>
            <c:strRef>
              <c:f>Sheet1!$A$2:$A$2</c:f>
              <c:strCache>
                <c:ptCount val="1"/>
                <c:pt idx="0">
                  <c:v>Category 1</c:v>
                </c:pt>
              </c:strCache>
            </c:strRef>
          </c:cat>
          <c:val>
            <c:numRef>
              <c:f>Sheet1!$C$2:$C$2</c:f>
              <c:numCache>
                <c:formatCode>General</c:formatCode>
                <c:ptCount val="1"/>
                <c:pt idx="0">
                  <c:v>0</c:v>
                </c:pt>
              </c:numCache>
            </c:numRef>
          </c:val>
          <c:extLst>
            <c:ext xmlns:c16="http://schemas.microsoft.com/office/drawing/2014/chart" uri="{C3380CC4-5D6E-409C-BE32-E72D297353CC}">
              <c16:uniqueId val="{00000005-2D56-5C45-A187-A186F084C3FE}"/>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D6D6D6"/>
            </a:solidFill>
            <a:ln w="12700" cap="flat">
              <a:noFill/>
              <a:miter lim="400000"/>
            </a:ln>
            <a:effectLst/>
          </c:spPr>
          <c:dPt>
            <c:idx val="0"/>
            <c:bubble3D val="0"/>
            <c:extLst>
              <c:ext xmlns:c16="http://schemas.microsoft.com/office/drawing/2014/chart" uri="{C3380CC4-5D6E-409C-BE32-E72D297353CC}">
                <c16:uniqueId val="{00000000-1602-1448-9912-AD999750B6E0}"/>
              </c:ext>
            </c:extLst>
          </c:dPt>
          <c:dPt>
            <c:idx val="1"/>
            <c:bubble3D val="0"/>
            <c:spPr>
              <a:solidFill>
                <a:srgbClr val="C8102E"/>
              </a:solidFill>
              <a:ln w="12700" cap="flat">
                <a:noFill/>
                <a:miter lim="400000"/>
              </a:ln>
              <a:effectLst/>
            </c:spPr>
            <c:extLst>
              <c:ext xmlns:c16="http://schemas.microsoft.com/office/drawing/2014/chart" uri="{C3380CC4-5D6E-409C-BE32-E72D297353CC}">
                <c16:uniqueId val="{00000002-1602-1448-9912-AD999750B6E0}"/>
              </c:ext>
            </c:extLst>
          </c:dPt>
          <c:cat>
            <c:strRef>
              <c:f>Sheet1!$B$1:$C$1</c:f>
              <c:strCache>
                <c:ptCount val="2"/>
                <c:pt idx="0">
                  <c:v>One</c:v>
                </c:pt>
                <c:pt idx="1">
                  <c:v>Two</c:v>
                </c:pt>
              </c:strCache>
            </c:strRef>
          </c:cat>
          <c:val>
            <c:numRef>
              <c:f>Sheet1!$B$2:$C$2</c:f>
              <c:numCache>
                <c:formatCode>General</c:formatCode>
                <c:ptCount val="2"/>
                <c:pt idx="0">
                  <c:v>23</c:v>
                </c:pt>
                <c:pt idx="1">
                  <c:v>45</c:v>
                </c:pt>
              </c:numCache>
            </c:numRef>
          </c:val>
          <c:extLst>
            <c:ext xmlns:c16="http://schemas.microsoft.com/office/drawing/2014/chart" uri="{C3380CC4-5D6E-409C-BE32-E72D297353CC}">
              <c16:uniqueId val="{00000003-1602-1448-9912-AD999750B6E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929E9E"/>
            </a:solidFill>
            <a:ln>
              <a:noFill/>
            </a:ln>
            <a:effectLst/>
          </c:spPr>
          <c:invertIfNegative val="0"/>
          <c:dPt>
            <c:idx val="0"/>
            <c:invertIfNegative val="0"/>
            <c:bubble3D val="0"/>
            <c:extLst>
              <c:ext xmlns:c16="http://schemas.microsoft.com/office/drawing/2014/chart" uri="{C3380CC4-5D6E-409C-BE32-E72D297353CC}">
                <c16:uniqueId val="{00000001-1649-0D49-B7D7-31886177094F}"/>
              </c:ext>
            </c:extLst>
          </c:dPt>
          <c:dLbls>
            <c:dLbl>
              <c:idx val="0"/>
              <c:layout>
                <c:manualLayout>
                  <c:x val="0.74840570674953644"/>
                  <c:y val="3.6613012963494589E-17"/>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1649-0D49-B7D7-31886177094F}"/>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300" baseline="0">
                    <a:solidFill>
                      <a:srgbClr val="272A30"/>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41</c:v>
                </c:pt>
              </c:numCache>
            </c:numRef>
          </c:val>
          <c:extLst>
            <c:ext xmlns:c16="http://schemas.microsoft.com/office/drawing/2014/chart" uri="{C3380CC4-5D6E-409C-BE32-E72D297353CC}">
              <c16:uniqueId val="{00000002-1649-0D49-B7D7-31886177094F}"/>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59</c:v>
                </c:pt>
              </c:numCache>
            </c:numRef>
          </c:val>
          <c:extLst>
            <c:ext xmlns:c16="http://schemas.microsoft.com/office/drawing/2014/chart" uri="{C3380CC4-5D6E-409C-BE32-E72D297353CC}">
              <c16:uniqueId val="{00000003-1649-0D49-B7D7-31886177094F}"/>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D6D6D6"/>
            </a:solidFill>
            <a:ln w="12700" cap="flat">
              <a:noFill/>
              <a:miter lim="400000"/>
            </a:ln>
            <a:effectLst/>
          </c:spPr>
          <c:dPt>
            <c:idx val="0"/>
            <c:bubble3D val="0"/>
            <c:extLst>
              <c:ext xmlns:c16="http://schemas.microsoft.com/office/drawing/2014/chart" uri="{C3380CC4-5D6E-409C-BE32-E72D297353CC}">
                <c16:uniqueId val="{00000000-628E-A448-8068-B9748AAEC01A}"/>
              </c:ext>
            </c:extLst>
          </c:dPt>
          <c:dPt>
            <c:idx val="1"/>
            <c:bubble3D val="0"/>
            <c:spPr>
              <a:solidFill>
                <a:srgbClr val="929E9E"/>
              </a:solidFill>
              <a:ln w="12700" cap="flat">
                <a:noFill/>
                <a:miter lim="400000"/>
              </a:ln>
              <a:effectLst/>
            </c:spPr>
            <c:extLst>
              <c:ext xmlns:c16="http://schemas.microsoft.com/office/drawing/2014/chart" uri="{C3380CC4-5D6E-409C-BE32-E72D297353CC}">
                <c16:uniqueId val="{00000002-628E-A448-8068-B9748AAEC01A}"/>
              </c:ext>
            </c:extLst>
          </c:dPt>
          <c:cat>
            <c:strRef>
              <c:f>Sheet1!$B$1:$C$1</c:f>
              <c:strCache>
                <c:ptCount val="2"/>
                <c:pt idx="0">
                  <c:v>One</c:v>
                </c:pt>
                <c:pt idx="1">
                  <c:v>Two</c:v>
                </c:pt>
              </c:strCache>
            </c:strRef>
          </c:cat>
          <c:val>
            <c:numRef>
              <c:f>Sheet1!$B$2:$C$2</c:f>
              <c:numCache>
                <c:formatCode>General</c:formatCode>
                <c:ptCount val="2"/>
                <c:pt idx="0">
                  <c:v>78</c:v>
                </c:pt>
                <c:pt idx="1">
                  <c:v>22</c:v>
                </c:pt>
              </c:numCache>
            </c:numRef>
          </c:val>
          <c:extLst>
            <c:ext xmlns:c16="http://schemas.microsoft.com/office/drawing/2014/chart" uri="{C3380CC4-5D6E-409C-BE32-E72D297353CC}">
              <c16:uniqueId val="{00000003-628E-A448-8068-B9748AAEC01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D6D6D6"/>
            </a:solidFill>
            <a:ln w="12700" cap="flat">
              <a:noFill/>
              <a:miter lim="400000"/>
            </a:ln>
            <a:effectLst/>
          </c:spPr>
          <c:explosion val="1"/>
          <c:dPt>
            <c:idx val="0"/>
            <c:bubble3D val="0"/>
            <c:extLst>
              <c:ext xmlns:c16="http://schemas.microsoft.com/office/drawing/2014/chart" uri="{C3380CC4-5D6E-409C-BE32-E72D297353CC}">
                <c16:uniqueId val="{00000000-748E-A54D-A028-8C941C533D94}"/>
              </c:ext>
            </c:extLst>
          </c:dPt>
          <c:dPt>
            <c:idx val="1"/>
            <c:bubble3D val="0"/>
            <c:spPr>
              <a:solidFill>
                <a:srgbClr val="272A30"/>
              </a:solidFill>
              <a:ln w="12700" cap="flat">
                <a:noFill/>
                <a:miter lim="400000"/>
              </a:ln>
              <a:effectLst/>
            </c:spPr>
            <c:extLst>
              <c:ext xmlns:c16="http://schemas.microsoft.com/office/drawing/2014/chart" uri="{C3380CC4-5D6E-409C-BE32-E72D297353CC}">
                <c16:uniqueId val="{00000002-748E-A54D-A028-8C941C533D94}"/>
              </c:ext>
            </c:extLst>
          </c:dPt>
          <c:cat>
            <c:strRef>
              <c:f>Sheet1!$B$1:$C$1</c:f>
              <c:strCache>
                <c:ptCount val="2"/>
                <c:pt idx="0">
                  <c:v>One</c:v>
                </c:pt>
                <c:pt idx="1">
                  <c:v>Two</c:v>
                </c:pt>
              </c:strCache>
            </c:strRef>
          </c:cat>
          <c:val>
            <c:numRef>
              <c:f>Sheet1!$B$2:$C$2</c:f>
              <c:numCache>
                <c:formatCode>General</c:formatCode>
                <c:ptCount val="2"/>
                <c:pt idx="0">
                  <c:v>66</c:v>
                </c:pt>
                <c:pt idx="1">
                  <c:v>34</c:v>
                </c:pt>
              </c:numCache>
            </c:numRef>
          </c:val>
          <c:extLst>
            <c:ext xmlns:c16="http://schemas.microsoft.com/office/drawing/2014/chart" uri="{C3380CC4-5D6E-409C-BE32-E72D297353CC}">
              <c16:uniqueId val="{00000003-748E-A54D-A028-8C941C533D9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1"/>
      <c:hPercent val="44"/>
      <c:rotY val="320"/>
      <c:depthPercent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5935545817334051E-2"/>
          <c:y val="2.0340648516627591E-2"/>
          <c:w val="0.99"/>
          <c:h val="0.98750000000000004"/>
        </c:manualLayout>
      </c:layout>
      <c:area3DChart>
        <c:grouping val="standard"/>
        <c:varyColors val="0"/>
        <c:ser>
          <c:idx val="0"/>
          <c:order val="0"/>
          <c:tx>
            <c:strRef>
              <c:f>Sheet1!$A$2</c:f>
              <c:strCache>
                <c:ptCount val="1"/>
                <c:pt idx="0">
                  <c:v>Adsız 1</c:v>
                </c:pt>
              </c:strCache>
            </c:strRef>
          </c:tx>
          <c:spPr>
            <a:solidFill>
              <a:srgbClr val="929E9E">
                <a:alpha val="64000"/>
              </a:srgbClr>
            </a:solidFill>
            <a:ln w="76200" cap="flat">
              <a:noFill/>
              <a:miter lim="400000"/>
            </a:ln>
            <a:effectLst/>
            <a:sp3d prstMaterial="matte"/>
          </c:spPr>
          <c:cat>
            <c:strRef>
              <c:f>Sheet1!$B$1:$E$1</c:f>
              <c:strCache>
                <c:ptCount val="4"/>
                <c:pt idx="0">
                  <c:v>Nisan</c:v>
                </c:pt>
                <c:pt idx="1">
                  <c:v>Mayıs</c:v>
                </c:pt>
                <c:pt idx="2">
                  <c:v>Haziran</c:v>
                </c:pt>
                <c:pt idx="3">
                  <c:v>Temmuz</c:v>
                </c:pt>
              </c:strCache>
            </c:strRef>
          </c:cat>
          <c:val>
            <c:numRef>
              <c:f>Sheet1!$B$2:$E$2</c:f>
              <c:numCache>
                <c:formatCode>General</c:formatCode>
                <c:ptCount val="4"/>
                <c:pt idx="0">
                  <c:v>12</c:v>
                </c:pt>
                <c:pt idx="1">
                  <c:v>12</c:v>
                </c:pt>
                <c:pt idx="2">
                  <c:v>42</c:v>
                </c:pt>
                <c:pt idx="3">
                  <c:v>23</c:v>
                </c:pt>
              </c:numCache>
            </c:numRef>
          </c:val>
          <c:extLst>
            <c:ext xmlns:c16="http://schemas.microsoft.com/office/drawing/2014/chart" uri="{C3380CC4-5D6E-409C-BE32-E72D297353CC}">
              <c16:uniqueId val="{00000000-9B41-4842-8BF5-FA1AFB3F222E}"/>
            </c:ext>
          </c:extLst>
        </c:ser>
        <c:ser>
          <c:idx val="1"/>
          <c:order val="1"/>
          <c:tx>
            <c:strRef>
              <c:f>Sheet1!$A$3</c:f>
              <c:strCache>
                <c:ptCount val="1"/>
                <c:pt idx="0">
                  <c:v>Lorem Ipsum</c:v>
                </c:pt>
              </c:strCache>
            </c:strRef>
          </c:tx>
          <c:spPr>
            <a:solidFill>
              <a:srgbClr val="272A30">
                <a:alpha val="82000"/>
              </a:srgbClr>
            </a:solidFill>
            <a:ln w="76200" cap="flat">
              <a:noFill/>
              <a:miter lim="400000"/>
            </a:ln>
            <a:effectLst/>
            <a:sp3d prstMaterial="matte"/>
          </c:spPr>
          <c:cat>
            <c:strRef>
              <c:f>Sheet1!$B$1:$E$1</c:f>
              <c:strCache>
                <c:ptCount val="4"/>
                <c:pt idx="0">
                  <c:v>Nisan</c:v>
                </c:pt>
                <c:pt idx="1">
                  <c:v>Mayıs</c:v>
                </c:pt>
                <c:pt idx="2">
                  <c:v>Haziran</c:v>
                </c:pt>
                <c:pt idx="3">
                  <c:v>Temmuz</c:v>
                </c:pt>
              </c:strCache>
            </c:strRef>
          </c:cat>
          <c:val>
            <c:numRef>
              <c:f>Sheet1!$B$3:$E$3</c:f>
              <c:numCache>
                <c:formatCode>General</c:formatCode>
                <c:ptCount val="4"/>
                <c:pt idx="0">
                  <c:v>17</c:v>
                </c:pt>
                <c:pt idx="1">
                  <c:v>26</c:v>
                </c:pt>
                <c:pt idx="2">
                  <c:v>53</c:v>
                </c:pt>
                <c:pt idx="3">
                  <c:v>96</c:v>
                </c:pt>
              </c:numCache>
            </c:numRef>
          </c:val>
          <c:extLst>
            <c:ext xmlns:c16="http://schemas.microsoft.com/office/drawing/2014/chart" uri="{C3380CC4-5D6E-409C-BE32-E72D297353CC}">
              <c16:uniqueId val="{00000001-9B41-4842-8BF5-FA1AFB3F222E}"/>
            </c:ext>
          </c:extLst>
        </c:ser>
        <c:ser>
          <c:idx val="2"/>
          <c:order val="2"/>
          <c:tx>
            <c:strRef>
              <c:f>Sheet1!$A$4</c:f>
              <c:strCache>
                <c:ptCount val="1"/>
                <c:pt idx="0">
                  <c:v>Lorem Ipsum</c:v>
                </c:pt>
              </c:strCache>
            </c:strRef>
          </c:tx>
          <c:spPr>
            <a:solidFill>
              <a:srgbClr val="2E3239">
                <a:alpha val="55000"/>
              </a:srgbClr>
            </a:solidFill>
            <a:ln w="76200" cap="flat">
              <a:noFill/>
              <a:miter lim="400000"/>
            </a:ln>
            <a:effectLst>
              <a:outerShdw blurRad="127000" dist="12700" dir="8460000" algn="tl">
                <a:srgbClr val="000000">
                  <a:alpha val="50000"/>
                </a:srgbClr>
              </a:outerShdw>
            </a:effectLst>
            <a:sp3d prstMaterial="matte"/>
          </c:spPr>
          <c:cat>
            <c:strRef>
              <c:f>Sheet1!$B$1:$E$1</c:f>
              <c:strCache>
                <c:ptCount val="4"/>
                <c:pt idx="0">
                  <c:v>Nisan</c:v>
                </c:pt>
                <c:pt idx="1">
                  <c:v>Mayıs</c:v>
                </c:pt>
                <c:pt idx="2">
                  <c:v>Haziran</c:v>
                </c:pt>
                <c:pt idx="3">
                  <c:v>Temmuz</c:v>
                </c:pt>
              </c:strCache>
            </c:strRef>
          </c:cat>
          <c:val>
            <c:numRef>
              <c:f>Sheet1!$B$4:$E$4</c:f>
              <c:numCache>
                <c:formatCode>General</c:formatCode>
                <c:ptCount val="4"/>
                <c:pt idx="0">
                  <c:v>55</c:v>
                </c:pt>
                <c:pt idx="1">
                  <c:v>43</c:v>
                </c:pt>
                <c:pt idx="2">
                  <c:v>70</c:v>
                </c:pt>
                <c:pt idx="3">
                  <c:v>58</c:v>
                </c:pt>
              </c:numCache>
            </c:numRef>
          </c:val>
          <c:extLst>
            <c:ext xmlns:c16="http://schemas.microsoft.com/office/drawing/2014/chart" uri="{C3380CC4-5D6E-409C-BE32-E72D297353CC}">
              <c16:uniqueId val="{00000002-9B41-4842-8BF5-FA1AFB3F222E}"/>
            </c:ext>
          </c:extLst>
        </c:ser>
        <c:ser>
          <c:idx val="3"/>
          <c:order val="3"/>
          <c:tx>
            <c:strRef>
              <c:f>Sheet1!$A$5</c:f>
              <c:strCache>
                <c:ptCount val="1"/>
                <c:pt idx="0">
                  <c:v>Lorem Ipsum</c:v>
                </c:pt>
              </c:strCache>
            </c:strRef>
          </c:tx>
          <c:spPr>
            <a:solidFill>
              <a:srgbClr val="C8102E"/>
            </a:solidFill>
            <a:ln w="76200" cap="flat">
              <a:noFill/>
              <a:miter lim="400000"/>
            </a:ln>
            <a:effectLst>
              <a:outerShdw blurRad="127000" dist="12700" dir="8460000" algn="tl">
                <a:srgbClr val="000000">
                  <a:alpha val="50000"/>
                </a:srgbClr>
              </a:outerShdw>
            </a:effectLst>
            <a:sp3d prstMaterial="matte"/>
          </c:spPr>
          <c:cat>
            <c:strRef>
              <c:f>Sheet1!$B$1:$E$1</c:f>
              <c:strCache>
                <c:ptCount val="4"/>
                <c:pt idx="0">
                  <c:v>Nisan</c:v>
                </c:pt>
                <c:pt idx="1">
                  <c:v>Mayıs</c:v>
                </c:pt>
                <c:pt idx="2">
                  <c:v>Haziran</c:v>
                </c:pt>
                <c:pt idx="3">
                  <c:v>Temmuz</c:v>
                </c:pt>
              </c:strCache>
            </c:strRef>
          </c:cat>
          <c:val>
            <c:numRef>
              <c:f>Sheet1!$B$5:$E$5</c:f>
              <c:numCache>
                <c:formatCode>General</c:formatCode>
                <c:ptCount val="4"/>
                <c:pt idx="0">
                  <c:v>88</c:v>
                </c:pt>
                <c:pt idx="1">
                  <c:v>62</c:v>
                </c:pt>
                <c:pt idx="2">
                  <c:v>74</c:v>
                </c:pt>
                <c:pt idx="3">
                  <c:v>94</c:v>
                </c:pt>
              </c:numCache>
            </c:numRef>
          </c:val>
          <c:extLst>
            <c:ext xmlns:c16="http://schemas.microsoft.com/office/drawing/2014/chart" uri="{C3380CC4-5D6E-409C-BE32-E72D297353CC}">
              <c16:uniqueId val="{00000003-9B41-4842-8BF5-FA1AFB3F222E}"/>
            </c:ext>
          </c:extLst>
        </c:ser>
        <c:dLbls>
          <c:showLegendKey val="0"/>
          <c:showVal val="0"/>
          <c:showCatName val="0"/>
          <c:showSerName val="0"/>
          <c:showPercent val="0"/>
          <c:showBubbleSize val="0"/>
        </c:dLbls>
        <c:gapDepth val="328"/>
        <c:axId val="2094734552"/>
        <c:axId val="2094734553"/>
        <c:axId val="2094734554"/>
      </c:area3D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800" b="0" i="0" u="none" strike="noStrike" baseline="0">
                <a:solidFill>
                  <a:srgbClr val="000000"/>
                </a:solidFill>
                <a:latin typeface="Graublau Sans Light" panose="02000500040000020004"/>
              </a:defRPr>
            </a:pPr>
            <a:endParaRPr lang="tr-TR"/>
          </a:p>
        </c:txPr>
        <c:crossAx val="2094734553"/>
        <c:crosses val="autoZero"/>
        <c:auto val="1"/>
        <c:lblAlgn val="ctr"/>
        <c:lblOffset val="100"/>
        <c:noMultiLvlLbl val="1"/>
      </c:catAx>
      <c:valAx>
        <c:axId val="2094734553"/>
        <c:scaling>
          <c:orientation val="minMax"/>
        </c:scaling>
        <c:delete val="0"/>
        <c:axPos val="l"/>
        <c:majorGridlines>
          <c:spPr>
            <a:ln w="3175" cap="flat">
              <a:solidFill>
                <a:schemeClr val="bg1">
                  <a:lumMod val="85000"/>
                </a:schemeClr>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baseline="0">
                <a:solidFill>
                  <a:srgbClr val="2E3239"/>
                </a:solidFill>
                <a:latin typeface="Graublau Sans Light" panose="02000500040000020004"/>
              </a:defRPr>
            </a:pPr>
            <a:endParaRPr lang="tr-TR"/>
          </a:p>
        </c:txPr>
        <c:crossAx val="2094734552"/>
        <c:crosses val="autoZero"/>
        <c:crossBetween val="between"/>
        <c:majorUnit val="25"/>
        <c:minorUnit val="12.5"/>
      </c:valAx>
      <c:serAx>
        <c:axId val="2094734554"/>
        <c:scaling>
          <c:orientation val="minMax"/>
        </c:scaling>
        <c:delete val="0"/>
        <c:axPos val="b"/>
        <c:majorTickMark val="out"/>
        <c:minorTickMark val="none"/>
        <c:tickLblPos val="none"/>
        <c:spPr>
          <a:ln w="12700" cap="flat">
            <a:noFill/>
            <a:prstDash val="solid"/>
            <a:miter lim="400000"/>
          </a:ln>
        </c:spPr>
        <c:crossAx val="2094734553"/>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0D49-DD45-8A5E-29CB511F51BC}"/>
              </c:ext>
            </c:extLst>
          </c:dPt>
          <c:dLbls>
            <c:dLbl>
              <c:idx val="0"/>
              <c:layout>
                <c:manualLayout>
                  <c:x val="0.77192980134973777"/>
                  <c:y val="-3.1953544075762605E-2"/>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0D49-DD45-8A5E-29CB511F51BC}"/>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300" baseline="0">
                    <a:solidFill>
                      <a:srgbClr val="272A30"/>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0D49-DD45-8A5E-29CB511F51BC}"/>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3-0D49-DD45-8A5E-29CB511F51BC}"/>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D2B1-724F-8646-97A02303873F}"/>
              </c:ext>
            </c:extLst>
          </c:dPt>
          <c:dLbls>
            <c:dLbl>
              <c:idx val="0"/>
              <c:layout>
                <c:manualLayout>
                  <c:x val="0.76158247943602464"/>
                  <c:y val="-9.8922802636689086E-17"/>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D2B1-724F-8646-97A02303873F}"/>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36</c:v>
                </c:pt>
              </c:numCache>
            </c:numRef>
          </c:val>
          <c:extLst>
            <c:ext xmlns:c16="http://schemas.microsoft.com/office/drawing/2014/chart" uri="{C3380CC4-5D6E-409C-BE32-E72D297353CC}">
              <c16:uniqueId val="{00000002-D2B1-724F-8646-97A02303873F}"/>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64</c:v>
                </c:pt>
              </c:numCache>
            </c:numRef>
          </c:val>
          <c:extLst>
            <c:ext xmlns:c16="http://schemas.microsoft.com/office/drawing/2014/chart" uri="{C3380CC4-5D6E-409C-BE32-E72D297353CC}">
              <c16:uniqueId val="{00000003-D2B1-724F-8646-97A02303873F}"/>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F745-2449-BE00-FAF639C8FD5B}"/>
              </c:ext>
            </c:extLst>
          </c:dPt>
          <c:dLbls>
            <c:dLbl>
              <c:idx val="0"/>
              <c:layout>
                <c:manualLayout>
                  <c:x val="0.64264896412613381"/>
                  <c:y val="1.0791703134692351E-2"/>
                </c:manualLayout>
              </c:layout>
              <c:numFmt formatCode="General" sourceLinked="0"/>
              <c:spPr>
                <a:noFill/>
                <a:ln>
                  <a:noFill/>
                </a:ln>
                <a:effectLst/>
              </c:spPr>
              <c:txPr>
                <a:bodyPr rot="0" spcFirstLastPara="1" vertOverflow="ellipsis" vert="horz" wrap="square" lIns="38100" tIns="19050" rIns="38100" bIns="19050" anchor="ctr" anchorCtr="0">
                  <a:spAutoFit/>
                </a:bodyPr>
                <a:lstStyle/>
                <a:p>
                  <a:pPr marL="0" algn="l"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F745-2449-BE00-FAF639C8FD5B}"/>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63</c:v>
                </c:pt>
              </c:numCache>
            </c:numRef>
          </c:val>
          <c:extLst>
            <c:ext xmlns:c16="http://schemas.microsoft.com/office/drawing/2014/chart" uri="{C3380CC4-5D6E-409C-BE32-E72D297353CC}">
              <c16:uniqueId val="{00000002-F745-2449-BE00-FAF639C8FD5B}"/>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37</c:v>
                </c:pt>
              </c:numCache>
            </c:numRef>
          </c:val>
          <c:extLst>
            <c:ext xmlns:c16="http://schemas.microsoft.com/office/drawing/2014/chart" uri="{C3380CC4-5D6E-409C-BE32-E72D297353CC}">
              <c16:uniqueId val="{00000003-F745-2449-BE00-FAF639C8FD5B}"/>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C7B8-7F45-8197-ED0377A36895}"/>
              </c:ext>
            </c:extLst>
          </c:dPt>
          <c:dLbls>
            <c:dLbl>
              <c:idx val="0"/>
              <c:layout>
                <c:manualLayout>
                  <c:x val="0.67367509855480101"/>
                  <c:y val="-1.0791703134692351E-2"/>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C7B8-7F45-8197-ED0377A36895}"/>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55</c:v>
                </c:pt>
              </c:numCache>
            </c:numRef>
          </c:val>
          <c:extLst>
            <c:ext xmlns:c16="http://schemas.microsoft.com/office/drawing/2014/chart" uri="{C3380CC4-5D6E-409C-BE32-E72D297353CC}">
              <c16:uniqueId val="{00000002-C7B8-7F45-8197-ED0377A36895}"/>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45</c:v>
                </c:pt>
              </c:numCache>
            </c:numRef>
          </c:val>
          <c:extLst>
            <c:ext xmlns:c16="http://schemas.microsoft.com/office/drawing/2014/chart" uri="{C3380CC4-5D6E-409C-BE32-E72D297353CC}">
              <c16:uniqueId val="{00000003-C7B8-7F45-8197-ED0377A36895}"/>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74A7-8A41-AFBD-0BD624F2B9D2}"/>
              </c:ext>
            </c:extLst>
          </c:dPt>
          <c:dLbls>
            <c:dLbl>
              <c:idx val="0"/>
              <c:layout>
                <c:manualLayout>
                  <c:x val="0.63962848415443962"/>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74A7-8A41-AFBD-0BD624F2B9D2}"/>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65</c:v>
                </c:pt>
              </c:numCache>
            </c:numRef>
          </c:val>
          <c:extLst>
            <c:ext xmlns:c16="http://schemas.microsoft.com/office/drawing/2014/chart" uri="{C3380CC4-5D6E-409C-BE32-E72D297353CC}">
              <c16:uniqueId val="{00000002-74A7-8A41-AFBD-0BD624F2B9D2}"/>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74A7-8A41-AFBD-0BD624F2B9D2}"/>
              </c:ext>
            </c:extLst>
          </c:dPt>
          <c:cat>
            <c:strRef>
              <c:f>Sheet1!$A$2:$A$2</c:f>
              <c:strCache>
                <c:ptCount val="1"/>
                <c:pt idx="0">
                  <c:v>Category 1</c:v>
                </c:pt>
              </c:strCache>
            </c:strRef>
          </c:cat>
          <c:val>
            <c:numRef>
              <c:f>Sheet1!$C$2:$C$2</c:f>
              <c:numCache>
                <c:formatCode>General</c:formatCode>
                <c:ptCount val="1"/>
                <c:pt idx="0">
                  <c:v>35</c:v>
                </c:pt>
              </c:numCache>
            </c:numRef>
          </c:val>
          <c:extLst>
            <c:ext xmlns:c16="http://schemas.microsoft.com/office/drawing/2014/chart" uri="{C3380CC4-5D6E-409C-BE32-E72D297353CC}">
              <c16:uniqueId val="{00000005-74A7-8A41-AFBD-0BD624F2B9D2}"/>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B62F-A049-A1E0-15BE3BE5B648}"/>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B62F-A049-A1E0-15BE3BE5B648}"/>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B62F-A049-A1E0-15BE3BE5B648}"/>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B62F-A049-A1E0-15BE3BE5B648}"/>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B62F-A049-A1E0-15BE3BE5B648}"/>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extLst>
              <c:ext xmlns:c16="http://schemas.microsoft.com/office/drawing/2014/chart" uri="{C3380CC4-5D6E-409C-BE32-E72D297353CC}">
                <c16:uniqueId val="{00000001-D36C-E540-8DC3-EFF0DFB1A596}"/>
              </c:ext>
            </c:extLst>
          </c:dPt>
          <c:dLbls>
            <c:dLbl>
              <c:idx val="0"/>
              <c:layout>
                <c:manualLayout>
                  <c:x val="0.5014857674221443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D36C-E540-8DC3-EFF0DFB1A596}"/>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D36C-E540-8DC3-EFF0DFB1A596}"/>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D36C-E540-8DC3-EFF0DFB1A596}"/>
              </c:ext>
            </c:extLst>
          </c:dPt>
          <c:cat>
            <c:strRef>
              <c:f>Sheet1!$A$2:$A$2</c:f>
              <c:strCache>
                <c:ptCount val="1"/>
                <c:pt idx="0">
                  <c:v>Category 1</c:v>
                </c:pt>
              </c:strCache>
            </c:strRef>
          </c:cat>
          <c:val>
            <c:numRef>
              <c:f>Sheet1!$C$2:$C$2</c:f>
              <c:numCache>
                <c:formatCode>General</c:formatCode>
                <c:ptCount val="1"/>
                <c:pt idx="0">
                  <c:v>0</c:v>
                </c:pt>
              </c:numCache>
            </c:numRef>
          </c:val>
          <c:extLst>
            <c:ext xmlns:c16="http://schemas.microsoft.com/office/drawing/2014/chart" uri="{C3380CC4-5D6E-409C-BE32-E72D297353CC}">
              <c16:uniqueId val="{00000005-D36C-E540-8DC3-EFF0DFB1A596}"/>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1143000" y="685800"/>
            <a:ext cx="4572000" cy="3429000"/>
          </a:xfrm>
          <a:prstGeom prst="rect">
            <a:avLst/>
          </a:prstGeom>
        </p:spPr>
        <p:txBody>
          <a:bodyPr/>
          <a:lstStyle/>
          <a:p>
            <a:endParaRPr/>
          </a:p>
        </p:txBody>
      </p:sp>
      <p:sp>
        <p:nvSpPr>
          <p:cNvPr id="264" name="Shape 264"/>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2030656" latinLnBrk="0">
      <a:defRPr sz="2000">
        <a:latin typeface="+mj-lt"/>
        <a:ea typeface="+mj-ea"/>
        <a:cs typeface="+mj-cs"/>
        <a:sym typeface="Calibri"/>
      </a:defRPr>
    </a:lvl1pPr>
    <a:lvl2pPr indent="228600" defTabSz="2030656" latinLnBrk="0">
      <a:defRPr sz="2000">
        <a:latin typeface="+mj-lt"/>
        <a:ea typeface="+mj-ea"/>
        <a:cs typeface="+mj-cs"/>
        <a:sym typeface="Calibri"/>
      </a:defRPr>
    </a:lvl2pPr>
    <a:lvl3pPr indent="457200" defTabSz="2030656" latinLnBrk="0">
      <a:defRPr sz="2000">
        <a:latin typeface="+mj-lt"/>
        <a:ea typeface="+mj-ea"/>
        <a:cs typeface="+mj-cs"/>
        <a:sym typeface="Calibri"/>
      </a:defRPr>
    </a:lvl3pPr>
    <a:lvl4pPr indent="685800" defTabSz="2030656" latinLnBrk="0">
      <a:defRPr sz="2000">
        <a:latin typeface="+mj-lt"/>
        <a:ea typeface="+mj-ea"/>
        <a:cs typeface="+mj-cs"/>
        <a:sym typeface="Calibri"/>
      </a:defRPr>
    </a:lvl4pPr>
    <a:lvl5pPr indent="914400" defTabSz="2030656" latinLnBrk="0">
      <a:defRPr sz="2000">
        <a:latin typeface="+mj-lt"/>
        <a:ea typeface="+mj-ea"/>
        <a:cs typeface="+mj-cs"/>
        <a:sym typeface="Calibri"/>
      </a:defRPr>
    </a:lvl5pPr>
    <a:lvl6pPr indent="1143000" defTabSz="2030656" latinLnBrk="0">
      <a:defRPr sz="2000">
        <a:latin typeface="+mj-lt"/>
        <a:ea typeface="+mj-ea"/>
        <a:cs typeface="+mj-cs"/>
        <a:sym typeface="Calibri"/>
      </a:defRPr>
    </a:lvl6pPr>
    <a:lvl7pPr indent="1371600" defTabSz="2030656" latinLnBrk="0">
      <a:defRPr sz="2000">
        <a:latin typeface="+mj-lt"/>
        <a:ea typeface="+mj-ea"/>
        <a:cs typeface="+mj-cs"/>
        <a:sym typeface="Calibri"/>
      </a:defRPr>
    </a:lvl7pPr>
    <a:lvl8pPr indent="1600200" defTabSz="2030656" latinLnBrk="0">
      <a:defRPr sz="2000">
        <a:latin typeface="+mj-lt"/>
        <a:ea typeface="+mj-ea"/>
        <a:cs typeface="+mj-cs"/>
        <a:sym typeface="Calibri"/>
      </a:defRPr>
    </a:lvl8pPr>
    <a:lvl9pPr indent="1828800" defTabSz="2030656" latinLnBrk="0">
      <a:defRPr sz="20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5EE234-6D90-F045-9DBF-AE320D583541}" type="slidenum">
              <a:rPr kumimoji="0" lang="tr-T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tr-T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3820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915295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366376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140367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3393987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375706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663925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417078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2524255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689989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864334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878602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6655606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977901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8410848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727026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5132047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7684038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0686742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5777834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86600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421874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558031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9842820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8028270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5926166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5315613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6154693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2080957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9847258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6344308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4529603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949152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666303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9548631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4885033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2009929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7857982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2162438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0906430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4768805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5200409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808168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023385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1001726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5981499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5EE234-6D90-F045-9DBF-AE320D583541}" type="slidenum">
              <a:rPr kumimoji="0" lang="tr-T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tr-T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0150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549543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07261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432888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568075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0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02.xml.rels><?xml version="1.0" encoding="UTF-8" standalone="yes"?>
<Relationships xmlns="http://schemas.openxmlformats.org/package/2006/relationships"><Relationship Id="rId8" Type="http://schemas.openxmlformats.org/officeDocument/2006/relationships/chart" Target="../charts/chart11.xml"/><Relationship Id="rId3" Type="http://schemas.openxmlformats.org/officeDocument/2006/relationships/image" Target="../media/image10.jpeg"/><Relationship Id="rId7" Type="http://schemas.openxmlformats.org/officeDocument/2006/relationships/chart" Target="../charts/chart10.xml"/><Relationship Id="rId2" Type="http://schemas.openxmlformats.org/officeDocument/2006/relationships/chart" Target="../charts/chart7.xml"/><Relationship Id="rId1" Type="http://schemas.openxmlformats.org/officeDocument/2006/relationships/slideMaster" Target="../slideMasters/slideMaster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2.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15.xml"/><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chart" Target="../charts/chart1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chart" Target="../charts/chart16.xml"/><Relationship Id="rId1" Type="http://schemas.openxmlformats.org/officeDocument/2006/relationships/slideMaster" Target="../slideMasters/slideMaster2.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image" Target="../media/image2.png"/></Relationships>
</file>

<file path=ppt/slideLayouts/_rels/slideLayout10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0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0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0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47.jpeg"/></Relationships>
</file>

<file path=ppt/slideLayouts/_rels/slideLayout10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8" Type="http://schemas.openxmlformats.org/officeDocument/2006/relationships/image" Target="../media/image26.svg"/><Relationship Id="rId3" Type="http://schemas.microsoft.com/office/2007/relationships/hdphoto" Target="../media/hdphoto1.wdp"/><Relationship Id="rId7"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2.png"/></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1.emf"/><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19.wdp"/><Relationship Id="rId5" Type="http://schemas.openxmlformats.org/officeDocument/2006/relationships/image" Target="../media/image7.png"/><Relationship Id="rId4" Type="http://schemas.openxmlformats.org/officeDocument/2006/relationships/image" Target="../media/image50.jpe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4.jpeg"/><Relationship Id="rId4" Type="http://schemas.openxmlformats.org/officeDocument/2006/relationships/image" Target="../media/image53.jpeg"/></Relationships>
</file>

<file path=ppt/slideLayouts/_rels/slideLayout122.xml.rels><?xml version="1.0" encoding="UTF-8" standalone="yes"?>
<Relationships xmlns="http://schemas.openxmlformats.org/package/2006/relationships"><Relationship Id="rId8" Type="http://schemas.openxmlformats.org/officeDocument/2006/relationships/image" Target="../media/image54.jpeg"/><Relationship Id="rId3" Type="http://schemas.microsoft.com/office/2007/relationships/hdphoto" Target="../media/hdphoto1.wdp"/><Relationship Id="rId7" Type="http://schemas.openxmlformats.org/officeDocument/2006/relationships/image" Target="../media/image52.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5.jpeg"/><Relationship Id="rId5" Type="http://schemas.openxmlformats.org/officeDocument/2006/relationships/image" Target="../media/image10.jpeg"/><Relationship Id="rId4" Type="http://schemas.openxmlformats.org/officeDocument/2006/relationships/image" Target="../media/image2.png"/><Relationship Id="rId9" Type="http://schemas.openxmlformats.org/officeDocument/2006/relationships/image" Target="../media/image56.jpe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14.jpeg"/><Relationship Id="rId5" Type="http://schemas.openxmlformats.org/officeDocument/2006/relationships/image" Target="../media/image2.png"/><Relationship Id="rId4" Type="http://schemas.microsoft.com/office/2007/relationships/hdphoto" Target="../media/hdphoto17.wdp"/></Relationships>
</file>

<file path=ppt/slideLayouts/_rels/slideLayout124.xml.rels><?xml version="1.0" encoding="UTF-8" standalone="yes"?>
<Relationships xmlns="http://schemas.openxmlformats.org/package/2006/relationships"><Relationship Id="rId8" Type="http://schemas.openxmlformats.org/officeDocument/2006/relationships/chart" Target="../charts/chart21.xml"/><Relationship Id="rId3" Type="http://schemas.microsoft.com/office/2007/relationships/hdphoto" Target="../media/hdphoto1.wdp"/><Relationship Id="rId7" Type="http://schemas.openxmlformats.org/officeDocument/2006/relationships/chart" Target="../charts/chart20.xml"/><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chart" Target="../charts/chart19.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25.xml.rels><?xml version="1.0" encoding="UTF-8" standalone="yes"?>
<Relationships xmlns="http://schemas.openxmlformats.org/package/2006/relationships"><Relationship Id="rId8" Type="http://schemas.openxmlformats.org/officeDocument/2006/relationships/chart" Target="../charts/chart22.xml"/><Relationship Id="rId3" Type="http://schemas.microsoft.com/office/2007/relationships/hdphoto" Target="../media/hdphoto1.wdp"/><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7.jpeg"/><Relationship Id="rId5" Type="http://schemas.microsoft.com/office/2007/relationships/hdphoto" Target="../media/hdphoto2.wdp"/><Relationship Id="rId4" Type="http://schemas.openxmlformats.org/officeDocument/2006/relationships/image" Target="../media/image57.png"/></Relationships>
</file>

<file path=ppt/slideLayouts/_rels/slideLayout1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8.jpeg"/><Relationship Id="rId4" Type="http://schemas.openxmlformats.org/officeDocument/2006/relationships/image" Target="../media/image2.png"/></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12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jpeg"/><Relationship Id="rId5" Type="http://schemas.openxmlformats.org/officeDocument/2006/relationships/image" Target="../media/image2.png"/><Relationship Id="rId4" Type="http://schemas.openxmlformats.org/officeDocument/2006/relationships/image" Target="../media/image59.jpeg"/></Relationships>
</file>

<file path=ppt/slideLayouts/_rels/slideLayout131.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33.sv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32.png"/><Relationship Id="rId5" Type="http://schemas.openxmlformats.org/officeDocument/2006/relationships/image" Target="../media/image2.png"/><Relationship Id="rId4" Type="http://schemas.openxmlformats.org/officeDocument/2006/relationships/image" Target="../media/image58.jpeg"/></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8" Type="http://schemas.microsoft.com/office/2007/relationships/hdphoto" Target="../media/hdphoto6.wdp"/><Relationship Id="rId3" Type="http://schemas.microsoft.com/office/2007/relationships/hdphoto" Target="../media/hdphoto5.wdp"/><Relationship Id="rId7"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jpeg"/></Relationships>
</file>

<file path=ppt/slideLayouts/_rels/slideLayout1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58.jpeg"/></Relationships>
</file>

<file path=ppt/slideLayouts/_rels/slideLayout1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1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jpe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 Id="rId4" Type="http://schemas.microsoft.com/office/2007/relationships/hdphoto" Target="../media/hdphoto3.wdp"/></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5" Type="http://schemas.microsoft.com/office/2007/relationships/hdphoto" Target="../media/hdphoto6.wdp"/><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16.svg"/><Relationship Id="rId3" Type="http://schemas.microsoft.com/office/2007/relationships/hdphoto" Target="../media/hdphoto8.wdp"/><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3.jpeg"/><Relationship Id="rId9" Type="http://schemas.openxmlformats.org/officeDocument/2006/relationships/image" Target="../media/image17.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16.svg"/><Relationship Id="rId3" Type="http://schemas.microsoft.com/office/2007/relationships/hdphoto" Target="../media/hdphoto8.wdp"/><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3.jpeg"/><Relationship Id="rId9" Type="http://schemas.openxmlformats.org/officeDocument/2006/relationships/image" Target="../media/image17.png"/></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16.svg"/><Relationship Id="rId3" Type="http://schemas.microsoft.com/office/2007/relationships/hdphoto" Target="../media/hdphoto8.wdp"/><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3.jpeg"/><Relationship Id="rId9" Type="http://schemas.openxmlformats.org/officeDocument/2006/relationships/image" Target="../media/image1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22.svg"/><Relationship Id="rId3" Type="http://schemas.microsoft.com/office/2007/relationships/hdphoto" Target="../media/hdphoto1.wdp"/><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2.png"/><Relationship Id="rId9" Type="http://schemas.openxmlformats.org/officeDocument/2006/relationships/image" Target="../media/image23.png"/></Relationships>
</file>

<file path=ppt/slideLayouts/_rels/slideLayout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jpeg"/><Relationship Id="rId5" Type="http://schemas.openxmlformats.org/officeDocument/2006/relationships/image" Target="../media/image2.png"/><Relationship Id="rId4" Type="http://schemas.openxmlformats.org/officeDocument/2006/relationships/image" Target="../media/image13.jpeg"/></Relationships>
</file>

<file path=ppt/slideLayouts/_rels/slideLayout4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chart" Target="../charts/chart2.xml"/><Relationship Id="rId5" Type="http://schemas.openxmlformats.org/officeDocument/2006/relationships/image" Target="../media/image2.png"/><Relationship Id="rId4" Type="http://schemas.openxmlformats.org/officeDocument/2006/relationships/chart" Target="../charts/chart1.xml"/></Relationships>
</file>

<file path=ppt/slideLayouts/_rels/slideLayout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3.jpeg"/></Relationships>
</file>

<file path=ppt/slideLayouts/_rels/slideLayout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7.png"/><Relationship Id="rId4" Type="http://schemas.openxmlformats.org/officeDocument/2006/relationships/image" Target="../media/image2.png"/></Relationships>
</file>

<file path=ppt/slideLayouts/_rels/slideLayout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8.png"/><Relationship Id="rId4" Type="http://schemas.openxmlformats.org/officeDocument/2006/relationships/image" Target="../media/image2.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Master" Target="../slideMasters/slideMaster2.xml"/><Relationship Id="rId6" Type="http://schemas.openxmlformats.org/officeDocument/2006/relationships/image" Target="../media/image29.png"/><Relationship Id="rId5" Type="http://schemas.openxmlformats.org/officeDocument/2006/relationships/image" Target="../media/image2.png"/><Relationship Id="rId4" Type="http://schemas.microsoft.com/office/2007/relationships/hdphoto" Target="../media/hdphoto1.wdp"/></Relationships>
</file>

<file path=ppt/slideLayouts/_rels/slideLayout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5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31.jpeg"/></Relationships>
</file>

<file path=ppt/slideLayouts/_rels/slideLayout5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34.jpeg"/><Relationship Id="rId3" Type="http://schemas.microsoft.com/office/2007/relationships/hdphoto" Target="../media/hdphoto1.wdp"/><Relationship Id="rId7" Type="http://schemas.microsoft.com/office/2007/relationships/hdphoto" Target="../media/hdphoto6.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33.svg"/><Relationship Id="rId4" Type="http://schemas.openxmlformats.org/officeDocument/2006/relationships/image" Target="../media/image3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6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2.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35.jpeg"/></Relationships>
</file>

<file path=ppt/slideLayouts/_rels/slideLayout6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3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0.jpeg"/><Relationship Id="rId1" Type="http://schemas.openxmlformats.org/officeDocument/2006/relationships/slideMaster" Target="../slideMasters/slideMaster2.xml"/><Relationship Id="rId6" Type="http://schemas.microsoft.com/office/2007/relationships/hdphoto" Target="../media/hdphoto11.wdp"/><Relationship Id="rId5" Type="http://schemas.openxmlformats.org/officeDocument/2006/relationships/image" Target="../media/image37.png"/><Relationship Id="rId4" Type="http://schemas.microsoft.com/office/2007/relationships/hdphoto" Target="../media/hdphoto10.wdp"/></Relationships>
</file>

<file path=ppt/slideLayouts/_rels/slideLayout71.xml.rels><?xml version="1.0" encoding="UTF-8" standalone="yes"?>
<Relationships xmlns="http://schemas.openxmlformats.org/package/2006/relationships"><Relationship Id="rId8" Type="http://schemas.microsoft.com/office/2007/relationships/hdphoto" Target="../media/hdphoto15.wdp"/><Relationship Id="rId3" Type="http://schemas.microsoft.com/office/2007/relationships/hdphoto" Target="../media/hdphoto1.wdp"/><Relationship Id="rId7" Type="http://schemas.microsoft.com/office/2007/relationships/hdphoto" Target="../media/hdphoto14.wdp"/><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13.wdp"/><Relationship Id="rId5" Type="http://schemas.microsoft.com/office/2007/relationships/hdphoto" Target="../media/hdphoto12.wdp"/><Relationship Id="rId10" Type="http://schemas.openxmlformats.org/officeDocument/2006/relationships/image" Target="../media/image10.jpeg"/><Relationship Id="rId4" Type="http://schemas.openxmlformats.org/officeDocument/2006/relationships/image" Target="../media/image38.png"/><Relationship Id="rId9" Type="http://schemas.openxmlformats.org/officeDocument/2006/relationships/image" Target="../media/image2.png"/></Relationships>
</file>

<file path=ppt/slideLayouts/_rels/slideLayout7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7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7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7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Master" Target="../slideMasters/slideMaster2.xml"/><Relationship Id="rId6" Type="http://schemas.microsoft.com/office/2007/relationships/hdphoto" Target="../media/hdphoto16.wdp"/><Relationship Id="rId5" Type="http://schemas.openxmlformats.org/officeDocument/2006/relationships/image" Target="../media/image7.png"/><Relationship Id="rId4" Type="http://schemas.microsoft.com/office/2007/relationships/hdphoto" Target="../media/hdphoto1.wdp"/></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4.jpeg"/><Relationship Id="rId4" Type="http://schemas.openxmlformats.org/officeDocument/2006/relationships/image" Target="../media/image2.png"/></Relationships>
</file>

<file path=ppt/slideLayouts/_rels/slideLayout8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4" Type="http://schemas.openxmlformats.org/officeDocument/2006/relationships/image" Target="../media/image42.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14.jpeg"/><Relationship Id="rId5" Type="http://schemas.openxmlformats.org/officeDocument/2006/relationships/image" Target="../media/image2.png"/><Relationship Id="rId4" Type="http://schemas.microsoft.com/office/2007/relationships/hdphoto" Target="../media/hdphoto17.wdp"/></Relationships>
</file>

<file path=ppt/slideLayouts/_rels/slideLayout9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93.xml.rels><?xml version="1.0" encoding="UTF-8" standalone="yes"?>
<Relationships xmlns="http://schemas.openxmlformats.org/package/2006/relationships"><Relationship Id="rId8" Type="http://schemas.openxmlformats.org/officeDocument/2006/relationships/image" Target="../media/image44.png"/><Relationship Id="rId3" Type="http://schemas.microsoft.com/office/2007/relationships/hdphoto" Target="../media/hdphoto1.wdp"/><Relationship Id="rId7" Type="http://schemas.microsoft.com/office/2007/relationships/hdphoto" Target="../media/hdphoto19.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7.png"/><Relationship Id="rId5" Type="http://schemas.microsoft.com/office/2007/relationships/hdphoto" Target="../media/hdphoto18.wdp"/><Relationship Id="rId4" Type="http://schemas.openxmlformats.org/officeDocument/2006/relationships/image" Target="../media/image8.png"/><Relationship Id="rId9" Type="http://schemas.openxmlformats.org/officeDocument/2006/relationships/image" Target="../media/image45.png"/></Relationships>
</file>

<file path=ppt/slideLayouts/_rels/slideLayout9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chart" Target="../charts/chart6.xml"/><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chart" Target="../charts/chart5.xml"/><Relationship Id="rId5" Type="http://schemas.openxmlformats.org/officeDocument/2006/relationships/image" Target="../media/image2.png"/><Relationship Id="rId4" Type="http://schemas.openxmlformats.org/officeDocument/2006/relationships/chart" Target="../charts/chart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jpe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9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1" name="Title Text"/>
          <p:cNvSpPr txBox="1">
            <a:spLocks noGrp="1"/>
          </p:cNvSpPr>
          <p:nvPr>
            <p:ph type="title"/>
          </p:nvPr>
        </p:nvSpPr>
        <p:spPr>
          <a:xfrm>
            <a:off x="1679575" y="1630951"/>
            <a:ext cx="21031201" cy="2263277"/>
          </a:xfrm>
          <a:prstGeom prst="rect">
            <a:avLst/>
          </a:prstGeom>
        </p:spPr>
        <p:txBody>
          <a:bodyPr/>
          <a:lstStyle/>
          <a:p>
            <a:r>
              <a:rPr dirty="0"/>
              <a:t>Title Text</a:t>
            </a:r>
          </a:p>
        </p:txBody>
      </p:sp>
      <p:sp>
        <p:nvSpPr>
          <p:cNvPr id="52" name="Body Level One…"/>
          <p:cNvSpPr txBox="1">
            <a:spLocks noGrp="1"/>
          </p:cNvSpPr>
          <p:nvPr>
            <p:ph type="body" sz="quarter" idx="1"/>
          </p:nvPr>
        </p:nvSpPr>
        <p:spPr>
          <a:xfrm>
            <a:off x="1679576" y="3877964"/>
            <a:ext cx="10315576" cy="1406754"/>
          </a:xfrm>
          <a:prstGeom prst="rect">
            <a:avLst/>
          </a:prstGeom>
        </p:spPr>
        <p:txBody>
          <a:bodyPr anchor="b"/>
          <a:lstStyle>
            <a:lvl1pPr marL="0" indent="0">
              <a:buSzTx/>
              <a:buFontTx/>
              <a:buNone/>
              <a:defRPr sz="4600" b="1"/>
            </a:lvl1pPr>
            <a:lvl2pPr marL="0" indent="585489">
              <a:buSzTx/>
              <a:buFontTx/>
              <a:buNone/>
              <a:defRPr sz="4600" b="1"/>
            </a:lvl2pPr>
            <a:lvl3pPr marL="0" indent="1170981">
              <a:buSzTx/>
              <a:buFontTx/>
              <a:buNone/>
              <a:defRPr sz="4600" b="1"/>
            </a:lvl3pPr>
            <a:lvl4pPr marL="0" indent="1756471">
              <a:buSzTx/>
              <a:buFontTx/>
              <a:buNone/>
              <a:defRPr sz="4600" b="1"/>
            </a:lvl4pPr>
            <a:lvl5pPr marL="0" indent="2341960">
              <a:buSzTx/>
              <a:buFontTx/>
              <a:buNone/>
              <a:defRPr sz="4600" b="1"/>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3" name="Text Placeholder 4"/>
          <p:cNvSpPr>
            <a:spLocks noGrp="1"/>
          </p:cNvSpPr>
          <p:nvPr>
            <p:ph type="body" sz="quarter" idx="13"/>
          </p:nvPr>
        </p:nvSpPr>
        <p:spPr>
          <a:xfrm>
            <a:off x="12344400" y="3877964"/>
            <a:ext cx="10366377" cy="1406754"/>
          </a:xfrm>
          <a:prstGeom prst="rect">
            <a:avLst/>
          </a:prstGeom>
        </p:spPr>
        <p:txBody>
          <a:bodyPr anchor="b"/>
          <a:lstStyle/>
          <a:p>
            <a:pPr marL="0" indent="0">
              <a:buSzTx/>
              <a:buFontTx/>
              <a:buNone/>
              <a:defRPr sz="4600" b="1"/>
            </a:pPr>
            <a:endParaRPr dirty="0"/>
          </a:p>
        </p:txBody>
      </p:sp>
      <p:sp>
        <p:nvSpPr>
          <p:cNvPr id="54"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6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975CD324-6624-A14A-9BC9-0F15F4D2084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19775"/>
            <a:ext cx="24416954" cy="13755550"/>
          </a:xfrm>
          <a:prstGeom prst="rect">
            <a:avLst/>
          </a:prstGeom>
        </p:spPr>
      </p:pic>
      <p:sp>
        <p:nvSpPr>
          <p:cNvPr id="4" name="Serbest Form 3">
            <a:extLst>
              <a:ext uri="{FF2B5EF4-FFF2-40B4-BE49-F238E27FC236}">
                <a16:creationId xmlns:a16="http://schemas.microsoft.com/office/drawing/2014/main" id="{B321DDDC-3039-914F-B8F4-24028610F4FE}"/>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5" name="Düz Bağlayıcı 4">
            <a:extLst>
              <a:ext uri="{FF2B5EF4-FFF2-40B4-BE49-F238E27FC236}">
                <a16:creationId xmlns:a16="http://schemas.microsoft.com/office/drawing/2014/main" id="{C83B4068-9435-E84C-98CA-57F1B938642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D0282ECB-B6CE-A642-BF0F-AFEB316A3C5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erbest Form 8">
            <a:extLst>
              <a:ext uri="{FF2B5EF4-FFF2-40B4-BE49-F238E27FC236}">
                <a16:creationId xmlns:a16="http://schemas.microsoft.com/office/drawing/2014/main" id="{09E1857F-F7F3-7441-A20F-4E52F053F1AC}"/>
              </a:ext>
            </a:extLst>
          </p:cNvPr>
          <p:cNvSpPr>
            <a:spLocks noChangeAspect="1"/>
          </p:cNvSpPr>
          <p:nvPr userDrawn="1"/>
        </p:nvSpPr>
        <p:spPr>
          <a:xfrm>
            <a:off x="16820422" y="-1261772"/>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8" name="Rounded Rectangle 61">
            <a:extLst>
              <a:ext uri="{FF2B5EF4-FFF2-40B4-BE49-F238E27FC236}">
                <a16:creationId xmlns:a16="http://schemas.microsoft.com/office/drawing/2014/main" id="{18E5D9ED-CBA2-2142-BAB4-8A52D5E494D9}"/>
              </a:ext>
            </a:extLst>
          </p:cNvPr>
          <p:cNvSpPr/>
          <p:nvPr userDrawn="1"/>
        </p:nvSpPr>
        <p:spPr>
          <a:xfrm flipH="1">
            <a:off x="2067636" y="3555232"/>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19" name="Rounded Rectangle 58">
            <a:extLst>
              <a:ext uri="{FF2B5EF4-FFF2-40B4-BE49-F238E27FC236}">
                <a16:creationId xmlns:a16="http://schemas.microsoft.com/office/drawing/2014/main" id="{1F56BBA8-B48F-B14A-8BAB-FED9388F7B22}"/>
              </a:ext>
            </a:extLst>
          </p:cNvPr>
          <p:cNvSpPr/>
          <p:nvPr userDrawn="1"/>
        </p:nvSpPr>
        <p:spPr>
          <a:xfrm flipH="1">
            <a:off x="2054224" y="5837768"/>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0" name="Rounded Rectangle 53">
            <a:extLst>
              <a:ext uri="{FF2B5EF4-FFF2-40B4-BE49-F238E27FC236}">
                <a16:creationId xmlns:a16="http://schemas.microsoft.com/office/drawing/2014/main" id="{8400C810-C871-6C44-ACBD-BBBABA748DE7}"/>
              </a:ext>
            </a:extLst>
          </p:cNvPr>
          <p:cNvSpPr/>
          <p:nvPr userDrawn="1"/>
        </p:nvSpPr>
        <p:spPr>
          <a:xfrm flipH="1">
            <a:off x="2054224" y="8120304"/>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1" name="Rounded Rectangle 47">
            <a:extLst>
              <a:ext uri="{FF2B5EF4-FFF2-40B4-BE49-F238E27FC236}">
                <a16:creationId xmlns:a16="http://schemas.microsoft.com/office/drawing/2014/main" id="{F7FCD34F-F275-3943-9933-21273EED4BCD}"/>
              </a:ext>
            </a:extLst>
          </p:cNvPr>
          <p:cNvSpPr/>
          <p:nvPr userDrawn="1"/>
        </p:nvSpPr>
        <p:spPr>
          <a:xfrm flipH="1">
            <a:off x="2054224" y="10402842"/>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2" name="Rounded Rectangle 30">
            <a:extLst>
              <a:ext uri="{FF2B5EF4-FFF2-40B4-BE49-F238E27FC236}">
                <a16:creationId xmlns:a16="http://schemas.microsoft.com/office/drawing/2014/main" id="{28457155-255D-6A4E-929B-3229CE5D8921}"/>
              </a:ext>
            </a:extLst>
          </p:cNvPr>
          <p:cNvSpPr/>
          <p:nvPr userDrawn="1"/>
        </p:nvSpPr>
        <p:spPr>
          <a:xfrm>
            <a:off x="20272688" y="3555232"/>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3" name="Rounded Rectangle 36">
            <a:extLst>
              <a:ext uri="{FF2B5EF4-FFF2-40B4-BE49-F238E27FC236}">
                <a16:creationId xmlns:a16="http://schemas.microsoft.com/office/drawing/2014/main" id="{A5050CD6-53C8-8242-BACC-B1F432281358}"/>
              </a:ext>
            </a:extLst>
          </p:cNvPr>
          <p:cNvSpPr/>
          <p:nvPr userDrawn="1"/>
        </p:nvSpPr>
        <p:spPr>
          <a:xfrm>
            <a:off x="20272688" y="5837768"/>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4" name="Rounded Rectangle 39">
            <a:extLst>
              <a:ext uri="{FF2B5EF4-FFF2-40B4-BE49-F238E27FC236}">
                <a16:creationId xmlns:a16="http://schemas.microsoft.com/office/drawing/2014/main" id="{B4566BBB-CD1E-F14D-9E52-6BD4E367C59B}"/>
              </a:ext>
            </a:extLst>
          </p:cNvPr>
          <p:cNvSpPr/>
          <p:nvPr userDrawn="1"/>
        </p:nvSpPr>
        <p:spPr>
          <a:xfrm>
            <a:off x="20272688" y="8120304"/>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5" name="Rounded Rectangle 43">
            <a:extLst>
              <a:ext uri="{FF2B5EF4-FFF2-40B4-BE49-F238E27FC236}">
                <a16:creationId xmlns:a16="http://schemas.microsoft.com/office/drawing/2014/main" id="{B4F8BA29-CAC7-DD48-9D5C-893BD75D93A7}"/>
              </a:ext>
            </a:extLst>
          </p:cNvPr>
          <p:cNvSpPr/>
          <p:nvPr userDrawn="1"/>
        </p:nvSpPr>
        <p:spPr>
          <a:xfrm>
            <a:off x="20272688" y="10402842"/>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grpSp>
        <p:nvGrpSpPr>
          <p:cNvPr id="35" name="Grup 34">
            <a:extLst>
              <a:ext uri="{FF2B5EF4-FFF2-40B4-BE49-F238E27FC236}">
                <a16:creationId xmlns:a16="http://schemas.microsoft.com/office/drawing/2014/main" id="{258D9B86-6127-A045-8B7B-63B065842097}"/>
              </a:ext>
            </a:extLst>
          </p:cNvPr>
          <p:cNvGrpSpPr>
            <a:grpSpLocks noChangeAspect="1"/>
          </p:cNvGrpSpPr>
          <p:nvPr/>
        </p:nvGrpSpPr>
        <p:grpSpPr>
          <a:xfrm>
            <a:off x="7497099" y="3287158"/>
            <a:ext cx="8623294" cy="8640000"/>
            <a:chOff x="2122488" y="1287463"/>
            <a:chExt cx="4913312" cy="4922837"/>
          </a:xfrm>
        </p:grpSpPr>
        <p:sp>
          <p:nvSpPr>
            <p:cNvPr id="37" name="Freeform 6">
              <a:extLst>
                <a:ext uri="{FF2B5EF4-FFF2-40B4-BE49-F238E27FC236}">
                  <a16:creationId xmlns:a16="http://schemas.microsoft.com/office/drawing/2014/main" id="{2397D004-375A-4345-8DE0-0C6C2CDE7491}"/>
                </a:ext>
              </a:extLst>
            </p:cNvPr>
            <p:cNvSpPr>
              <a:spLocks/>
            </p:cNvSpPr>
            <p:nvPr/>
          </p:nvSpPr>
          <p:spPr bwMode="auto">
            <a:xfrm>
              <a:off x="2122488" y="3752850"/>
              <a:ext cx="1822450" cy="1735138"/>
            </a:xfrm>
            <a:custGeom>
              <a:avLst/>
              <a:gdLst/>
              <a:ahLst/>
              <a:cxnLst>
                <a:cxn ang="0">
                  <a:pos x="445" y="155"/>
                </a:cxn>
                <a:cxn ang="0">
                  <a:pos x="176" y="424"/>
                </a:cxn>
                <a:cxn ang="0">
                  <a:pos x="0" y="0"/>
                </a:cxn>
                <a:cxn ang="0">
                  <a:pos x="380" y="0"/>
                </a:cxn>
                <a:cxn ang="0">
                  <a:pos x="445" y="155"/>
                </a:cxn>
              </a:cxnLst>
              <a:rect l="0" t="0" r="r" b="b"/>
              <a:pathLst>
                <a:path w="445" h="424">
                  <a:moveTo>
                    <a:pt x="445" y="155"/>
                  </a:moveTo>
                  <a:cubicBezTo>
                    <a:pt x="176" y="424"/>
                    <a:pt x="176" y="424"/>
                    <a:pt x="176" y="424"/>
                  </a:cubicBezTo>
                  <a:cubicBezTo>
                    <a:pt x="59" y="307"/>
                    <a:pt x="0" y="153"/>
                    <a:pt x="0" y="0"/>
                  </a:cubicBezTo>
                  <a:cubicBezTo>
                    <a:pt x="380" y="0"/>
                    <a:pt x="380" y="0"/>
                    <a:pt x="380" y="0"/>
                  </a:cubicBezTo>
                  <a:cubicBezTo>
                    <a:pt x="380" y="56"/>
                    <a:pt x="402" y="112"/>
                    <a:pt x="445" y="155"/>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38" name="Freeform 7">
              <a:extLst>
                <a:ext uri="{FF2B5EF4-FFF2-40B4-BE49-F238E27FC236}">
                  <a16:creationId xmlns:a16="http://schemas.microsoft.com/office/drawing/2014/main" id="{38C31903-0439-6147-91F7-BBA2AAC04EA2}"/>
                </a:ext>
              </a:extLst>
            </p:cNvPr>
            <p:cNvSpPr>
              <a:spLocks/>
            </p:cNvSpPr>
            <p:nvPr/>
          </p:nvSpPr>
          <p:spPr bwMode="auto">
            <a:xfrm>
              <a:off x="2122488" y="2005013"/>
              <a:ext cx="1822450" cy="1741487"/>
            </a:xfrm>
            <a:custGeom>
              <a:avLst/>
              <a:gdLst/>
              <a:ahLst/>
              <a:cxnLst>
                <a:cxn ang="0">
                  <a:pos x="445" y="269"/>
                </a:cxn>
                <a:cxn ang="0">
                  <a:pos x="380" y="425"/>
                </a:cxn>
                <a:cxn ang="0">
                  <a:pos x="0" y="425"/>
                </a:cxn>
                <a:cxn ang="0">
                  <a:pos x="176" y="0"/>
                </a:cxn>
                <a:cxn ang="0">
                  <a:pos x="445" y="269"/>
                </a:cxn>
              </a:cxnLst>
              <a:rect l="0" t="0" r="r" b="b"/>
              <a:pathLst>
                <a:path w="445" h="425">
                  <a:moveTo>
                    <a:pt x="445" y="269"/>
                  </a:moveTo>
                  <a:cubicBezTo>
                    <a:pt x="402" y="312"/>
                    <a:pt x="380" y="368"/>
                    <a:pt x="380" y="425"/>
                  </a:cubicBezTo>
                  <a:cubicBezTo>
                    <a:pt x="0" y="425"/>
                    <a:pt x="0" y="425"/>
                    <a:pt x="0" y="425"/>
                  </a:cubicBezTo>
                  <a:cubicBezTo>
                    <a:pt x="0" y="271"/>
                    <a:pt x="59" y="117"/>
                    <a:pt x="176" y="0"/>
                  </a:cubicBezTo>
                  <a:lnTo>
                    <a:pt x="445" y="269"/>
                  </a:ln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39" name="Freeform 8">
              <a:extLst>
                <a:ext uri="{FF2B5EF4-FFF2-40B4-BE49-F238E27FC236}">
                  <a16:creationId xmlns:a16="http://schemas.microsoft.com/office/drawing/2014/main" id="{FA38762C-C250-D346-819C-607113E33F62}"/>
                </a:ext>
              </a:extLst>
            </p:cNvPr>
            <p:cNvSpPr>
              <a:spLocks/>
            </p:cNvSpPr>
            <p:nvPr/>
          </p:nvSpPr>
          <p:spPr bwMode="auto">
            <a:xfrm>
              <a:off x="2844800" y="1287463"/>
              <a:ext cx="1735138" cy="1819275"/>
            </a:xfrm>
            <a:custGeom>
              <a:avLst/>
              <a:gdLst/>
              <a:ahLst/>
              <a:cxnLst>
                <a:cxn ang="0">
                  <a:pos x="424" y="0"/>
                </a:cxn>
                <a:cxn ang="0">
                  <a:pos x="424" y="380"/>
                </a:cxn>
                <a:cxn ang="0">
                  <a:pos x="269" y="444"/>
                </a:cxn>
                <a:cxn ang="0">
                  <a:pos x="0" y="175"/>
                </a:cxn>
                <a:cxn ang="0">
                  <a:pos x="424" y="0"/>
                </a:cxn>
              </a:cxnLst>
              <a:rect l="0" t="0" r="r" b="b"/>
              <a:pathLst>
                <a:path w="424" h="444">
                  <a:moveTo>
                    <a:pt x="424" y="0"/>
                  </a:moveTo>
                  <a:cubicBezTo>
                    <a:pt x="424" y="380"/>
                    <a:pt x="424" y="380"/>
                    <a:pt x="424" y="380"/>
                  </a:cubicBezTo>
                  <a:cubicBezTo>
                    <a:pt x="368" y="380"/>
                    <a:pt x="312" y="401"/>
                    <a:pt x="269" y="444"/>
                  </a:cubicBezTo>
                  <a:cubicBezTo>
                    <a:pt x="0" y="175"/>
                    <a:pt x="0" y="175"/>
                    <a:pt x="0" y="175"/>
                  </a:cubicBezTo>
                  <a:cubicBezTo>
                    <a:pt x="117" y="58"/>
                    <a:pt x="270" y="0"/>
                    <a:pt x="424" y="0"/>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0" name="Freeform 9">
              <a:extLst>
                <a:ext uri="{FF2B5EF4-FFF2-40B4-BE49-F238E27FC236}">
                  <a16:creationId xmlns:a16="http://schemas.microsoft.com/office/drawing/2014/main" id="{9CB42F91-2A6B-1B43-A2AA-D735BEEA83DD}"/>
                </a:ext>
              </a:extLst>
            </p:cNvPr>
            <p:cNvSpPr>
              <a:spLocks/>
            </p:cNvSpPr>
            <p:nvPr/>
          </p:nvSpPr>
          <p:spPr bwMode="auto">
            <a:xfrm>
              <a:off x="4579938" y="1287463"/>
              <a:ext cx="1735137" cy="1819275"/>
            </a:xfrm>
            <a:custGeom>
              <a:avLst/>
              <a:gdLst/>
              <a:ahLst/>
              <a:cxnLst>
                <a:cxn ang="0">
                  <a:pos x="424" y="175"/>
                </a:cxn>
                <a:cxn ang="0">
                  <a:pos x="155" y="444"/>
                </a:cxn>
                <a:cxn ang="0">
                  <a:pos x="0" y="380"/>
                </a:cxn>
                <a:cxn ang="0">
                  <a:pos x="0" y="0"/>
                </a:cxn>
                <a:cxn ang="0">
                  <a:pos x="424" y="175"/>
                </a:cxn>
              </a:cxnLst>
              <a:rect l="0" t="0" r="r" b="b"/>
              <a:pathLst>
                <a:path w="424" h="444">
                  <a:moveTo>
                    <a:pt x="424" y="175"/>
                  </a:moveTo>
                  <a:cubicBezTo>
                    <a:pt x="155" y="444"/>
                    <a:pt x="155" y="444"/>
                    <a:pt x="155" y="444"/>
                  </a:cubicBezTo>
                  <a:cubicBezTo>
                    <a:pt x="112" y="401"/>
                    <a:pt x="56" y="380"/>
                    <a:pt x="0" y="380"/>
                  </a:cubicBezTo>
                  <a:cubicBezTo>
                    <a:pt x="0" y="0"/>
                    <a:pt x="0" y="0"/>
                    <a:pt x="0" y="0"/>
                  </a:cubicBezTo>
                  <a:cubicBezTo>
                    <a:pt x="154" y="0"/>
                    <a:pt x="307" y="58"/>
                    <a:pt x="424" y="175"/>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1" name="Freeform 10">
              <a:extLst>
                <a:ext uri="{FF2B5EF4-FFF2-40B4-BE49-F238E27FC236}">
                  <a16:creationId xmlns:a16="http://schemas.microsoft.com/office/drawing/2014/main" id="{E8F195CC-BBD2-0E40-8CF7-362D1EC3019F}"/>
                </a:ext>
              </a:extLst>
            </p:cNvPr>
            <p:cNvSpPr>
              <a:spLocks/>
            </p:cNvSpPr>
            <p:nvPr/>
          </p:nvSpPr>
          <p:spPr bwMode="auto">
            <a:xfrm>
              <a:off x="5213350" y="2005013"/>
              <a:ext cx="1822450" cy="1741487"/>
            </a:xfrm>
            <a:custGeom>
              <a:avLst/>
              <a:gdLst/>
              <a:ahLst/>
              <a:cxnLst>
                <a:cxn ang="0">
                  <a:pos x="445" y="425"/>
                </a:cxn>
                <a:cxn ang="0">
                  <a:pos x="65" y="425"/>
                </a:cxn>
                <a:cxn ang="0">
                  <a:pos x="0" y="269"/>
                </a:cxn>
                <a:cxn ang="0">
                  <a:pos x="269" y="0"/>
                </a:cxn>
                <a:cxn ang="0">
                  <a:pos x="445" y="425"/>
                </a:cxn>
              </a:cxnLst>
              <a:rect l="0" t="0" r="r" b="b"/>
              <a:pathLst>
                <a:path w="445" h="425">
                  <a:moveTo>
                    <a:pt x="445" y="425"/>
                  </a:moveTo>
                  <a:cubicBezTo>
                    <a:pt x="65" y="425"/>
                    <a:pt x="65" y="425"/>
                    <a:pt x="65" y="425"/>
                  </a:cubicBezTo>
                  <a:cubicBezTo>
                    <a:pt x="65" y="368"/>
                    <a:pt x="43" y="312"/>
                    <a:pt x="0" y="269"/>
                  </a:cubicBezTo>
                  <a:cubicBezTo>
                    <a:pt x="269" y="0"/>
                    <a:pt x="269" y="0"/>
                    <a:pt x="269" y="0"/>
                  </a:cubicBezTo>
                  <a:cubicBezTo>
                    <a:pt x="386" y="117"/>
                    <a:pt x="445" y="271"/>
                    <a:pt x="445" y="425"/>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2" name="Freeform 11">
              <a:extLst>
                <a:ext uri="{FF2B5EF4-FFF2-40B4-BE49-F238E27FC236}">
                  <a16:creationId xmlns:a16="http://schemas.microsoft.com/office/drawing/2014/main" id="{2D9D2D2D-B3BE-BE49-8BBA-C6F8CFE35ABA}"/>
                </a:ext>
              </a:extLst>
            </p:cNvPr>
            <p:cNvSpPr>
              <a:spLocks/>
            </p:cNvSpPr>
            <p:nvPr/>
          </p:nvSpPr>
          <p:spPr bwMode="auto">
            <a:xfrm>
              <a:off x="5213350" y="3746500"/>
              <a:ext cx="1822450" cy="1735138"/>
            </a:xfrm>
            <a:custGeom>
              <a:avLst/>
              <a:gdLst/>
              <a:ahLst/>
              <a:cxnLst>
                <a:cxn ang="0">
                  <a:pos x="445" y="0"/>
                </a:cxn>
                <a:cxn ang="0">
                  <a:pos x="269" y="424"/>
                </a:cxn>
                <a:cxn ang="0">
                  <a:pos x="0" y="155"/>
                </a:cxn>
                <a:cxn ang="0">
                  <a:pos x="65" y="0"/>
                </a:cxn>
                <a:cxn ang="0">
                  <a:pos x="445" y="0"/>
                </a:cxn>
              </a:cxnLst>
              <a:rect l="0" t="0" r="r" b="b"/>
              <a:pathLst>
                <a:path w="445" h="424">
                  <a:moveTo>
                    <a:pt x="445" y="0"/>
                  </a:moveTo>
                  <a:cubicBezTo>
                    <a:pt x="445" y="153"/>
                    <a:pt x="386" y="307"/>
                    <a:pt x="269" y="424"/>
                  </a:cubicBezTo>
                  <a:cubicBezTo>
                    <a:pt x="0" y="155"/>
                    <a:pt x="0" y="155"/>
                    <a:pt x="0" y="155"/>
                  </a:cubicBezTo>
                  <a:cubicBezTo>
                    <a:pt x="43" y="112"/>
                    <a:pt x="65" y="56"/>
                    <a:pt x="65" y="0"/>
                  </a:cubicBezTo>
                  <a:lnTo>
                    <a:pt x="445" y="0"/>
                  </a:ln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3" name="Freeform 12">
              <a:extLst>
                <a:ext uri="{FF2B5EF4-FFF2-40B4-BE49-F238E27FC236}">
                  <a16:creationId xmlns:a16="http://schemas.microsoft.com/office/drawing/2014/main" id="{5995F1D2-C451-8C45-BF4C-C18EB0130B10}"/>
                </a:ext>
              </a:extLst>
            </p:cNvPr>
            <p:cNvSpPr>
              <a:spLocks/>
            </p:cNvSpPr>
            <p:nvPr/>
          </p:nvSpPr>
          <p:spPr bwMode="auto">
            <a:xfrm>
              <a:off x="4579938" y="4386263"/>
              <a:ext cx="1735137" cy="1824037"/>
            </a:xfrm>
            <a:custGeom>
              <a:avLst/>
              <a:gdLst/>
              <a:ahLst/>
              <a:cxnLst>
                <a:cxn ang="0">
                  <a:pos x="424" y="269"/>
                </a:cxn>
                <a:cxn ang="0">
                  <a:pos x="0" y="445"/>
                </a:cxn>
                <a:cxn ang="0">
                  <a:pos x="0" y="64"/>
                </a:cxn>
                <a:cxn ang="0">
                  <a:pos x="155" y="0"/>
                </a:cxn>
                <a:cxn ang="0">
                  <a:pos x="424" y="269"/>
                </a:cxn>
              </a:cxnLst>
              <a:rect l="0" t="0" r="r" b="b"/>
              <a:pathLst>
                <a:path w="424" h="445">
                  <a:moveTo>
                    <a:pt x="424" y="269"/>
                  </a:moveTo>
                  <a:cubicBezTo>
                    <a:pt x="307" y="386"/>
                    <a:pt x="154" y="445"/>
                    <a:pt x="0" y="445"/>
                  </a:cubicBezTo>
                  <a:cubicBezTo>
                    <a:pt x="0" y="64"/>
                    <a:pt x="0" y="64"/>
                    <a:pt x="0" y="64"/>
                  </a:cubicBezTo>
                  <a:cubicBezTo>
                    <a:pt x="56" y="64"/>
                    <a:pt x="112" y="43"/>
                    <a:pt x="155" y="0"/>
                  </a:cubicBezTo>
                  <a:lnTo>
                    <a:pt x="424" y="269"/>
                  </a:ln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4" name="Freeform 13">
              <a:extLst>
                <a:ext uri="{FF2B5EF4-FFF2-40B4-BE49-F238E27FC236}">
                  <a16:creationId xmlns:a16="http://schemas.microsoft.com/office/drawing/2014/main" id="{935227C0-A3AA-A24A-A738-3C3F3B582783}"/>
                </a:ext>
              </a:extLst>
            </p:cNvPr>
            <p:cNvSpPr>
              <a:spLocks/>
            </p:cNvSpPr>
            <p:nvPr/>
          </p:nvSpPr>
          <p:spPr bwMode="auto">
            <a:xfrm>
              <a:off x="2844800" y="4386263"/>
              <a:ext cx="1735138" cy="1824037"/>
            </a:xfrm>
            <a:custGeom>
              <a:avLst/>
              <a:gdLst/>
              <a:ahLst/>
              <a:cxnLst>
                <a:cxn ang="0">
                  <a:pos x="424" y="64"/>
                </a:cxn>
                <a:cxn ang="0">
                  <a:pos x="424" y="445"/>
                </a:cxn>
                <a:cxn ang="0">
                  <a:pos x="0" y="269"/>
                </a:cxn>
                <a:cxn ang="0">
                  <a:pos x="269" y="0"/>
                </a:cxn>
                <a:cxn ang="0">
                  <a:pos x="424" y="64"/>
                </a:cxn>
              </a:cxnLst>
              <a:rect l="0" t="0" r="r" b="b"/>
              <a:pathLst>
                <a:path w="424" h="445">
                  <a:moveTo>
                    <a:pt x="424" y="64"/>
                  </a:moveTo>
                  <a:cubicBezTo>
                    <a:pt x="424" y="445"/>
                    <a:pt x="424" y="445"/>
                    <a:pt x="424" y="445"/>
                  </a:cubicBezTo>
                  <a:cubicBezTo>
                    <a:pt x="270" y="445"/>
                    <a:pt x="117" y="386"/>
                    <a:pt x="0" y="269"/>
                  </a:cubicBezTo>
                  <a:cubicBezTo>
                    <a:pt x="269" y="0"/>
                    <a:pt x="269" y="0"/>
                    <a:pt x="269" y="0"/>
                  </a:cubicBezTo>
                  <a:cubicBezTo>
                    <a:pt x="312" y="43"/>
                    <a:pt x="368" y="64"/>
                    <a:pt x="424" y="64"/>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grpSp>
          <p:nvGrpSpPr>
            <p:cNvPr id="45" name="Group 67">
              <a:extLst>
                <a:ext uri="{FF2B5EF4-FFF2-40B4-BE49-F238E27FC236}">
                  <a16:creationId xmlns:a16="http://schemas.microsoft.com/office/drawing/2014/main" id="{61A0A682-01FA-114E-907A-C22AC1473535}"/>
                </a:ext>
              </a:extLst>
            </p:cNvPr>
            <p:cNvGrpSpPr>
              <a:grpSpLocks/>
            </p:cNvGrpSpPr>
            <p:nvPr/>
          </p:nvGrpSpPr>
          <p:grpSpPr bwMode="auto">
            <a:xfrm>
              <a:off x="2122488" y="3752850"/>
              <a:ext cx="1822450" cy="1735138"/>
              <a:chOff x="2336800" y="3727450"/>
              <a:chExt cx="1655763" cy="1577975"/>
            </a:xfrm>
          </p:grpSpPr>
          <p:sp>
            <p:nvSpPr>
              <p:cNvPr id="67" name="Freeform 6">
                <a:extLst>
                  <a:ext uri="{FF2B5EF4-FFF2-40B4-BE49-F238E27FC236}">
                    <a16:creationId xmlns:a16="http://schemas.microsoft.com/office/drawing/2014/main" id="{99D78012-16A6-DE46-966C-57C8920381BC}"/>
                  </a:ext>
                </a:extLst>
              </p:cNvPr>
              <p:cNvSpPr>
                <a:spLocks/>
              </p:cNvSpPr>
              <p:nvPr/>
            </p:nvSpPr>
            <p:spPr bwMode="auto">
              <a:xfrm>
                <a:off x="2336800" y="3727450"/>
                <a:ext cx="1655763" cy="1577975"/>
              </a:xfrm>
              <a:custGeom>
                <a:avLst/>
                <a:gdLst>
                  <a:gd name="T0" fmla="*/ 445 w 445"/>
                  <a:gd name="T1" fmla="*/ 155 h 424"/>
                  <a:gd name="T2" fmla="*/ 176 w 445"/>
                  <a:gd name="T3" fmla="*/ 424 h 424"/>
                  <a:gd name="T4" fmla="*/ 0 w 445"/>
                  <a:gd name="T5" fmla="*/ 0 h 424"/>
                  <a:gd name="T6" fmla="*/ 380 w 445"/>
                  <a:gd name="T7" fmla="*/ 0 h 424"/>
                  <a:gd name="T8" fmla="*/ 445 w 445"/>
                  <a:gd name="T9" fmla="*/ 155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4">
                    <a:moveTo>
                      <a:pt x="445" y="155"/>
                    </a:moveTo>
                    <a:cubicBezTo>
                      <a:pt x="176" y="424"/>
                      <a:pt x="176" y="424"/>
                      <a:pt x="176" y="424"/>
                    </a:cubicBezTo>
                    <a:cubicBezTo>
                      <a:pt x="59" y="307"/>
                      <a:pt x="0" y="153"/>
                      <a:pt x="0" y="0"/>
                    </a:cubicBezTo>
                    <a:cubicBezTo>
                      <a:pt x="380" y="0"/>
                      <a:pt x="380" y="0"/>
                      <a:pt x="380" y="0"/>
                    </a:cubicBezTo>
                    <a:cubicBezTo>
                      <a:pt x="380" y="56"/>
                      <a:pt x="402" y="112"/>
                      <a:pt x="445" y="155"/>
                    </a:cubicBez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68" name="Freeform 14">
                <a:extLst>
                  <a:ext uri="{FF2B5EF4-FFF2-40B4-BE49-F238E27FC236}">
                    <a16:creationId xmlns:a16="http://schemas.microsoft.com/office/drawing/2014/main" id="{F46CF81E-99D5-0846-A028-731AD81A3CD0}"/>
                  </a:ext>
                </a:extLst>
              </p:cNvPr>
              <p:cNvSpPr>
                <a:spLocks/>
              </p:cNvSpPr>
              <p:nvPr/>
            </p:nvSpPr>
            <p:spPr bwMode="auto">
              <a:xfrm>
                <a:off x="3040063" y="3727450"/>
                <a:ext cx="952500" cy="1079500"/>
              </a:xfrm>
              <a:custGeom>
                <a:avLst/>
                <a:gdLst>
                  <a:gd name="T0" fmla="*/ 191 w 256"/>
                  <a:gd name="T1" fmla="*/ 0 h 290"/>
                  <a:gd name="T2" fmla="*/ 0 w 256"/>
                  <a:gd name="T3" fmla="*/ 0 h 290"/>
                  <a:gd name="T4" fmla="*/ 0 w 256"/>
                  <a:gd name="T5" fmla="*/ 0 h 290"/>
                  <a:gd name="T6" fmla="*/ 120 w 256"/>
                  <a:gd name="T7" fmla="*/ 290 h 290"/>
                  <a:gd name="T8" fmla="*/ 256 w 256"/>
                  <a:gd name="T9" fmla="*/ 155 h 290"/>
                  <a:gd name="T10" fmla="*/ 191 w 256"/>
                  <a:gd name="T11" fmla="*/ 0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6" h="290">
                    <a:moveTo>
                      <a:pt x="191" y="0"/>
                    </a:moveTo>
                    <a:cubicBezTo>
                      <a:pt x="0" y="0"/>
                      <a:pt x="0" y="0"/>
                      <a:pt x="0" y="0"/>
                    </a:cubicBezTo>
                    <a:cubicBezTo>
                      <a:pt x="0" y="0"/>
                      <a:pt x="0" y="0"/>
                      <a:pt x="0" y="0"/>
                    </a:cubicBezTo>
                    <a:cubicBezTo>
                      <a:pt x="0" y="113"/>
                      <a:pt x="46" y="216"/>
                      <a:pt x="120" y="290"/>
                    </a:cubicBezTo>
                    <a:cubicBezTo>
                      <a:pt x="256" y="155"/>
                      <a:pt x="256" y="155"/>
                      <a:pt x="256" y="155"/>
                    </a:cubicBezTo>
                    <a:cubicBezTo>
                      <a:pt x="213" y="112"/>
                      <a:pt x="191" y="56"/>
                      <a:pt x="191" y="0"/>
                    </a:cubicBezTo>
                    <a:close/>
                  </a:path>
                </a:pathLst>
              </a:custGeom>
              <a:gradFill rotWithShape="1">
                <a:gsLst>
                  <a:gs pos="0">
                    <a:srgbClr val="272A30"/>
                  </a:gs>
                  <a:gs pos="100000">
                    <a:srgbClr val="4F5858">
                      <a:alpha val="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6" name="Group 60">
              <a:extLst>
                <a:ext uri="{FF2B5EF4-FFF2-40B4-BE49-F238E27FC236}">
                  <a16:creationId xmlns:a16="http://schemas.microsoft.com/office/drawing/2014/main" id="{55B81EBB-BCA4-0D4B-A7EA-32EF9FE7AE28}"/>
                </a:ext>
              </a:extLst>
            </p:cNvPr>
            <p:cNvGrpSpPr>
              <a:grpSpLocks/>
            </p:cNvGrpSpPr>
            <p:nvPr/>
          </p:nvGrpSpPr>
          <p:grpSpPr bwMode="auto">
            <a:xfrm>
              <a:off x="2122488" y="2011363"/>
              <a:ext cx="1822450" cy="1741487"/>
              <a:chOff x="2336800" y="2144713"/>
              <a:chExt cx="1655763" cy="1582738"/>
            </a:xfrm>
          </p:grpSpPr>
          <p:sp>
            <p:nvSpPr>
              <p:cNvPr id="65" name="Freeform 7">
                <a:extLst>
                  <a:ext uri="{FF2B5EF4-FFF2-40B4-BE49-F238E27FC236}">
                    <a16:creationId xmlns:a16="http://schemas.microsoft.com/office/drawing/2014/main" id="{EAE362CD-D77B-3E41-9D9A-408F1066C09D}"/>
                  </a:ext>
                </a:extLst>
              </p:cNvPr>
              <p:cNvSpPr>
                <a:spLocks/>
              </p:cNvSpPr>
              <p:nvPr/>
            </p:nvSpPr>
            <p:spPr bwMode="auto">
              <a:xfrm>
                <a:off x="2336800" y="2144713"/>
                <a:ext cx="1655763" cy="1582738"/>
              </a:xfrm>
              <a:custGeom>
                <a:avLst/>
                <a:gdLst>
                  <a:gd name="T0" fmla="*/ 445 w 445"/>
                  <a:gd name="T1" fmla="*/ 269 h 425"/>
                  <a:gd name="T2" fmla="*/ 380 w 445"/>
                  <a:gd name="T3" fmla="*/ 425 h 425"/>
                  <a:gd name="T4" fmla="*/ 0 w 445"/>
                  <a:gd name="T5" fmla="*/ 425 h 425"/>
                  <a:gd name="T6" fmla="*/ 176 w 445"/>
                  <a:gd name="T7" fmla="*/ 0 h 425"/>
                  <a:gd name="T8" fmla="*/ 445 w 445"/>
                  <a:gd name="T9" fmla="*/ 269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5">
                    <a:moveTo>
                      <a:pt x="445" y="269"/>
                    </a:moveTo>
                    <a:cubicBezTo>
                      <a:pt x="402" y="312"/>
                      <a:pt x="380" y="368"/>
                      <a:pt x="380" y="425"/>
                    </a:cubicBezTo>
                    <a:cubicBezTo>
                      <a:pt x="0" y="425"/>
                      <a:pt x="0" y="425"/>
                      <a:pt x="0" y="425"/>
                    </a:cubicBezTo>
                    <a:cubicBezTo>
                      <a:pt x="0" y="271"/>
                      <a:pt x="59" y="117"/>
                      <a:pt x="176" y="0"/>
                    </a:cubicBezTo>
                    <a:lnTo>
                      <a:pt x="445" y="269"/>
                    </a:ln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66" name="Freeform 15">
                <a:extLst>
                  <a:ext uri="{FF2B5EF4-FFF2-40B4-BE49-F238E27FC236}">
                    <a16:creationId xmlns:a16="http://schemas.microsoft.com/office/drawing/2014/main" id="{9B9F86D9-9993-DA4B-95E6-148E61C8B6B9}"/>
                  </a:ext>
                </a:extLst>
              </p:cNvPr>
              <p:cNvSpPr>
                <a:spLocks/>
              </p:cNvSpPr>
              <p:nvPr/>
            </p:nvSpPr>
            <p:spPr bwMode="auto">
              <a:xfrm>
                <a:off x="3040063" y="2643188"/>
                <a:ext cx="952500" cy="1084263"/>
              </a:xfrm>
              <a:custGeom>
                <a:avLst/>
                <a:gdLst>
                  <a:gd name="T0" fmla="*/ 256 w 256"/>
                  <a:gd name="T1" fmla="*/ 135 h 291"/>
                  <a:gd name="T2" fmla="*/ 121 w 256"/>
                  <a:gd name="T3" fmla="*/ 0 h 291"/>
                  <a:gd name="T4" fmla="*/ 0 w 256"/>
                  <a:gd name="T5" fmla="*/ 291 h 291"/>
                  <a:gd name="T6" fmla="*/ 191 w 256"/>
                  <a:gd name="T7" fmla="*/ 291 h 291"/>
                  <a:gd name="T8" fmla="*/ 256 w 256"/>
                  <a:gd name="T9" fmla="*/ 135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291">
                    <a:moveTo>
                      <a:pt x="256" y="135"/>
                    </a:moveTo>
                    <a:cubicBezTo>
                      <a:pt x="121" y="0"/>
                      <a:pt x="121" y="0"/>
                      <a:pt x="121" y="0"/>
                    </a:cubicBezTo>
                    <a:cubicBezTo>
                      <a:pt x="46" y="75"/>
                      <a:pt x="0" y="177"/>
                      <a:pt x="0" y="291"/>
                    </a:cubicBezTo>
                    <a:cubicBezTo>
                      <a:pt x="191" y="291"/>
                      <a:pt x="191" y="291"/>
                      <a:pt x="191" y="291"/>
                    </a:cubicBezTo>
                    <a:cubicBezTo>
                      <a:pt x="191" y="234"/>
                      <a:pt x="213" y="178"/>
                      <a:pt x="256" y="135"/>
                    </a:cubicBezTo>
                    <a:close/>
                  </a:path>
                </a:pathLst>
              </a:custGeom>
              <a:gradFill rotWithShape="1">
                <a:gsLst>
                  <a:gs pos="0">
                    <a:srgbClr val="01315D">
                      <a:alpha val="28000"/>
                    </a:srgbClr>
                  </a:gs>
                  <a:gs pos="100000">
                    <a:srgbClr val="FFFFFF">
                      <a:alpha val="0"/>
                    </a:srgbClr>
                  </a:gs>
                </a:gsLst>
                <a:lin ang="81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7" name="Group 61">
              <a:extLst>
                <a:ext uri="{FF2B5EF4-FFF2-40B4-BE49-F238E27FC236}">
                  <a16:creationId xmlns:a16="http://schemas.microsoft.com/office/drawing/2014/main" id="{01DB94EF-4419-6947-815C-355BDE3D4D02}"/>
                </a:ext>
              </a:extLst>
            </p:cNvPr>
            <p:cNvGrpSpPr>
              <a:grpSpLocks/>
            </p:cNvGrpSpPr>
            <p:nvPr/>
          </p:nvGrpSpPr>
          <p:grpSpPr bwMode="auto">
            <a:xfrm>
              <a:off x="2844800" y="1293813"/>
              <a:ext cx="1735138" cy="1819275"/>
              <a:chOff x="2992438" y="1492250"/>
              <a:chExt cx="1577975" cy="1654175"/>
            </a:xfrm>
          </p:grpSpPr>
          <p:sp>
            <p:nvSpPr>
              <p:cNvPr id="63" name="Freeform 8">
                <a:extLst>
                  <a:ext uri="{FF2B5EF4-FFF2-40B4-BE49-F238E27FC236}">
                    <a16:creationId xmlns:a16="http://schemas.microsoft.com/office/drawing/2014/main" id="{761F03BC-6479-1D4A-8DB5-97C119123550}"/>
                  </a:ext>
                </a:extLst>
              </p:cNvPr>
              <p:cNvSpPr>
                <a:spLocks/>
              </p:cNvSpPr>
              <p:nvPr/>
            </p:nvSpPr>
            <p:spPr bwMode="auto">
              <a:xfrm>
                <a:off x="2992438" y="1492250"/>
                <a:ext cx="1577975" cy="1654175"/>
              </a:xfrm>
              <a:custGeom>
                <a:avLst/>
                <a:gdLst>
                  <a:gd name="T0" fmla="*/ 424 w 424"/>
                  <a:gd name="T1" fmla="*/ 0 h 444"/>
                  <a:gd name="T2" fmla="*/ 424 w 424"/>
                  <a:gd name="T3" fmla="*/ 380 h 444"/>
                  <a:gd name="T4" fmla="*/ 269 w 424"/>
                  <a:gd name="T5" fmla="*/ 444 h 444"/>
                  <a:gd name="T6" fmla="*/ 0 w 424"/>
                  <a:gd name="T7" fmla="*/ 175 h 444"/>
                  <a:gd name="T8" fmla="*/ 424 w 424"/>
                  <a:gd name="T9" fmla="*/ 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4">
                    <a:moveTo>
                      <a:pt x="424" y="0"/>
                    </a:moveTo>
                    <a:cubicBezTo>
                      <a:pt x="424" y="380"/>
                      <a:pt x="424" y="380"/>
                      <a:pt x="424" y="380"/>
                    </a:cubicBezTo>
                    <a:cubicBezTo>
                      <a:pt x="368" y="380"/>
                      <a:pt x="312" y="401"/>
                      <a:pt x="269" y="444"/>
                    </a:cubicBezTo>
                    <a:cubicBezTo>
                      <a:pt x="0" y="175"/>
                      <a:pt x="0" y="175"/>
                      <a:pt x="0" y="175"/>
                    </a:cubicBezTo>
                    <a:cubicBezTo>
                      <a:pt x="117" y="58"/>
                      <a:pt x="270" y="0"/>
                      <a:pt x="424" y="0"/>
                    </a:cubicBez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64" name="Freeform 16">
                <a:extLst>
                  <a:ext uri="{FF2B5EF4-FFF2-40B4-BE49-F238E27FC236}">
                    <a16:creationId xmlns:a16="http://schemas.microsoft.com/office/drawing/2014/main" id="{087A4AD0-9C0E-224C-AB74-87A1BFA806B4}"/>
                  </a:ext>
                </a:extLst>
              </p:cNvPr>
              <p:cNvSpPr>
                <a:spLocks/>
              </p:cNvSpPr>
              <p:nvPr/>
            </p:nvSpPr>
            <p:spPr bwMode="auto">
              <a:xfrm>
                <a:off x="3490913" y="2200275"/>
                <a:ext cx="1079500" cy="946150"/>
              </a:xfrm>
              <a:custGeom>
                <a:avLst/>
                <a:gdLst>
                  <a:gd name="T0" fmla="*/ 290 w 290"/>
                  <a:gd name="T1" fmla="*/ 190 h 254"/>
                  <a:gd name="T2" fmla="*/ 290 w 290"/>
                  <a:gd name="T3" fmla="*/ 0 h 254"/>
                  <a:gd name="T4" fmla="*/ 289 w 290"/>
                  <a:gd name="T5" fmla="*/ 0 h 254"/>
                  <a:gd name="T6" fmla="*/ 0 w 290"/>
                  <a:gd name="T7" fmla="*/ 119 h 254"/>
                  <a:gd name="T8" fmla="*/ 135 w 290"/>
                  <a:gd name="T9" fmla="*/ 254 h 254"/>
                  <a:gd name="T10" fmla="*/ 290 w 290"/>
                  <a:gd name="T11" fmla="*/ 190 h 2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0" h="254">
                    <a:moveTo>
                      <a:pt x="290" y="190"/>
                    </a:moveTo>
                    <a:cubicBezTo>
                      <a:pt x="290" y="0"/>
                      <a:pt x="290" y="0"/>
                      <a:pt x="290" y="0"/>
                    </a:cubicBezTo>
                    <a:cubicBezTo>
                      <a:pt x="290" y="0"/>
                      <a:pt x="290" y="0"/>
                      <a:pt x="289" y="0"/>
                    </a:cubicBezTo>
                    <a:cubicBezTo>
                      <a:pt x="176" y="0"/>
                      <a:pt x="74" y="45"/>
                      <a:pt x="0" y="119"/>
                    </a:cubicBezTo>
                    <a:cubicBezTo>
                      <a:pt x="135" y="254"/>
                      <a:pt x="135" y="254"/>
                      <a:pt x="135" y="254"/>
                    </a:cubicBezTo>
                    <a:cubicBezTo>
                      <a:pt x="178" y="211"/>
                      <a:pt x="234" y="190"/>
                      <a:pt x="290" y="190"/>
                    </a:cubicBezTo>
                    <a:close/>
                  </a:path>
                </a:pathLst>
              </a:custGeom>
              <a:gradFill rotWithShape="1">
                <a:gsLst>
                  <a:gs pos="0">
                    <a:srgbClr val="272A30"/>
                  </a:gs>
                  <a:gs pos="100000">
                    <a:srgbClr val="4F5858">
                      <a:alpha val="5000"/>
                    </a:srgb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8" name="Group 2">
              <a:extLst>
                <a:ext uri="{FF2B5EF4-FFF2-40B4-BE49-F238E27FC236}">
                  <a16:creationId xmlns:a16="http://schemas.microsoft.com/office/drawing/2014/main" id="{7D9F6062-FB5E-C144-8B58-CFF44DF138E3}"/>
                </a:ext>
              </a:extLst>
            </p:cNvPr>
            <p:cNvGrpSpPr>
              <a:grpSpLocks/>
            </p:cNvGrpSpPr>
            <p:nvPr/>
          </p:nvGrpSpPr>
          <p:grpSpPr bwMode="auto">
            <a:xfrm>
              <a:off x="4579937" y="1293813"/>
              <a:ext cx="1735137" cy="1819275"/>
              <a:chOff x="4572872" y="1350355"/>
              <a:chExt cx="1735773" cy="1819592"/>
            </a:xfrm>
          </p:grpSpPr>
          <p:sp>
            <p:nvSpPr>
              <p:cNvPr id="61" name="Freeform 9">
                <a:extLst>
                  <a:ext uri="{FF2B5EF4-FFF2-40B4-BE49-F238E27FC236}">
                    <a16:creationId xmlns:a16="http://schemas.microsoft.com/office/drawing/2014/main" id="{AF0D5544-984A-A541-BF83-9678C94D054A}"/>
                  </a:ext>
                </a:extLst>
              </p:cNvPr>
              <p:cNvSpPr>
                <a:spLocks/>
              </p:cNvSpPr>
              <p:nvPr/>
            </p:nvSpPr>
            <p:spPr bwMode="auto">
              <a:xfrm>
                <a:off x="4572872" y="1350355"/>
                <a:ext cx="1735773" cy="1819592"/>
              </a:xfrm>
              <a:custGeom>
                <a:avLst/>
                <a:gdLst>
                  <a:gd name="T0" fmla="*/ 424 w 424"/>
                  <a:gd name="T1" fmla="*/ 175 h 444"/>
                  <a:gd name="T2" fmla="*/ 155 w 424"/>
                  <a:gd name="T3" fmla="*/ 444 h 444"/>
                  <a:gd name="T4" fmla="*/ 0 w 424"/>
                  <a:gd name="T5" fmla="*/ 380 h 444"/>
                  <a:gd name="T6" fmla="*/ 0 w 424"/>
                  <a:gd name="T7" fmla="*/ 0 h 444"/>
                  <a:gd name="T8" fmla="*/ 424 w 424"/>
                  <a:gd name="T9" fmla="*/ 175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4">
                    <a:moveTo>
                      <a:pt x="424" y="175"/>
                    </a:moveTo>
                    <a:cubicBezTo>
                      <a:pt x="155" y="444"/>
                      <a:pt x="155" y="444"/>
                      <a:pt x="155" y="444"/>
                    </a:cubicBezTo>
                    <a:cubicBezTo>
                      <a:pt x="112" y="401"/>
                      <a:pt x="56" y="380"/>
                      <a:pt x="0" y="380"/>
                    </a:cubicBezTo>
                    <a:cubicBezTo>
                      <a:pt x="0" y="0"/>
                      <a:pt x="0" y="0"/>
                      <a:pt x="0" y="0"/>
                    </a:cubicBezTo>
                    <a:cubicBezTo>
                      <a:pt x="154" y="0"/>
                      <a:pt x="307" y="58"/>
                      <a:pt x="424" y="175"/>
                    </a:cubicBez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62" name="Freeform 17">
                <a:extLst>
                  <a:ext uri="{FF2B5EF4-FFF2-40B4-BE49-F238E27FC236}">
                    <a16:creationId xmlns:a16="http://schemas.microsoft.com/office/drawing/2014/main" id="{2CD34F1B-7D16-7D47-AB21-4158CCC58147}"/>
                  </a:ext>
                </a:extLst>
              </p:cNvPr>
              <p:cNvSpPr>
                <a:spLocks/>
              </p:cNvSpPr>
              <p:nvPr/>
            </p:nvSpPr>
            <p:spPr bwMode="auto">
              <a:xfrm>
                <a:off x="4572873" y="2129182"/>
                <a:ext cx="1187450" cy="1040765"/>
              </a:xfrm>
              <a:custGeom>
                <a:avLst/>
                <a:gdLst>
                  <a:gd name="T0" fmla="*/ 155 w 290"/>
                  <a:gd name="T1" fmla="*/ 254 h 254"/>
                  <a:gd name="T2" fmla="*/ 290 w 290"/>
                  <a:gd name="T3" fmla="*/ 120 h 254"/>
                  <a:gd name="T4" fmla="*/ 0 w 290"/>
                  <a:gd name="T5" fmla="*/ 0 h 254"/>
                  <a:gd name="T6" fmla="*/ 0 w 290"/>
                  <a:gd name="T7" fmla="*/ 190 h 254"/>
                  <a:gd name="T8" fmla="*/ 155 w 290"/>
                  <a:gd name="T9" fmla="*/ 254 h 2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254">
                    <a:moveTo>
                      <a:pt x="155" y="254"/>
                    </a:moveTo>
                    <a:cubicBezTo>
                      <a:pt x="290" y="120"/>
                      <a:pt x="290" y="120"/>
                      <a:pt x="290" y="120"/>
                    </a:cubicBezTo>
                    <a:cubicBezTo>
                      <a:pt x="215" y="46"/>
                      <a:pt x="113" y="0"/>
                      <a:pt x="0" y="0"/>
                    </a:cubicBezTo>
                    <a:cubicBezTo>
                      <a:pt x="0" y="190"/>
                      <a:pt x="0" y="190"/>
                      <a:pt x="0" y="190"/>
                    </a:cubicBezTo>
                    <a:cubicBezTo>
                      <a:pt x="56" y="190"/>
                      <a:pt x="112" y="211"/>
                      <a:pt x="155" y="254"/>
                    </a:cubicBezTo>
                    <a:close/>
                  </a:path>
                </a:pathLst>
              </a:custGeom>
              <a:gradFill rotWithShape="1">
                <a:gsLst>
                  <a:gs pos="0">
                    <a:srgbClr val="000C16">
                      <a:alpha val="34901"/>
                    </a:srgbClr>
                  </a:gs>
                  <a:gs pos="100000">
                    <a:srgbClr val="FFFFFF">
                      <a:alpha val="0"/>
                    </a:srgbClr>
                  </a:gs>
                </a:gsLst>
                <a:lin ang="135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9" name="Group 63">
              <a:extLst>
                <a:ext uri="{FF2B5EF4-FFF2-40B4-BE49-F238E27FC236}">
                  <a16:creationId xmlns:a16="http://schemas.microsoft.com/office/drawing/2014/main" id="{6430F87D-DB48-8546-9DC1-2FB992A99A3E}"/>
                </a:ext>
              </a:extLst>
            </p:cNvPr>
            <p:cNvGrpSpPr>
              <a:grpSpLocks/>
            </p:cNvGrpSpPr>
            <p:nvPr/>
          </p:nvGrpSpPr>
          <p:grpSpPr bwMode="auto">
            <a:xfrm>
              <a:off x="5213350" y="2011363"/>
              <a:ext cx="1822450" cy="1741487"/>
              <a:chOff x="5146675" y="2144713"/>
              <a:chExt cx="1655763" cy="1582738"/>
            </a:xfrm>
          </p:grpSpPr>
          <p:sp>
            <p:nvSpPr>
              <p:cNvPr id="59" name="Freeform 10">
                <a:extLst>
                  <a:ext uri="{FF2B5EF4-FFF2-40B4-BE49-F238E27FC236}">
                    <a16:creationId xmlns:a16="http://schemas.microsoft.com/office/drawing/2014/main" id="{BB6B3A56-3A6E-484E-8295-D86601AF8405}"/>
                  </a:ext>
                </a:extLst>
              </p:cNvPr>
              <p:cNvSpPr>
                <a:spLocks/>
              </p:cNvSpPr>
              <p:nvPr/>
            </p:nvSpPr>
            <p:spPr bwMode="auto">
              <a:xfrm>
                <a:off x="5146675" y="2144713"/>
                <a:ext cx="1655763" cy="1582738"/>
              </a:xfrm>
              <a:custGeom>
                <a:avLst/>
                <a:gdLst>
                  <a:gd name="T0" fmla="*/ 445 w 445"/>
                  <a:gd name="T1" fmla="*/ 425 h 425"/>
                  <a:gd name="T2" fmla="*/ 65 w 445"/>
                  <a:gd name="T3" fmla="*/ 425 h 425"/>
                  <a:gd name="T4" fmla="*/ 0 w 445"/>
                  <a:gd name="T5" fmla="*/ 269 h 425"/>
                  <a:gd name="T6" fmla="*/ 269 w 445"/>
                  <a:gd name="T7" fmla="*/ 0 h 425"/>
                  <a:gd name="T8" fmla="*/ 445 w 445"/>
                  <a:gd name="T9" fmla="*/ 425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5">
                    <a:moveTo>
                      <a:pt x="445" y="425"/>
                    </a:moveTo>
                    <a:cubicBezTo>
                      <a:pt x="65" y="425"/>
                      <a:pt x="65" y="425"/>
                      <a:pt x="65" y="425"/>
                    </a:cubicBezTo>
                    <a:cubicBezTo>
                      <a:pt x="65" y="368"/>
                      <a:pt x="43" y="312"/>
                      <a:pt x="0" y="269"/>
                    </a:cubicBezTo>
                    <a:cubicBezTo>
                      <a:pt x="269" y="0"/>
                      <a:pt x="269" y="0"/>
                      <a:pt x="269" y="0"/>
                    </a:cubicBezTo>
                    <a:cubicBezTo>
                      <a:pt x="386" y="117"/>
                      <a:pt x="445" y="271"/>
                      <a:pt x="445" y="425"/>
                    </a:cubicBez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60" name="Freeform 18">
                <a:extLst>
                  <a:ext uri="{FF2B5EF4-FFF2-40B4-BE49-F238E27FC236}">
                    <a16:creationId xmlns:a16="http://schemas.microsoft.com/office/drawing/2014/main" id="{34BD5B9D-0FF7-B84B-94E6-B88FD280ED75}"/>
                  </a:ext>
                </a:extLst>
              </p:cNvPr>
              <p:cNvSpPr>
                <a:spLocks/>
              </p:cNvSpPr>
              <p:nvPr/>
            </p:nvSpPr>
            <p:spPr bwMode="auto">
              <a:xfrm>
                <a:off x="5146675" y="2646363"/>
                <a:ext cx="949325" cy="1081088"/>
              </a:xfrm>
              <a:custGeom>
                <a:avLst/>
                <a:gdLst>
                  <a:gd name="T0" fmla="*/ 0 w 255"/>
                  <a:gd name="T1" fmla="*/ 134 h 290"/>
                  <a:gd name="T2" fmla="*/ 65 w 255"/>
                  <a:gd name="T3" fmla="*/ 290 h 290"/>
                  <a:gd name="T4" fmla="*/ 255 w 255"/>
                  <a:gd name="T5" fmla="*/ 290 h 290"/>
                  <a:gd name="T6" fmla="*/ 135 w 255"/>
                  <a:gd name="T7" fmla="*/ 0 h 290"/>
                  <a:gd name="T8" fmla="*/ 0 w 255"/>
                  <a:gd name="T9" fmla="*/ 134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290">
                    <a:moveTo>
                      <a:pt x="0" y="134"/>
                    </a:moveTo>
                    <a:cubicBezTo>
                      <a:pt x="43" y="177"/>
                      <a:pt x="65" y="233"/>
                      <a:pt x="65" y="290"/>
                    </a:cubicBezTo>
                    <a:cubicBezTo>
                      <a:pt x="255" y="290"/>
                      <a:pt x="255" y="290"/>
                      <a:pt x="255" y="290"/>
                    </a:cubicBezTo>
                    <a:cubicBezTo>
                      <a:pt x="255" y="176"/>
                      <a:pt x="209" y="74"/>
                      <a:pt x="135" y="0"/>
                    </a:cubicBezTo>
                    <a:lnTo>
                      <a:pt x="0" y="134"/>
                    </a:lnTo>
                    <a:close/>
                  </a:path>
                </a:pathLst>
              </a:custGeom>
              <a:gradFill rotWithShape="1">
                <a:gsLst>
                  <a:gs pos="0">
                    <a:srgbClr val="272A30"/>
                  </a:gs>
                  <a:gs pos="100000">
                    <a:srgbClr val="4F5858">
                      <a:alpha val="5000"/>
                    </a:srgb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50" name="Group 64">
              <a:extLst>
                <a:ext uri="{FF2B5EF4-FFF2-40B4-BE49-F238E27FC236}">
                  <a16:creationId xmlns:a16="http://schemas.microsoft.com/office/drawing/2014/main" id="{31DF76FE-EE4A-7F40-B819-5D3C567DBB52}"/>
                </a:ext>
              </a:extLst>
            </p:cNvPr>
            <p:cNvGrpSpPr>
              <a:grpSpLocks/>
            </p:cNvGrpSpPr>
            <p:nvPr/>
          </p:nvGrpSpPr>
          <p:grpSpPr bwMode="auto">
            <a:xfrm>
              <a:off x="5213350" y="3752850"/>
              <a:ext cx="1822450" cy="1735138"/>
              <a:chOff x="5146675" y="3727450"/>
              <a:chExt cx="1655763" cy="1577975"/>
            </a:xfrm>
          </p:grpSpPr>
          <p:sp>
            <p:nvSpPr>
              <p:cNvPr id="57" name="Freeform 11">
                <a:extLst>
                  <a:ext uri="{FF2B5EF4-FFF2-40B4-BE49-F238E27FC236}">
                    <a16:creationId xmlns:a16="http://schemas.microsoft.com/office/drawing/2014/main" id="{64491735-0C9B-3A48-84FB-5F2C20AA2539}"/>
                  </a:ext>
                </a:extLst>
              </p:cNvPr>
              <p:cNvSpPr>
                <a:spLocks/>
              </p:cNvSpPr>
              <p:nvPr/>
            </p:nvSpPr>
            <p:spPr bwMode="auto">
              <a:xfrm>
                <a:off x="5146675" y="3727450"/>
                <a:ext cx="1655763" cy="1577975"/>
              </a:xfrm>
              <a:custGeom>
                <a:avLst/>
                <a:gdLst>
                  <a:gd name="T0" fmla="*/ 445 w 445"/>
                  <a:gd name="T1" fmla="*/ 0 h 424"/>
                  <a:gd name="T2" fmla="*/ 269 w 445"/>
                  <a:gd name="T3" fmla="*/ 424 h 424"/>
                  <a:gd name="T4" fmla="*/ 0 w 445"/>
                  <a:gd name="T5" fmla="*/ 155 h 424"/>
                  <a:gd name="T6" fmla="*/ 65 w 445"/>
                  <a:gd name="T7" fmla="*/ 0 h 424"/>
                  <a:gd name="T8" fmla="*/ 445 w 445"/>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4">
                    <a:moveTo>
                      <a:pt x="445" y="0"/>
                    </a:moveTo>
                    <a:cubicBezTo>
                      <a:pt x="445" y="153"/>
                      <a:pt x="386" y="307"/>
                      <a:pt x="269" y="424"/>
                    </a:cubicBezTo>
                    <a:cubicBezTo>
                      <a:pt x="0" y="155"/>
                      <a:pt x="0" y="155"/>
                      <a:pt x="0" y="155"/>
                    </a:cubicBezTo>
                    <a:cubicBezTo>
                      <a:pt x="43" y="112"/>
                      <a:pt x="65" y="56"/>
                      <a:pt x="65" y="0"/>
                    </a:cubicBezTo>
                    <a:lnTo>
                      <a:pt x="445" y="0"/>
                    </a:ln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58" name="Freeform 19">
                <a:extLst>
                  <a:ext uri="{FF2B5EF4-FFF2-40B4-BE49-F238E27FC236}">
                    <a16:creationId xmlns:a16="http://schemas.microsoft.com/office/drawing/2014/main" id="{2745E749-ACD2-2846-9030-CCB9542B6C82}"/>
                  </a:ext>
                </a:extLst>
              </p:cNvPr>
              <p:cNvSpPr>
                <a:spLocks/>
              </p:cNvSpPr>
              <p:nvPr/>
            </p:nvSpPr>
            <p:spPr bwMode="auto">
              <a:xfrm>
                <a:off x="5146675" y="3727450"/>
                <a:ext cx="949325" cy="1079500"/>
              </a:xfrm>
              <a:custGeom>
                <a:avLst/>
                <a:gdLst>
                  <a:gd name="T0" fmla="*/ 0 w 255"/>
                  <a:gd name="T1" fmla="*/ 155 h 290"/>
                  <a:gd name="T2" fmla="*/ 135 w 255"/>
                  <a:gd name="T3" fmla="*/ 290 h 290"/>
                  <a:gd name="T4" fmla="*/ 255 w 255"/>
                  <a:gd name="T5" fmla="*/ 0 h 290"/>
                  <a:gd name="T6" fmla="*/ 255 w 255"/>
                  <a:gd name="T7" fmla="*/ 0 h 290"/>
                  <a:gd name="T8" fmla="*/ 65 w 255"/>
                  <a:gd name="T9" fmla="*/ 0 h 290"/>
                  <a:gd name="T10" fmla="*/ 0 w 255"/>
                  <a:gd name="T11" fmla="*/ 155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5" h="290">
                    <a:moveTo>
                      <a:pt x="0" y="155"/>
                    </a:moveTo>
                    <a:cubicBezTo>
                      <a:pt x="135" y="290"/>
                      <a:pt x="135" y="290"/>
                      <a:pt x="135" y="290"/>
                    </a:cubicBezTo>
                    <a:cubicBezTo>
                      <a:pt x="209" y="215"/>
                      <a:pt x="255" y="113"/>
                      <a:pt x="255" y="0"/>
                    </a:cubicBezTo>
                    <a:cubicBezTo>
                      <a:pt x="255" y="0"/>
                      <a:pt x="255" y="0"/>
                      <a:pt x="255" y="0"/>
                    </a:cubicBezTo>
                    <a:cubicBezTo>
                      <a:pt x="65" y="0"/>
                      <a:pt x="65" y="0"/>
                      <a:pt x="65" y="0"/>
                    </a:cubicBezTo>
                    <a:cubicBezTo>
                      <a:pt x="65" y="56"/>
                      <a:pt x="43" y="112"/>
                      <a:pt x="0" y="155"/>
                    </a:cubicBezTo>
                    <a:close/>
                  </a:path>
                </a:pathLst>
              </a:custGeom>
              <a:gradFill rotWithShape="1">
                <a:gsLst>
                  <a:gs pos="0">
                    <a:srgbClr val="01315D">
                      <a:alpha val="28000"/>
                    </a:srgbClr>
                  </a:gs>
                  <a:gs pos="100000">
                    <a:srgbClr val="FFFFFF">
                      <a:alpha val="0"/>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51" name="Group 65">
              <a:extLst>
                <a:ext uri="{FF2B5EF4-FFF2-40B4-BE49-F238E27FC236}">
                  <a16:creationId xmlns:a16="http://schemas.microsoft.com/office/drawing/2014/main" id="{01C35420-94D2-6C4F-8549-1F2041D82138}"/>
                </a:ext>
              </a:extLst>
            </p:cNvPr>
            <p:cNvGrpSpPr>
              <a:grpSpLocks/>
            </p:cNvGrpSpPr>
            <p:nvPr/>
          </p:nvGrpSpPr>
          <p:grpSpPr bwMode="auto">
            <a:xfrm>
              <a:off x="4579938" y="4386263"/>
              <a:ext cx="1735137" cy="1824037"/>
              <a:chOff x="4570413" y="4303713"/>
              <a:chExt cx="1577975" cy="1657350"/>
            </a:xfrm>
          </p:grpSpPr>
          <p:sp>
            <p:nvSpPr>
              <p:cNvPr id="55" name="Freeform 12">
                <a:extLst>
                  <a:ext uri="{FF2B5EF4-FFF2-40B4-BE49-F238E27FC236}">
                    <a16:creationId xmlns:a16="http://schemas.microsoft.com/office/drawing/2014/main" id="{C4D5BF07-DA04-514D-A78A-3FFECC22FFE1}"/>
                  </a:ext>
                </a:extLst>
              </p:cNvPr>
              <p:cNvSpPr>
                <a:spLocks/>
              </p:cNvSpPr>
              <p:nvPr/>
            </p:nvSpPr>
            <p:spPr bwMode="auto">
              <a:xfrm>
                <a:off x="4570413" y="4303713"/>
                <a:ext cx="1577975" cy="1657350"/>
              </a:xfrm>
              <a:custGeom>
                <a:avLst/>
                <a:gdLst>
                  <a:gd name="T0" fmla="*/ 424 w 424"/>
                  <a:gd name="T1" fmla="*/ 269 h 445"/>
                  <a:gd name="T2" fmla="*/ 0 w 424"/>
                  <a:gd name="T3" fmla="*/ 445 h 445"/>
                  <a:gd name="T4" fmla="*/ 0 w 424"/>
                  <a:gd name="T5" fmla="*/ 64 h 445"/>
                  <a:gd name="T6" fmla="*/ 155 w 424"/>
                  <a:gd name="T7" fmla="*/ 0 h 445"/>
                  <a:gd name="T8" fmla="*/ 424 w 424"/>
                  <a:gd name="T9" fmla="*/ 269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5">
                    <a:moveTo>
                      <a:pt x="424" y="269"/>
                    </a:moveTo>
                    <a:cubicBezTo>
                      <a:pt x="307" y="386"/>
                      <a:pt x="154" y="445"/>
                      <a:pt x="0" y="445"/>
                    </a:cubicBezTo>
                    <a:cubicBezTo>
                      <a:pt x="0" y="64"/>
                      <a:pt x="0" y="64"/>
                      <a:pt x="0" y="64"/>
                    </a:cubicBezTo>
                    <a:cubicBezTo>
                      <a:pt x="56" y="64"/>
                      <a:pt x="112" y="43"/>
                      <a:pt x="155" y="0"/>
                    </a:cubicBezTo>
                    <a:lnTo>
                      <a:pt x="424" y="269"/>
                    </a:ln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56" name="Freeform 20">
                <a:extLst>
                  <a:ext uri="{FF2B5EF4-FFF2-40B4-BE49-F238E27FC236}">
                    <a16:creationId xmlns:a16="http://schemas.microsoft.com/office/drawing/2014/main" id="{E97D44CA-A731-C846-99E3-236D45CC0EF5}"/>
                  </a:ext>
                </a:extLst>
              </p:cNvPr>
              <p:cNvSpPr>
                <a:spLocks/>
              </p:cNvSpPr>
              <p:nvPr/>
            </p:nvSpPr>
            <p:spPr bwMode="auto">
              <a:xfrm>
                <a:off x="4570413" y="4303713"/>
                <a:ext cx="1079500" cy="949325"/>
              </a:xfrm>
              <a:custGeom>
                <a:avLst/>
                <a:gdLst>
                  <a:gd name="T0" fmla="*/ 0 w 290"/>
                  <a:gd name="T1" fmla="*/ 64 h 255"/>
                  <a:gd name="T2" fmla="*/ 0 w 290"/>
                  <a:gd name="T3" fmla="*/ 255 h 255"/>
                  <a:gd name="T4" fmla="*/ 290 w 290"/>
                  <a:gd name="T5" fmla="*/ 135 h 255"/>
                  <a:gd name="T6" fmla="*/ 155 w 290"/>
                  <a:gd name="T7" fmla="*/ 0 h 255"/>
                  <a:gd name="T8" fmla="*/ 0 w 290"/>
                  <a:gd name="T9" fmla="*/ 64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255">
                    <a:moveTo>
                      <a:pt x="0" y="64"/>
                    </a:moveTo>
                    <a:cubicBezTo>
                      <a:pt x="0" y="255"/>
                      <a:pt x="0" y="255"/>
                      <a:pt x="0" y="255"/>
                    </a:cubicBezTo>
                    <a:cubicBezTo>
                      <a:pt x="113" y="255"/>
                      <a:pt x="216" y="209"/>
                      <a:pt x="290" y="135"/>
                    </a:cubicBezTo>
                    <a:cubicBezTo>
                      <a:pt x="155" y="0"/>
                      <a:pt x="155" y="0"/>
                      <a:pt x="155" y="0"/>
                    </a:cubicBezTo>
                    <a:cubicBezTo>
                      <a:pt x="112" y="43"/>
                      <a:pt x="56" y="64"/>
                      <a:pt x="0" y="64"/>
                    </a:cubicBezTo>
                    <a:close/>
                  </a:path>
                </a:pathLst>
              </a:custGeom>
              <a:gradFill rotWithShape="1">
                <a:gsLst>
                  <a:gs pos="0">
                    <a:srgbClr val="272A30"/>
                  </a:gs>
                  <a:gs pos="100000">
                    <a:srgbClr val="4F5858">
                      <a:alpha val="5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52" name="Group 66">
              <a:extLst>
                <a:ext uri="{FF2B5EF4-FFF2-40B4-BE49-F238E27FC236}">
                  <a16:creationId xmlns:a16="http://schemas.microsoft.com/office/drawing/2014/main" id="{294350CF-5AC2-1F4B-949E-6E56445FDFB2}"/>
                </a:ext>
              </a:extLst>
            </p:cNvPr>
            <p:cNvGrpSpPr>
              <a:grpSpLocks/>
            </p:cNvGrpSpPr>
            <p:nvPr/>
          </p:nvGrpSpPr>
          <p:grpSpPr bwMode="auto">
            <a:xfrm>
              <a:off x="2844800" y="4386263"/>
              <a:ext cx="1735138" cy="1824037"/>
              <a:chOff x="2992438" y="4303713"/>
              <a:chExt cx="1577975" cy="1657350"/>
            </a:xfrm>
          </p:grpSpPr>
          <p:sp>
            <p:nvSpPr>
              <p:cNvPr id="53" name="Freeform 13">
                <a:extLst>
                  <a:ext uri="{FF2B5EF4-FFF2-40B4-BE49-F238E27FC236}">
                    <a16:creationId xmlns:a16="http://schemas.microsoft.com/office/drawing/2014/main" id="{46AA07F3-8BC5-5548-AA08-8D68BDCDCBF0}"/>
                  </a:ext>
                </a:extLst>
              </p:cNvPr>
              <p:cNvSpPr>
                <a:spLocks/>
              </p:cNvSpPr>
              <p:nvPr/>
            </p:nvSpPr>
            <p:spPr bwMode="auto">
              <a:xfrm>
                <a:off x="2992438" y="4303713"/>
                <a:ext cx="1577975" cy="1657350"/>
              </a:xfrm>
              <a:custGeom>
                <a:avLst/>
                <a:gdLst>
                  <a:gd name="T0" fmla="*/ 424 w 424"/>
                  <a:gd name="T1" fmla="*/ 64 h 445"/>
                  <a:gd name="T2" fmla="*/ 424 w 424"/>
                  <a:gd name="T3" fmla="*/ 445 h 445"/>
                  <a:gd name="T4" fmla="*/ 0 w 424"/>
                  <a:gd name="T5" fmla="*/ 269 h 445"/>
                  <a:gd name="T6" fmla="*/ 269 w 424"/>
                  <a:gd name="T7" fmla="*/ 0 h 445"/>
                  <a:gd name="T8" fmla="*/ 424 w 424"/>
                  <a:gd name="T9" fmla="*/ 64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5">
                    <a:moveTo>
                      <a:pt x="424" y="64"/>
                    </a:moveTo>
                    <a:cubicBezTo>
                      <a:pt x="424" y="445"/>
                      <a:pt x="424" y="445"/>
                      <a:pt x="424" y="445"/>
                    </a:cubicBezTo>
                    <a:cubicBezTo>
                      <a:pt x="270" y="445"/>
                      <a:pt x="117" y="386"/>
                      <a:pt x="0" y="269"/>
                    </a:cubicBezTo>
                    <a:cubicBezTo>
                      <a:pt x="269" y="0"/>
                      <a:pt x="269" y="0"/>
                      <a:pt x="269" y="0"/>
                    </a:cubicBezTo>
                    <a:cubicBezTo>
                      <a:pt x="312" y="43"/>
                      <a:pt x="368" y="64"/>
                      <a:pt x="424" y="64"/>
                    </a:cubicBez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54" name="Freeform 21">
                <a:extLst>
                  <a:ext uri="{FF2B5EF4-FFF2-40B4-BE49-F238E27FC236}">
                    <a16:creationId xmlns:a16="http://schemas.microsoft.com/office/drawing/2014/main" id="{12319E83-7050-7E4C-94A4-44CF0F304FCF}"/>
                  </a:ext>
                </a:extLst>
              </p:cNvPr>
              <p:cNvSpPr>
                <a:spLocks/>
              </p:cNvSpPr>
              <p:nvPr/>
            </p:nvSpPr>
            <p:spPr bwMode="auto">
              <a:xfrm>
                <a:off x="3487738" y="4303713"/>
                <a:ext cx="1082675" cy="949325"/>
              </a:xfrm>
              <a:custGeom>
                <a:avLst/>
                <a:gdLst>
                  <a:gd name="T0" fmla="*/ 136 w 291"/>
                  <a:gd name="T1" fmla="*/ 0 h 255"/>
                  <a:gd name="T2" fmla="*/ 0 w 291"/>
                  <a:gd name="T3" fmla="*/ 135 h 255"/>
                  <a:gd name="T4" fmla="*/ 290 w 291"/>
                  <a:gd name="T5" fmla="*/ 255 h 255"/>
                  <a:gd name="T6" fmla="*/ 291 w 291"/>
                  <a:gd name="T7" fmla="*/ 255 h 255"/>
                  <a:gd name="T8" fmla="*/ 291 w 291"/>
                  <a:gd name="T9" fmla="*/ 64 h 255"/>
                  <a:gd name="T10" fmla="*/ 136 w 291"/>
                  <a:gd name="T11" fmla="*/ 0 h 25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1" h="255">
                    <a:moveTo>
                      <a:pt x="136" y="0"/>
                    </a:moveTo>
                    <a:cubicBezTo>
                      <a:pt x="0" y="135"/>
                      <a:pt x="0" y="135"/>
                      <a:pt x="0" y="135"/>
                    </a:cubicBezTo>
                    <a:cubicBezTo>
                      <a:pt x="75" y="209"/>
                      <a:pt x="177" y="255"/>
                      <a:pt x="290" y="255"/>
                    </a:cubicBezTo>
                    <a:cubicBezTo>
                      <a:pt x="291" y="255"/>
                      <a:pt x="291" y="255"/>
                      <a:pt x="291" y="255"/>
                    </a:cubicBezTo>
                    <a:cubicBezTo>
                      <a:pt x="291" y="64"/>
                      <a:pt x="291" y="64"/>
                      <a:pt x="291" y="64"/>
                    </a:cubicBezTo>
                    <a:cubicBezTo>
                      <a:pt x="235" y="64"/>
                      <a:pt x="179" y="43"/>
                      <a:pt x="136" y="0"/>
                    </a:cubicBezTo>
                    <a:close/>
                  </a:path>
                </a:pathLst>
              </a:custGeom>
              <a:gradFill rotWithShape="1">
                <a:gsLst>
                  <a:gs pos="0">
                    <a:srgbClr val="D0202F">
                      <a:alpha val="76000"/>
                    </a:srgbClr>
                  </a:gs>
                  <a:gs pos="100000">
                    <a:srgbClr val="929E9E">
                      <a:alpha val="0"/>
                    </a:srgb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sp>
        <p:nvSpPr>
          <p:cNvPr id="123" name="Metin Yer Tutucusu 122">
            <a:extLst>
              <a:ext uri="{FF2B5EF4-FFF2-40B4-BE49-F238E27FC236}">
                <a16:creationId xmlns:a16="http://schemas.microsoft.com/office/drawing/2014/main" id="{09C7790E-7E72-384E-8FE3-07AEF3522284}"/>
              </a:ext>
            </a:extLst>
          </p:cNvPr>
          <p:cNvSpPr>
            <a:spLocks noGrp="1"/>
          </p:cNvSpPr>
          <p:nvPr userDrawn="1">
            <p:ph type="body" sz="quarter" idx="10" hasCustomPrompt="1"/>
          </p:nvPr>
        </p:nvSpPr>
        <p:spPr>
          <a:xfrm>
            <a:off x="688210" y="203293"/>
            <a:ext cx="1438910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125" name="Metin Yer Tutucusu 124">
            <a:extLst>
              <a:ext uri="{FF2B5EF4-FFF2-40B4-BE49-F238E27FC236}">
                <a16:creationId xmlns:a16="http://schemas.microsoft.com/office/drawing/2014/main" id="{C3DC355C-E26C-CE47-910F-331D5942A79E}"/>
              </a:ext>
            </a:extLst>
          </p:cNvPr>
          <p:cNvSpPr>
            <a:spLocks noGrp="1"/>
          </p:cNvSpPr>
          <p:nvPr userDrawn="1">
            <p:ph type="body" sz="quarter" idx="11"/>
          </p:nvPr>
        </p:nvSpPr>
        <p:spPr>
          <a:xfrm>
            <a:off x="714376" y="1812926"/>
            <a:ext cx="10423524" cy="1473200"/>
          </a:xfrm>
        </p:spPr>
        <p:txBody>
          <a:bodyPr/>
          <a:lstStyle/>
          <a:p>
            <a:pPr lvl="0"/>
            <a:r>
              <a:rPr lang="tr-TR"/>
              <a:t>Asıl metin stillerini düzenlemek için tıklayın</a:t>
            </a:r>
          </a:p>
        </p:txBody>
      </p:sp>
      <p:sp>
        <p:nvSpPr>
          <p:cNvPr id="127" name="Metin Yer Tutucusu 126">
            <a:extLst>
              <a:ext uri="{FF2B5EF4-FFF2-40B4-BE49-F238E27FC236}">
                <a16:creationId xmlns:a16="http://schemas.microsoft.com/office/drawing/2014/main" id="{84D6C269-2A1D-514F-8E8B-E37C8BA53F80}"/>
              </a:ext>
            </a:extLst>
          </p:cNvPr>
          <p:cNvSpPr>
            <a:spLocks noGrp="1"/>
          </p:cNvSpPr>
          <p:nvPr userDrawn="1">
            <p:ph type="body" sz="quarter" idx="12" hasCustomPrompt="1"/>
          </p:nvPr>
        </p:nvSpPr>
        <p:spPr>
          <a:xfrm>
            <a:off x="3301722" y="356109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29" name="Metin Yer Tutucusu 128">
            <a:extLst>
              <a:ext uri="{FF2B5EF4-FFF2-40B4-BE49-F238E27FC236}">
                <a16:creationId xmlns:a16="http://schemas.microsoft.com/office/drawing/2014/main" id="{62002C5E-7D80-6D48-BFD4-3468F0A6CD42}"/>
              </a:ext>
            </a:extLst>
          </p:cNvPr>
          <p:cNvSpPr>
            <a:spLocks noGrp="1"/>
          </p:cNvSpPr>
          <p:nvPr userDrawn="1">
            <p:ph type="body" sz="quarter" idx="13" hasCustomPrompt="1"/>
          </p:nvPr>
        </p:nvSpPr>
        <p:spPr>
          <a:xfrm>
            <a:off x="3312733" y="4266269"/>
            <a:ext cx="3717926" cy="768350"/>
          </a:xfrm>
        </p:spPr>
        <p:txBody>
          <a:bodyPr/>
          <a:lstStyle>
            <a:lvl1pPr algn="l">
              <a:defRPr/>
            </a:lvl1pPr>
          </a:lstStyle>
          <a:p>
            <a:pPr lvl="0"/>
            <a:r>
              <a:rPr lang="tr-TR"/>
              <a:t>Lorem ıpsum dolor sit emt , consentetur</a:t>
            </a:r>
          </a:p>
        </p:txBody>
      </p:sp>
      <p:sp>
        <p:nvSpPr>
          <p:cNvPr id="130" name="Metin Yer Tutucusu 126">
            <a:extLst>
              <a:ext uri="{FF2B5EF4-FFF2-40B4-BE49-F238E27FC236}">
                <a16:creationId xmlns:a16="http://schemas.microsoft.com/office/drawing/2014/main" id="{C6F84A08-EF09-844B-B5E5-3AA059F40A18}"/>
              </a:ext>
            </a:extLst>
          </p:cNvPr>
          <p:cNvSpPr>
            <a:spLocks noGrp="1"/>
          </p:cNvSpPr>
          <p:nvPr userDrawn="1">
            <p:ph type="body" sz="quarter" idx="14" hasCustomPrompt="1"/>
          </p:nvPr>
        </p:nvSpPr>
        <p:spPr>
          <a:xfrm>
            <a:off x="3301722" y="581661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31" name="Metin Yer Tutucusu 128">
            <a:extLst>
              <a:ext uri="{FF2B5EF4-FFF2-40B4-BE49-F238E27FC236}">
                <a16:creationId xmlns:a16="http://schemas.microsoft.com/office/drawing/2014/main" id="{99F33CFB-81AF-8646-9D14-BDC0E1AA9EA0}"/>
              </a:ext>
            </a:extLst>
          </p:cNvPr>
          <p:cNvSpPr>
            <a:spLocks noGrp="1"/>
          </p:cNvSpPr>
          <p:nvPr userDrawn="1">
            <p:ph type="body" sz="quarter" idx="15" hasCustomPrompt="1"/>
          </p:nvPr>
        </p:nvSpPr>
        <p:spPr>
          <a:xfrm>
            <a:off x="3312733" y="6521789"/>
            <a:ext cx="3717926" cy="768350"/>
          </a:xfrm>
        </p:spPr>
        <p:txBody>
          <a:bodyPr/>
          <a:lstStyle>
            <a:lvl1pPr algn="l">
              <a:defRPr/>
            </a:lvl1pPr>
          </a:lstStyle>
          <a:p>
            <a:pPr lvl="0"/>
            <a:r>
              <a:rPr lang="tr-TR"/>
              <a:t>Lorem ıpsum dolor sit emt , consentetur</a:t>
            </a:r>
          </a:p>
        </p:txBody>
      </p:sp>
      <p:sp>
        <p:nvSpPr>
          <p:cNvPr id="132" name="Metin Yer Tutucusu 126">
            <a:extLst>
              <a:ext uri="{FF2B5EF4-FFF2-40B4-BE49-F238E27FC236}">
                <a16:creationId xmlns:a16="http://schemas.microsoft.com/office/drawing/2014/main" id="{11532F96-7B04-FB46-B3A8-DBDF246D2902}"/>
              </a:ext>
            </a:extLst>
          </p:cNvPr>
          <p:cNvSpPr>
            <a:spLocks noGrp="1"/>
          </p:cNvSpPr>
          <p:nvPr userDrawn="1">
            <p:ph type="body" sz="quarter" idx="16" hasCustomPrompt="1"/>
          </p:nvPr>
        </p:nvSpPr>
        <p:spPr>
          <a:xfrm>
            <a:off x="3301722" y="804165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33" name="Metin Yer Tutucusu 128">
            <a:extLst>
              <a:ext uri="{FF2B5EF4-FFF2-40B4-BE49-F238E27FC236}">
                <a16:creationId xmlns:a16="http://schemas.microsoft.com/office/drawing/2014/main" id="{42F5C1CA-8E3D-034C-850F-05EE8FD9DBC7}"/>
              </a:ext>
            </a:extLst>
          </p:cNvPr>
          <p:cNvSpPr>
            <a:spLocks noGrp="1"/>
          </p:cNvSpPr>
          <p:nvPr userDrawn="1">
            <p:ph type="body" sz="quarter" idx="17" hasCustomPrompt="1"/>
          </p:nvPr>
        </p:nvSpPr>
        <p:spPr>
          <a:xfrm>
            <a:off x="3312733" y="8746829"/>
            <a:ext cx="3717926" cy="768350"/>
          </a:xfrm>
        </p:spPr>
        <p:txBody>
          <a:bodyPr/>
          <a:lstStyle>
            <a:lvl1pPr algn="l">
              <a:defRPr/>
            </a:lvl1pPr>
          </a:lstStyle>
          <a:p>
            <a:pPr lvl="0"/>
            <a:r>
              <a:rPr lang="tr-TR"/>
              <a:t>Lorem ıpsum dolor sit emt , consentetur</a:t>
            </a:r>
          </a:p>
        </p:txBody>
      </p:sp>
      <p:sp>
        <p:nvSpPr>
          <p:cNvPr id="134" name="Metin Yer Tutucusu 126">
            <a:extLst>
              <a:ext uri="{FF2B5EF4-FFF2-40B4-BE49-F238E27FC236}">
                <a16:creationId xmlns:a16="http://schemas.microsoft.com/office/drawing/2014/main" id="{54DFA3B9-7791-C740-8581-0C9A3ACF8395}"/>
              </a:ext>
            </a:extLst>
          </p:cNvPr>
          <p:cNvSpPr>
            <a:spLocks noGrp="1"/>
          </p:cNvSpPr>
          <p:nvPr userDrawn="1">
            <p:ph type="body" sz="quarter" idx="18" hasCustomPrompt="1"/>
          </p:nvPr>
        </p:nvSpPr>
        <p:spPr>
          <a:xfrm>
            <a:off x="3301722" y="1032765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35" name="Metin Yer Tutucusu 128">
            <a:extLst>
              <a:ext uri="{FF2B5EF4-FFF2-40B4-BE49-F238E27FC236}">
                <a16:creationId xmlns:a16="http://schemas.microsoft.com/office/drawing/2014/main" id="{59B1C6C9-D2ED-2444-AE8F-D128B5C06726}"/>
              </a:ext>
            </a:extLst>
          </p:cNvPr>
          <p:cNvSpPr>
            <a:spLocks noGrp="1"/>
          </p:cNvSpPr>
          <p:nvPr userDrawn="1">
            <p:ph type="body" sz="quarter" idx="19" hasCustomPrompt="1"/>
          </p:nvPr>
        </p:nvSpPr>
        <p:spPr>
          <a:xfrm>
            <a:off x="3312733" y="11032829"/>
            <a:ext cx="3717926" cy="768350"/>
          </a:xfrm>
        </p:spPr>
        <p:txBody>
          <a:bodyPr/>
          <a:lstStyle>
            <a:lvl1pPr algn="l">
              <a:defRPr/>
            </a:lvl1pPr>
          </a:lstStyle>
          <a:p>
            <a:pPr lvl="0"/>
            <a:r>
              <a:rPr lang="tr-TR"/>
              <a:t>Lorem ıpsum dolor sit emt , consentetur</a:t>
            </a:r>
          </a:p>
        </p:txBody>
      </p:sp>
      <p:sp>
        <p:nvSpPr>
          <p:cNvPr id="137" name="Metin Yer Tutucusu 136">
            <a:extLst>
              <a:ext uri="{FF2B5EF4-FFF2-40B4-BE49-F238E27FC236}">
                <a16:creationId xmlns:a16="http://schemas.microsoft.com/office/drawing/2014/main" id="{08984E8C-1DB3-A246-9863-AECB78508514}"/>
              </a:ext>
            </a:extLst>
          </p:cNvPr>
          <p:cNvSpPr>
            <a:spLocks noGrp="1"/>
          </p:cNvSpPr>
          <p:nvPr userDrawn="1">
            <p:ph type="body" sz="quarter" idx="20" hasCustomPrompt="1"/>
          </p:nvPr>
        </p:nvSpPr>
        <p:spPr>
          <a:xfrm>
            <a:off x="16455382" y="345221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39" name="Metin Yer Tutucusu 138">
            <a:extLst>
              <a:ext uri="{FF2B5EF4-FFF2-40B4-BE49-F238E27FC236}">
                <a16:creationId xmlns:a16="http://schemas.microsoft.com/office/drawing/2014/main" id="{4F46078B-49C3-4D4F-91A4-12B3CBB8617F}"/>
              </a:ext>
            </a:extLst>
          </p:cNvPr>
          <p:cNvSpPr>
            <a:spLocks noGrp="1"/>
          </p:cNvSpPr>
          <p:nvPr userDrawn="1">
            <p:ph type="body" sz="quarter" idx="21" hasCustomPrompt="1"/>
          </p:nvPr>
        </p:nvSpPr>
        <p:spPr>
          <a:xfrm>
            <a:off x="15864206" y="4022376"/>
            <a:ext cx="4340224" cy="1117600"/>
          </a:xfrm>
        </p:spPr>
        <p:txBody>
          <a:bodyPr/>
          <a:lstStyle>
            <a:lvl1pPr algn="r">
              <a:defRPr/>
            </a:lvl1pPr>
          </a:lstStyle>
          <a:p>
            <a:pPr lvl="0"/>
            <a:r>
              <a:rPr lang="tr-TR"/>
              <a:t>Lorem ıpsum dolor sit amet , consentetur</a:t>
            </a:r>
          </a:p>
        </p:txBody>
      </p:sp>
      <p:sp>
        <p:nvSpPr>
          <p:cNvPr id="143" name="Metin Yer Tutucusu 136">
            <a:extLst>
              <a:ext uri="{FF2B5EF4-FFF2-40B4-BE49-F238E27FC236}">
                <a16:creationId xmlns:a16="http://schemas.microsoft.com/office/drawing/2014/main" id="{3DCFFC21-9A1D-5F45-BCA3-73DA96FBE29C}"/>
              </a:ext>
            </a:extLst>
          </p:cNvPr>
          <p:cNvSpPr>
            <a:spLocks noGrp="1"/>
          </p:cNvSpPr>
          <p:nvPr userDrawn="1">
            <p:ph type="body" sz="quarter" idx="22" hasCustomPrompt="1"/>
          </p:nvPr>
        </p:nvSpPr>
        <p:spPr>
          <a:xfrm>
            <a:off x="16455382" y="579917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44" name="Metin Yer Tutucusu 138">
            <a:extLst>
              <a:ext uri="{FF2B5EF4-FFF2-40B4-BE49-F238E27FC236}">
                <a16:creationId xmlns:a16="http://schemas.microsoft.com/office/drawing/2014/main" id="{B00EDA2B-DE10-DC40-BD12-0813795DAA2C}"/>
              </a:ext>
            </a:extLst>
          </p:cNvPr>
          <p:cNvSpPr>
            <a:spLocks noGrp="1"/>
          </p:cNvSpPr>
          <p:nvPr userDrawn="1">
            <p:ph type="body" sz="quarter" idx="23" hasCustomPrompt="1"/>
          </p:nvPr>
        </p:nvSpPr>
        <p:spPr>
          <a:xfrm>
            <a:off x="15864206" y="6369336"/>
            <a:ext cx="4340224" cy="1117600"/>
          </a:xfrm>
        </p:spPr>
        <p:txBody>
          <a:bodyPr/>
          <a:lstStyle>
            <a:lvl1pPr algn="r">
              <a:defRPr/>
            </a:lvl1pPr>
          </a:lstStyle>
          <a:p>
            <a:pPr lvl="0"/>
            <a:r>
              <a:rPr lang="tr-TR"/>
              <a:t>Lorem ıpsum dolor sit amet , consentetur</a:t>
            </a:r>
          </a:p>
        </p:txBody>
      </p:sp>
      <p:sp>
        <p:nvSpPr>
          <p:cNvPr id="145" name="Metin Yer Tutucusu 136">
            <a:extLst>
              <a:ext uri="{FF2B5EF4-FFF2-40B4-BE49-F238E27FC236}">
                <a16:creationId xmlns:a16="http://schemas.microsoft.com/office/drawing/2014/main" id="{18E63665-4498-4840-AE13-1904B6E6C9F0}"/>
              </a:ext>
            </a:extLst>
          </p:cNvPr>
          <p:cNvSpPr>
            <a:spLocks noGrp="1"/>
          </p:cNvSpPr>
          <p:nvPr userDrawn="1">
            <p:ph type="body" sz="quarter" idx="24" hasCustomPrompt="1"/>
          </p:nvPr>
        </p:nvSpPr>
        <p:spPr>
          <a:xfrm>
            <a:off x="16455382" y="796325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46" name="Metin Yer Tutucusu 138">
            <a:extLst>
              <a:ext uri="{FF2B5EF4-FFF2-40B4-BE49-F238E27FC236}">
                <a16:creationId xmlns:a16="http://schemas.microsoft.com/office/drawing/2014/main" id="{72A99C2B-F755-9842-9684-BE93C8A12E86}"/>
              </a:ext>
            </a:extLst>
          </p:cNvPr>
          <p:cNvSpPr>
            <a:spLocks noGrp="1"/>
          </p:cNvSpPr>
          <p:nvPr userDrawn="1">
            <p:ph type="body" sz="quarter" idx="25" hasCustomPrompt="1"/>
          </p:nvPr>
        </p:nvSpPr>
        <p:spPr>
          <a:xfrm>
            <a:off x="15864206" y="8533416"/>
            <a:ext cx="4340224" cy="1117600"/>
          </a:xfrm>
        </p:spPr>
        <p:txBody>
          <a:bodyPr/>
          <a:lstStyle>
            <a:lvl1pPr algn="r">
              <a:defRPr/>
            </a:lvl1pPr>
          </a:lstStyle>
          <a:p>
            <a:pPr lvl="0"/>
            <a:r>
              <a:rPr lang="tr-TR"/>
              <a:t>Lorem ıpsum dolor sit amet , consentetur</a:t>
            </a:r>
          </a:p>
        </p:txBody>
      </p:sp>
      <p:sp>
        <p:nvSpPr>
          <p:cNvPr id="147" name="Metin Yer Tutucusu 136">
            <a:extLst>
              <a:ext uri="{FF2B5EF4-FFF2-40B4-BE49-F238E27FC236}">
                <a16:creationId xmlns:a16="http://schemas.microsoft.com/office/drawing/2014/main" id="{00456A41-A298-764A-99F4-0D6C055F8F76}"/>
              </a:ext>
            </a:extLst>
          </p:cNvPr>
          <p:cNvSpPr>
            <a:spLocks noGrp="1"/>
          </p:cNvSpPr>
          <p:nvPr userDrawn="1">
            <p:ph type="body" sz="quarter" idx="26" hasCustomPrompt="1"/>
          </p:nvPr>
        </p:nvSpPr>
        <p:spPr>
          <a:xfrm>
            <a:off x="16455382" y="1024925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48" name="Metin Yer Tutucusu 138">
            <a:extLst>
              <a:ext uri="{FF2B5EF4-FFF2-40B4-BE49-F238E27FC236}">
                <a16:creationId xmlns:a16="http://schemas.microsoft.com/office/drawing/2014/main" id="{98359F5A-1054-6347-AE4A-970A956F55B0}"/>
              </a:ext>
            </a:extLst>
          </p:cNvPr>
          <p:cNvSpPr>
            <a:spLocks noGrp="1"/>
          </p:cNvSpPr>
          <p:nvPr userDrawn="1">
            <p:ph type="body" sz="quarter" idx="27" hasCustomPrompt="1"/>
          </p:nvPr>
        </p:nvSpPr>
        <p:spPr>
          <a:xfrm>
            <a:off x="15864206" y="10798150"/>
            <a:ext cx="4340224" cy="1117600"/>
          </a:xfrm>
        </p:spPr>
        <p:txBody>
          <a:bodyPr/>
          <a:lstStyle>
            <a:lvl1pPr algn="r">
              <a:defRPr/>
            </a:lvl1pPr>
          </a:lstStyle>
          <a:p>
            <a:pPr lvl="0"/>
            <a:r>
              <a:rPr lang="tr-TR"/>
              <a:t>Lorem ıpsum dolor sit amet , consentetur</a:t>
            </a:r>
          </a:p>
        </p:txBody>
      </p:sp>
      <p:sp>
        <p:nvSpPr>
          <p:cNvPr id="150" name="Metin Yer Tutucusu 149">
            <a:extLst>
              <a:ext uri="{FF2B5EF4-FFF2-40B4-BE49-F238E27FC236}">
                <a16:creationId xmlns:a16="http://schemas.microsoft.com/office/drawing/2014/main" id="{78418F17-4A7E-A542-839B-B3A4195BCDE8}"/>
              </a:ext>
            </a:extLst>
          </p:cNvPr>
          <p:cNvSpPr>
            <a:spLocks noGrp="1"/>
          </p:cNvSpPr>
          <p:nvPr userDrawn="1">
            <p:ph type="body" sz="quarter" idx="28" hasCustomPrompt="1"/>
          </p:nvPr>
        </p:nvSpPr>
        <p:spPr>
          <a:xfrm>
            <a:off x="2301241" y="3771266"/>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01</a:t>
            </a:r>
          </a:p>
        </p:txBody>
      </p:sp>
      <p:sp>
        <p:nvSpPr>
          <p:cNvPr id="151" name="Metin Yer Tutucusu 149">
            <a:extLst>
              <a:ext uri="{FF2B5EF4-FFF2-40B4-BE49-F238E27FC236}">
                <a16:creationId xmlns:a16="http://schemas.microsoft.com/office/drawing/2014/main" id="{C762DFA4-8C69-EB46-AEFF-F4AF6C2F6205}"/>
              </a:ext>
            </a:extLst>
          </p:cNvPr>
          <p:cNvSpPr>
            <a:spLocks noGrp="1"/>
          </p:cNvSpPr>
          <p:nvPr userDrawn="1">
            <p:ph type="body" sz="quarter" idx="29" hasCustomPrompt="1"/>
          </p:nvPr>
        </p:nvSpPr>
        <p:spPr>
          <a:xfrm>
            <a:off x="2301241" y="6026038"/>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03</a:t>
            </a:r>
          </a:p>
        </p:txBody>
      </p:sp>
      <p:sp>
        <p:nvSpPr>
          <p:cNvPr id="152" name="Metin Yer Tutucusu 149">
            <a:extLst>
              <a:ext uri="{FF2B5EF4-FFF2-40B4-BE49-F238E27FC236}">
                <a16:creationId xmlns:a16="http://schemas.microsoft.com/office/drawing/2014/main" id="{068A030D-4A27-A74E-B878-46AA05D45DAB}"/>
              </a:ext>
            </a:extLst>
          </p:cNvPr>
          <p:cNvSpPr>
            <a:spLocks noGrp="1"/>
          </p:cNvSpPr>
          <p:nvPr userDrawn="1">
            <p:ph type="body" sz="quarter" idx="30" hasCustomPrompt="1"/>
          </p:nvPr>
        </p:nvSpPr>
        <p:spPr>
          <a:xfrm>
            <a:off x="2301241" y="8280810"/>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05</a:t>
            </a:r>
          </a:p>
        </p:txBody>
      </p:sp>
      <p:sp>
        <p:nvSpPr>
          <p:cNvPr id="153" name="Metin Yer Tutucusu 149">
            <a:extLst>
              <a:ext uri="{FF2B5EF4-FFF2-40B4-BE49-F238E27FC236}">
                <a16:creationId xmlns:a16="http://schemas.microsoft.com/office/drawing/2014/main" id="{ABC43D54-0F0F-754A-BDCD-329B6C52B9DB}"/>
              </a:ext>
            </a:extLst>
          </p:cNvPr>
          <p:cNvSpPr>
            <a:spLocks noGrp="1"/>
          </p:cNvSpPr>
          <p:nvPr userDrawn="1">
            <p:ph type="body" sz="quarter" idx="31" hasCustomPrompt="1"/>
          </p:nvPr>
        </p:nvSpPr>
        <p:spPr>
          <a:xfrm>
            <a:off x="2301241" y="10535582"/>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07</a:t>
            </a:r>
          </a:p>
        </p:txBody>
      </p:sp>
      <p:sp>
        <p:nvSpPr>
          <p:cNvPr id="154" name="Metin Yer Tutucusu 149">
            <a:extLst>
              <a:ext uri="{FF2B5EF4-FFF2-40B4-BE49-F238E27FC236}">
                <a16:creationId xmlns:a16="http://schemas.microsoft.com/office/drawing/2014/main" id="{00DA232B-4C9E-7A41-93F4-EC46DB6D5340}"/>
              </a:ext>
            </a:extLst>
          </p:cNvPr>
          <p:cNvSpPr>
            <a:spLocks noGrp="1"/>
          </p:cNvSpPr>
          <p:nvPr userDrawn="1">
            <p:ph type="body" sz="quarter" idx="32" hasCustomPrompt="1"/>
          </p:nvPr>
        </p:nvSpPr>
        <p:spPr>
          <a:xfrm>
            <a:off x="20462015" y="3810450"/>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02</a:t>
            </a:r>
          </a:p>
        </p:txBody>
      </p:sp>
      <p:sp>
        <p:nvSpPr>
          <p:cNvPr id="155" name="Metin Yer Tutucusu 149">
            <a:extLst>
              <a:ext uri="{FF2B5EF4-FFF2-40B4-BE49-F238E27FC236}">
                <a16:creationId xmlns:a16="http://schemas.microsoft.com/office/drawing/2014/main" id="{40A9C745-936E-7B45-BC12-1C388F46A614}"/>
              </a:ext>
            </a:extLst>
          </p:cNvPr>
          <p:cNvSpPr>
            <a:spLocks noGrp="1"/>
          </p:cNvSpPr>
          <p:nvPr userDrawn="1">
            <p:ph type="body" sz="quarter" idx="33" hasCustomPrompt="1"/>
          </p:nvPr>
        </p:nvSpPr>
        <p:spPr>
          <a:xfrm>
            <a:off x="20522077" y="6036764"/>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04</a:t>
            </a:r>
          </a:p>
        </p:txBody>
      </p:sp>
      <p:sp>
        <p:nvSpPr>
          <p:cNvPr id="156" name="Metin Yer Tutucusu 149">
            <a:extLst>
              <a:ext uri="{FF2B5EF4-FFF2-40B4-BE49-F238E27FC236}">
                <a16:creationId xmlns:a16="http://schemas.microsoft.com/office/drawing/2014/main" id="{D1D34692-B640-0441-8984-B79567C7D578}"/>
              </a:ext>
            </a:extLst>
          </p:cNvPr>
          <p:cNvSpPr>
            <a:spLocks noGrp="1"/>
          </p:cNvSpPr>
          <p:nvPr userDrawn="1">
            <p:ph type="body" sz="quarter" idx="34" hasCustomPrompt="1"/>
          </p:nvPr>
        </p:nvSpPr>
        <p:spPr>
          <a:xfrm>
            <a:off x="20521179" y="8324038"/>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06</a:t>
            </a:r>
          </a:p>
        </p:txBody>
      </p:sp>
      <p:sp>
        <p:nvSpPr>
          <p:cNvPr id="157" name="Metin Yer Tutucusu 149">
            <a:extLst>
              <a:ext uri="{FF2B5EF4-FFF2-40B4-BE49-F238E27FC236}">
                <a16:creationId xmlns:a16="http://schemas.microsoft.com/office/drawing/2014/main" id="{D92C39DA-79C7-D942-9C3B-BA604C558DAD}"/>
              </a:ext>
            </a:extLst>
          </p:cNvPr>
          <p:cNvSpPr>
            <a:spLocks noGrp="1"/>
          </p:cNvSpPr>
          <p:nvPr userDrawn="1">
            <p:ph type="body" sz="quarter" idx="35" hasCustomPrompt="1"/>
          </p:nvPr>
        </p:nvSpPr>
        <p:spPr>
          <a:xfrm>
            <a:off x="20550761" y="10580832"/>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08</a:t>
            </a:r>
          </a:p>
        </p:txBody>
      </p:sp>
    </p:spTree>
    <p:extLst>
      <p:ext uri="{BB962C8B-B14F-4D97-AF65-F5344CB8AC3E}">
        <p14:creationId xmlns:p14="http://schemas.microsoft.com/office/powerpoint/2010/main" val="998404163"/>
      </p:ext>
    </p:extLst>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6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016F5CF8-5CC8-334B-939C-07AEDD65300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4" name="Serbest Form 3">
            <a:extLst>
              <a:ext uri="{FF2B5EF4-FFF2-40B4-BE49-F238E27FC236}">
                <a16:creationId xmlns:a16="http://schemas.microsoft.com/office/drawing/2014/main" id="{F4689D7E-DE38-D84F-B926-0490E45C7DCA}"/>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Dikdörtgen 7">
            <a:extLst>
              <a:ext uri="{FF2B5EF4-FFF2-40B4-BE49-F238E27FC236}">
                <a16:creationId xmlns:a16="http://schemas.microsoft.com/office/drawing/2014/main" id="{39589159-E61F-BF4A-BC79-DF43415EBE03}"/>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9" name="Resim 8" descr="nesne içeren bir resim&#10;&#10;&#10;&#10;Açıklama otomatik olarak oluşturuldu">
            <a:extLst>
              <a:ext uri="{FF2B5EF4-FFF2-40B4-BE49-F238E27FC236}">
                <a16:creationId xmlns:a16="http://schemas.microsoft.com/office/drawing/2014/main" id="{A14D48F6-F497-DE45-8298-CB15D531360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0" name="Düz Bağlayıcı 9">
            <a:extLst>
              <a:ext uri="{FF2B5EF4-FFF2-40B4-BE49-F238E27FC236}">
                <a16:creationId xmlns:a16="http://schemas.microsoft.com/office/drawing/2014/main" id="{13FD38F7-FF72-1840-9DF5-D6D4F48E548B}"/>
              </a:ext>
            </a:extLst>
          </p:cNvPr>
          <p:cNvCxnSpPr>
            <a:cxnSpLocks/>
          </p:cNvCxnSpPr>
          <p:nvPr userDrawn="1"/>
        </p:nvCxnSpPr>
        <p:spPr>
          <a:xfrm flipH="1">
            <a:off x="22334514" y="11134577"/>
            <a:ext cx="506436" cy="606317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1" name="Serbest Form 10">
            <a:extLst>
              <a:ext uri="{FF2B5EF4-FFF2-40B4-BE49-F238E27FC236}">
                <a16:creationId xmlns:a16="http://schemas.microsoft.com/office/drawing/2014/main" id="{6903A9C0-F822-7B48-BC16-DBDE7EDD577B}"/>
              </a:ext>
            </a:extLst>
          </p:cNvPr>
          <p:cNvSpPr/>
          <p:nvPr userDrawn="1"/>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3" name="Group 16">
            <a:extLst>
              <a:ext uri="{FF2B5EF4-FFF2-40B4-BE49-F238E27FC236}">
                <a16:creationId xmlns:a16="http://schemas.microsoft.com/office/drawing/2014/main" id="{D86BCF0B-AA87-AE4A-A8A8-E37142F83A30}"/>
              </a:ext>
            </a:extLst>
          </p:cNvPr>
          <p:cNvGrpSpPr/>
          <p:nvPr/>
        </p:nvGrpSpPr>
        <p:grpSpPr>
          <a:xfrm flipH="1">
            <a:off x="5772061" y="1209450"/>
            <a:ext cx="10959658" cy="11016000"/>
            <a:chOff x="1195406" y="762453"/>
            <a:chExt cx="4455810" cy="4478717"/>
          </a:xfrm>
        </p:grpSpPr>
        <p:sp>
          <p:nvSpPr>
            <p:cNvPr id="29" name="Arrow: Up 6">
              <a:extLst>
                <a:ext uri="{FF2B5EF4-FFF2-40B4-BE49-F238E27FC236}">
                  <a16:creationId xmlns:a16="http://schemas.microsoft.com/office/drawing/2014/main" id="{76556A20-0578-BD43-98F6-86DD001161E7}"/>
                </a:ext>
              </a:extLst>
            </p:cNvPr>
            <p:cNvSpPr/>
            <p:nvPr/>
          </p:nvSpPr>
          <p:spPr>
            <a:xfrm>
              <a:off x="1195406" y="762453"/>
              <a:ext cx="1867110" cy="1646858"/>
            </a:xfrm>
            <a:prstGeom prst="upArrow">
              <a:avLst>
                <a:gd name="adj1" fmla="val 68657"/>
                <a:gd name="adj2"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0" name="Freeform: Shape 12">
              <a:extLst>
                <a:ext uri="{FF2B5EF4-FFF2-40B4-BE49-F238E27FC236}">
                  <a16:creationId xmlns:a16="http://schemas.microsoft.com/office/drawing/2014/main" id="{C3C5E833-C319-BF4B-8E61-1EF8E382B6A0}"/>
                </a:ext>
              </a:extLst>
            </p:cNvPr>
            <p:cNvSpPr/>
            <p:nvPr/>
          </p:nvSpPr>
          <p:spPr>
            <a:xfrm>
              <a:off x="1485900" y="253408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1" name="Freeform: Shape 13">
              <a:extLst>
                <a:ext uri="{FF2B5EF4-FFF2-40B4-BE49-F238E27FC236}">
                  <a16:creationId xmlns:a16="http://schemas.microsoft.com/office/drawing/2014/main" id="{F29A525B-F5FC-5043-A2BA-0E3ABBA219CD}"/>
                </a:ext>
              </a:extLst>
            </p:cNvPr>
            <p:cNvSpPr/>
            <p:nvPr/>
          </p:nvSpPr>
          <p:spPr>
            <a:xfrm rot="10800000">
              <a:off x="2922984" y="253408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2" name="Freeform: Shape 14">
              <a:extLst>
                <a:ext uri="{FF2B5EF4-FFF2-40B4-BE49-F238E27FC236}">
                  <a16:creationId xmlns:a16="http://schemas.microsoft.com/office/drawing/2014/main" id="{78632512-399B-0040-8C36-D1C3C8B4A5B9}"/>
                </a:ext>
              </a:extLst>
            </p:cNvPr>
            <p:cNvSpPr/>
            <p:nvPr/>
          </p:nvSpPr>
          <p:spPr>
            <a:xfrm>
              <a:off x="2922984" y="395001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3" name="Freeform: Shape 15">
              <a:extLst>
                <a:ext uri="{FF2B5EF4-FFF2-40B4-BE49-F238E27FC236}">
                  <a16:creationId xmlns:a16="http://schemas.microsoft.com/office/drawing/2014/main" id="{53E1C734-A069-D046-9944-9F865F0C21D9}"/>
                </a:ext>
              </a:extLst>
            </p:cNvPr>
            <p:cNvSpPr/>
            <p:nvPr/>
          </p:nvSpPr>
          <p:spPr>
            <a:xfrm rot="10800000">
              <a:off x="4360068" y="395001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cxnSp>
        <p:nvCxnSpPr>
          <p:cNvPr id="34" name="Düz Bağlayıcı 33">
            <a:extLst>
              <a:ext uri="{FF2B5EF4-FFF2-40B4-BE49-F238E27FC236}">
                <a16:creationId xmlns:a16="http://schemas.microsoft.com/office/drawing/2014/main" id="{C7016FCA-740C-6D4D-85D9-B6FE84E1A983}"/>
              </a:ext>
            </a:extLst>
          </p:cNvPr>
          <p:cNvCxnSpPr>
            <a:cxnSpLocks/>
          </p:cNvCxnSpPr>
          <p:nvPr userDrawn="1"/>
        </p:nvCxnSpPr>
        <p:spPr>
          <a:xfrm>
            <a:off x="15998739" y="3685862"/>
            <a:ext cx="2067590" cy="0"/>
          </a:xfrm>
          <a:prstGeom prst="line">
            <a:avLst/>
          </a:prstGeom>
          <a:noFill/>
          <a:ln w="6350" cap="flat">
            <a:solidFill>
              <a:srgbClr val="C8102E"/>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5" name="Düz Bağlayıcı 34">
            <a:extLst>
              <a:ext uri="{FF2B5EF4-FFF2-40B4-BE49-F238E27FC236}">
                <a16:creationId xmlns:a16="http://schemas.microsoft.com/office/drawing/2014/main" id="{01EB6069-D43A-FD46-8459-4A84A04BD42E}"/>
              </a:ext>
            </a:extLst>
          </p:cNvPr>
          <p:cNvCxnSpPr>
            <a:cxnSpLocks/>
          </p:cNvCxnSpPr>
          <p:nvPr userDrawn="1"/>
        </p:nvCxnSpPr>
        <p:spPr>
          <a:xfrm>
            <a:off x="15850957" y="6512186"/>
            <a:ext cx="1753554" cy="0"/>
          </a:xfrm>
          <a:prstGeom prst="line">
            <a:avLst/>
          </a:prstGeom>
          <a:noFill/>
          <a:ln w="6350" cap="flat">
            <a:solidFill>
              <a:srgbClr val="272A3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6" name="Düz Bağlayıcı 35">
            <a:extLst>
              <a:ext uri="{FF2B5EF4-FFF2-40B4-BE49-F238E27FC236}">
                <a16:creationId xmlns:a16="http://schemas.microsoft.com/office/drawing/2014/main" id="{CDFB3D3A-C5C0-D34C-997A-2A52B780AF0E}"/>
              </a:ext>
            </a:extLst>
          </p:cNvPr>
          <p:cNvCxnSpPr>
            <a:cxnSpLocks/>
          </p:cNvCxnSpPr>
          <p:nvPr userDrawn="1"/>
        </p:nvCxnSpPr>
        <p:spPr>
          <a:xfrm>
            <a:off x="12045574" y="10650078"/>
            <a:ext cx="1928092" cy="0"/>
          </a:xfrm>
          <a:prstGeom prst="line">
            <a:avLst/>
          </a:prstGeom>
          <a:noFill/>
          <a:ln w="6350" cap="flat">
            <a:solidFill>
              <a:srgbClr val="272A3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7" name="Düz Bağlayıcı 36">
            <a:extLst>
              <a:ext uri="{FF2B5EF4-FFF2-40B4-BE49-F238E27FC236}">
                <a16:creationId xmlns:a16="http://schemas.microsoft.com/office/drawing/2014/main" id="{AF5767FB-3C16-8049-9574-D37ADE85BFFE}"/>
              </a:ext>
            </a:extLst>
          </p:cNvPr>
          <p:cNvCxnSpPr>
            <a:cxnSpLocks/>
          </p:cNvCxnSpPr>
          <p:nvPr userDrawn="1"/>
        </p:nvCxnSpPr>
        <p:spPr>
          <a:xfrm flipH="1">
            <a:off x="7998686" y="6530660"/>
            <a:ext cx="2298904" cy="0"/>
          </a:xfrm>
          <a:prstGeom prst="line">
            <a:avLst/>
          </a:prstGeom>
          <a:noFill/>
          <a:ln w="6350" cap="flat">
            <a:solidFill>
              <a:srgbClr val="C8102E"/>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8" name="Düz Bağlayıcı 37">
            <a:extLst>
              <a:ext uri="{FF2B5EF4-FFF2-40B4-BE49-F238E27FC236}">
                <a16:creationId xmlns:a16="http://schemas.microsoft.com/office/drawing/2014/main" id="{CF7B2DD5-899A-F74B-AE44-6E5D041B3A87}"/>
              </a:ext>
            </a:extLst>
          </p:cNvPr>
          <p:cNvCxnSpPr>
            <a:cxnSpLocks/>
          </p:cNvCxnSpPr>
          <p:nvPr userDrawn="1"/>
        </p:nvCxnSpPr>
        <p:spPr>
          <a:xfrm flipH="1">
            <a:off x="5471697" y="10114366"/>
            <a:ext cx="2760802" cy="0"/>
          </a:xfrm>
          <a:prstGeom prst="line">
            <a:avLst/>
          </a:prstGeom>
          <a:noFill/>
          <a:ln w="6350" cap="flat">
            <a:solidFill>
              <a:srgbClr val="C8102E"/>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2" name="Metin Yer Tutucusu 71">
            <a:extLst>
              <a:ext uri="{FF2B5EF4-FFF2-40B4-BE49-F238E27FC236}">
                <a16:creationId xmlns:a16="http://schemas.microsoft.com/office/drawing/2014/main" id="{37532C96-115C-3A42-A6A5-2CCF00B6268A}"/>
              </a:ext>
            </a:extLst>
          </p:cNvPr>
          <p:cNvSpPr>
            <a:spLocks noGrp="1"/>
          </p:cNvSpPr>
          <p:nvPr>
            <p:ph type="body" sz="quarter" idx="10" hasCustomPrompt="1"/>
          </p:nvPr>
        </p:nvSpPr>
        <p:spPr>
          <a:xfrm>
            <a:off x="629809" y="182595"/>
            <a:ext cx="122396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74" name="Metin Yer Tutucusu 73">
            <a:extLst>
              <a:ext uri="{FF2B5EF4-FFF2-40B4-BE49-F238E27FC236}">
                <a16:creationId xmlns:a16="http://schemas.microsoft.com/office/drawing/2014/main" id="{534FBA23-B245-7543-8BB3-37EE42541661}"/>
              </a:ext>
            </a:extLst>
          </p:cNvPr>
          <p:cNvSpPr>
            <a:spLocks noGrp="1"/>
          </p:cNvSpPr>
          <p:nvPr>
            <p:ph type="body" sz="quarter" idx="11"/>
          </p:nvPr>
        </p:nvSpPr>
        <p:spPr>
          <a:xfrm>
            <a:off x="628650" y="1790701"/>
            <a:ext cx="10467976" cy="1466850"/>
          </a:xfrm>
        </p:spPr>
        <p:txBody>
          <a:bodyPr/>
          <a:lstStyle/>
          <a:p>
            <a:pPr lvl="0"/>
            <a:r>
              <a:rPr lang="tr-TR"/>
              <a:t>Asıl metin stillerini düzenlemek için tıklayın</a:t>
            </a:r>
          </a:p>
          <a:p>
            <a:pPr lvl="1"/>
            <a:endParaRPr lang="tr-TR"/>
          </a:p>
        </p:txBody>
      </p:sp>
      <p:sp>
        <p:nvSpPr>
          <p:cNvPr id="76" name="Metin Yer Tutucusu 75">
            <a:extLst>
              <a:ext uri="{FF2B5EF4-FFF2-40B4-BE49-F238E27FC236}">
                <a16:creationId xmlns:a16="http://schemas.microsoft.com/office/drawing/2014/main" id="{A64C469D-44D1-6B43-B3C4-391E7D82DF3E}"/>
              </a:ext>
            </a:extLst>
          </p:cNvPr>
          <p:cNvSpPr>
            <a:spLocks noGrp="1"/>
          </p:cNvSpPr>
          <p:nvPr>
            <p:ph type="body" sz="quarter" idx="12" hasCustomPrompt="1"/>
          </p:nvPr>
        </p:nvSpPr>
        <p:spPr>
          <a:xfrm>
            <a:off x="2358433" y="6123094"/>
            <a:ext cx="5099050" cy="828676"/>
          </a:xfrm>
        </p:spPr>
        <p:txBody>
          <a:bodyPr>
            <a:normAutofit/>
          </a:bodyPr>
          <a:lstStyle>
            <a:lvl1pPr algn="r">
              <a:defRPr sz="36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78" name="Metin Yer Tutucusu 77">
            <a:extLst>
              <a:ext uri="{FF2B5EF4-FFF2-40B4-BE49-F238E27FC236}">
                <a16:creationId xmlns:a16="http://schemas.microsoft.com/office/drawing/2014/main" id="{2ABCB1A2-AA96-A448-AF41-D42C00C51B67}"/>
              </a:ext>
            </a:extLst>
          </p:cNvPr>
          <p:cNvSpPr>
            <a:spLocks noGrp="1"/>
          </p:cNvSpPr>
          <p:nvPr>
            <p:ph type="body" sz="quarter" idx="13" hasCustomPrompt="1"/>
          </p:nvPr>
        </p:nvSpPr>
        <p:spPr>
          <a:xfrm>
            <a:off x="3368082" y="6886220"/>
            <a:ext cx="4089400" cy="892176"/>
          </a:xfrm>
        </p:spPr>
        <p:txBody>
          <a:bodyPr/>
          <a:lstStyle>
            <a:lvl1pPr algn="r">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a:t>
            </a:r>
          </a:p>
        </p:txBody>
      </p:sp>
      <p:sp>
        <p:nvSpPr>
          <p:cNvPr id="79" name="Metin Yer Tutucusu 75">
            <a:extLst>
              <a:ext uri="{FF2B5EF4-FFF2-40B4-BE49-F238E27FC236}">
                <a16:creationId xmlns:a16="http://schemas.microsoft.com/office/drawing/2014/main" id="{AA8AC0CD-5CCD-9C40-A909-AC8128483530}"/>
              </a:ext>
            </a:extLst>
          </p:cNvPr>
          <p:cNvSpPr>
            <a:spLocks noGrp="1"/>
          </p:cNvSpPr>
          <p:nvPr>
            <p:ph type="body" sz="quarter" idx="14" hasCustomPrompt="1"/>
          </p:nvPr>
        </p:nvSpPr>
        <p:spPr>
          <a:xfrm>
            <a:off x="133393" y="9719734"/>
            <a:ext cx="5099050" cy="828676"/>
          </a:xfrm>
        </p:spPr>
        <p:txBody>
          <a:bodyPr>
            <a:normAutofit/>
          </a:bodyPr>
          <a:lstStyle>
            <a:lvl1pPr algn="r">
              <a:defRPr sz="36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0" name="Metin Yer Tutucusu 77">
            <a:extLst>
              <a:ext uri="{FF2B5EF4-FFF2-40B4-BE49-F238E27FC236}">
                <a16:creationId xmlns:a16="http://schemas.microsoft.com/office/drawing/2014/main" id="{2A8C75DB-98CF-6948-A636-DA46C9E114E2}"/>
              </a:ext>
            </a:extLst>
          </p:cNvPr>
          <p:cNvSpPr>
            <a:spLocks noGrp="1"/>
          </p:cNvSpPr>
          <p:nvPr>
            <p:ph type="body" sz="quarter" idx="15" hasCustomPrompt="1"/>
          </p:nvPr>
        </p:nvSpPr>
        <p:spPr>
          <a:xfrm>
            <a:off x="1143042" y="10482860"/>
            <a:ext cx="4089400" cy="892176"/>
          </a:xfrm>
        </p:spPr>
        <p:txBody>
          <a:bodyPr/>
          <a:lstStyle>
            <a:lvl1pPr algn="r">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a:t>
            </a:r>
          </a:p>
        </p:txBody>
      </p:sp>
      <p:sp>
        <p:nvSpPr>
          <p:cNvPr id="82" name="Metin Yer Tutucusu 81">
            <a:extLst>
              <a:ext uri="{FF2B5EF4-FFF2-40B4-BE49-F238E27FC236}">
                <a16:creationId xmlns:a16="http://schemas.microsoft.com/office/drawing/2014/main" id="{10B51CE4-B25B-7142-8D30-74B6B0A796B2}"/>
              </a:ext>
            </a:extLst>
          </p:cNvPr>
          <p:cNvSpPr>
            <a:spLocks noGrp="1"/>
          </p:cNvSpPr>
          <p:nvPr>
            <p:ph type="body" sz="quarter" idx="16" hasCustomPrompt="1"/>
          </p:nvPr>
        </p:nvSpPr>
        <p:spPr>
          <a:xfrm>
            <a:off x="18410504" y="3276027"/>
            <a:ext cx="5394324" cy="819150"/>
          </a:xfrm>
        </p:spPr>
        <p:txBody>
          <a:bodyPr>
            <a:normAutofit/>
          </a:bodyPr>
          <a:lstStyle>
            <a:lvl1pPr algn="l">
              <a:defRPr sz="36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4" name="Metin Yer Tutucusu 83">
            <a:extLst>
              <a:ext uri="{FF2B5EF4-FFF2-40B4-BE49-F238E27FC236}">
                <a16:creationId xmlns:a16="http://schemas.microsoft.com/office/drawing/2014/main" id="{E77A9D0E-6601-7D42-95CE-A06EF676B9B9}"/>
              </a:ext>
            </a:extLst>
          </p:cNvPr>
          <p:cNvSpPr>
            <a:spLocks noGrp="1"/>
          </p:cNvSpPr>
          <p:nvPr>
            <p:ph type="body" sz="quarter" idx="17" hasCustomPrompt="1"/>
          </p:nvPr>
        </p:nvSpPr>
        <p:spPr>
          <a:xfrm>
            <a:off x="18411826" y="4095751"/>
            <a:ext cx="5394324" cy="1165226"/>
          </a:xfrm>
        </p:spPr>
        <p:txBody>
          <a:bodyPr/>
          <a:lstStyle>
            <a:lvl1pPr algn="l">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condimetum</a:t>
            </a:r>
            <a:endParaRPr lang="tr-TR"/>
          </a:p>
        </p:txBody>
      </p:sp>
      <p:sp>
        <p:nvSpPr>
          <p:cNvPr id="85" name="Metin Yer Tutucusu 81">
            <a:extLst>
              <a:ext uri="{FF2B5EF4-FFF2-40B4-BE49-F238E27FC236}">
                <a16:creationId xmlns:a16="http://schemas.microsoft.com/office/drawing/2014/main" id="{209289CF-4C7D-5944-B7B8-146835EDB957}"/>
              </a:ext>
            </a:extLst>
          </p:cNvPr>
          <p:cNvSpPr>
            <a:spLocks noGrp="1"/>
          </p:cNvSpPr>
          <p:nvPr>
            <p:ph type="body" sz="quarter" idx="18" hasCustomPrompt="1"/>
          </p:nvPr>
        </p:nvSpPr>
        <p:spPr>
          <a:xfrm>
            <a:off x="18075224" y="6171627"/>
            <a:ext cx="5394324" cy="819150"/>
          </a:xfrm>
        </p:spPr>
        <p:txBody>
          <a:bodyPr>
            <a:normAutofit/>
          </a:bodyPr>
          <a:lstStyle>
            <a:lvl1pPr algn="l">
              <a:defRPr sz="3600" b="1" i="0">
                <a:solidFill>
                  <a:srgbClr val="000000"/>
                </a:solidFill>
                <a:latin typeface="Graublau Sans Heavy" panose="02000500040000020004" pitchFamily="2" charset="0"/>
              </a:defRPr>
            </a:lvl1pPr>
          </a:lstStyle>
          <a:p>
            <a:pPr lvl="0"/>
            <a:r>
              <a:rPr lang="tr-TR"/>
              <a:t>Lorem </a:t>
            </a:r>
            <a:r>
              <a:rPr lang="en-US"/>
              <a:t>i</a:t>
            </a:r>
            <a:r>
              <a:rPr lang="tr-TR"/>
              <a:t>psum</a:t>
            </a:r>
          </a:p>
        </p:txBody>
      </p:sp>
      <p:sp>
        <p:nvSpPr>
          <p:cNvPr id="86" name="Metin Yer Tutucusu 83">
            <a:extLst>
              <a:ext uri="{FF2B5EF4-FFF2-40B4-BE49-F238E27FC236}">
                <a16:creationId xmlns:a16="http://schemas.microsoft.com/office/drawing/2014/main" id="{B24BCEAF-DA73-1B49-A05A-E5A79D9194E6}"/>
              </a:ext>
            </a:extLst>
          </p:cNvPr>
          <p:cNvSpPr>
            <a:spLocks noGrp="1"/>
          </p:cNvSpPr>
          <p:nvPr>
            <p:ph type="body" sz="quarter" idx="19" hasCustomPrompt="1"/>
          </p:nvPr>
        </p:nvSpPr>
        <p:spPr>
          <a:xfrm>
            <a:off x="18076546" y="6991351"/>
            <a:ext cx="5394324" cy="1165226"/>
          </a:xfrm>
        </p:spPr>
        <p:txBody>
          <a:bodyPr/>
          <a:lstStyle>
            <a:lvl1pPr algn="l">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condimetum</a:t>
            </a:r>
            <a:endParaRPr lang="tr-TR"/>
          </a:p>
        </p:txBody>
      </p:sp>
      <p:sp>
        <p:nvSpPr>
          <p:cNvPr id="87" name="Metin Yer Tutucusu 81">
            <a:extLst>
              <a:ext uri="{FF2B5EF4-FFF2-40B4-BE49-F238E27FC236}">
                <a16:creationId xmlns:a16="http://schemas.microsoft.com/office/drawing/2014/main" id="{70274D42-3693-2646-98B9-CF28C6A869D6}"/>
              </a:ext>
            </a:extLst>
          </p:cNvPr>
          <p:cNvSpPr>
            <a:spLocks noGrp="1"/>
          </p:cNvSpPr>
          <p:nvPr>
            <p:ph type="body" sz="quarter" idx="20" hasCustomPrompt="1"/>
          </p:nvPr>
        </p:nvSpPr>
        <p:spPr>
          <a:xfrm>
            <a:off x="14326184" y="10255947"/>
            <a:ext cx="5394324" cy="819150"/>
          </a:xfrm>
        </p:spPr>
        <p:txBody>
          <a:bodyPr>
            <a:normAutofit/>
          </a:bodyPr>
          <a:lstStyle>
            <a:lvl1pPr algn="l">
              <a:defRPr sz="3600" b="1" i="0">
                <a:solidFill>
                  <a:srgbClr val="000000"/>
                </a:solidFill>
                <a:latin typeface="Graublau Sans Heavy" panose="02000500040000020004" pitchFamily="2" charset="0"/>
              </a:defRPr>
            </a:lvl1pPr>
          </a:lstStyle>
          <a:p>
            <a:pPr lvl="0"/>
            <a:r>
              <a:rPr lang="tr-TR"/>
              <a:t>Lorem </a:t>
            </a:r>
            <a:r>
              <a:rPr lang="en-US"/>
              <a:t>i</a:t>
            </a:r>
            <a:r>
              <a:rPr lang="tr-TR"/>
              <a:t>psum</a:t>
            </a:r>
          </a:p>
        </p:txBody>
      </p:sp>
      <p:sp>
        <p:nvSpPr>
          <p:cNvPr id="88" name="Metin Yer Tutucusu 83">
            <a:extLst>
              <a:ext uri="{FF2B5EF4-FFF2-40B4-BE49-F238E27FC236}">
                <a16:creationId xmlns:a16="http://schemas.microsoft.com/office/drawing/2014/main" id="{8AC111E4-D443-3847-9ECB-3A1028572D6B}"/>
              </a:ext>
            </a:extLst>
          </p:cNvPr>
          <p:cNvSpPr>
            <a:spLocks noGrp="1"/>
          </p:cNvSpPr>
          <p:nvPr>
            <p:ph type="body" sz="quarter" idx="21" hasCustomPrompt="1"/>
          </p:nvPr>
        </p:nvSpPr>
        <p:spPr>
          <a:xfrm>
            <a:off x="14327506" y="11075671"/>
            <a:ext cx="5394324" cy="1165226"/>
          </a:xfrm>
        </p:spPr>
        <p:txBody>
          <a:bodyPr/>
          <a:lstStyle>
            <a:lvl1pPr algn="l">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condimetum</a:t>
            </a:r>
            <a:endParaRPr lang="tr-TR"/>
          </a:p>
        </p:txBody>
      </p:sp>
    </p:spTree>
    <p:extLst>
      <p:ext uri="{BB962C8B-B14F-4D97-AF65-F5344CB8AC3E}">
        <p14:creationId xmlns:p14="http://schemas.microsoft.com/office/powerpoint/2010/main" val="3374758912"/>
      </p:ext>
    </p:extLst>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69_Özel Düzen">
    <p:spTree>
      <p:nvGrpSpPr>
        <p:cNvPr id="1" name=""/>
        <p:cNvGrpSpPr/>
        <p:nvPr/>
      </p:nvGrpSpPr>
      <p:grpSpPr>
        <a:xfrm>
          <a:off x="0" y="0"/>
          <a:ext cx="0" cy="0"/>
          <a:chOff x="0" y="0"/>
          <a:chExt cx="0" cy="0"/>
        </a:xfrm>
      </p:grpSpPr>
      <p:sp>
        <p:nvSpPr>
          <p:cNvPr id="47" name="Dikdörtgen 46">
            <a:extLst>
              <a:ext uri="{FF2B5EF4-FFF2-40B4-BE49-F238E27FC236}">
                <a16:creationId xmlns:a16="http://schemas.microsoft.com/office/drawing/2014/main" id="{68B400E9-F34B-574B-A814-EEA19FEB6AD7}"/>
              </a:ext>
            </a:extLst>
          </p:cNvPr>
          <p:cNvSpPr/>
          <p:nvPr userDrawn="1"/>
        </p:nvSpPr>
        <p:spPr>
          <a:xfrm>
            <a:off x="-213360" y="6319837"/>
            <a:ext cx="2487168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aphicFrame>
        <p:nvGraphicFramePr>
          <p:cNvPr id="3" name="Chart 59">
            <a:extLst>
              <a:ext uri="{FF2B5EF4-FFF2-40B4-BE49-F238E27FC236}">
                <a16:creationId xmlns:a16="http://schemas.microsoft.com/office/drawing/2014/main" id="{B17F3901-8C8D-0E48-8EC1-63CE5DA3213C}"/>
              </a:ext>
            </a:extLst>
          </p:cNvPr>
          <p:cNvGraphicFramePr/>
          <p:nvPr userDrawn="1">
            <p:extLst>
              <p:ext uri="{D42A27DB-BD31-4B8C-83A1-F6EECF244321}">
                <p14:modId xmlns:p14="http://schemas.microsoft.com/office/powerpoint/2010/main" val="820561137"/>
              </p:ext>
            </p:extLst>
          </p:nvPr>
        </p:nvGraphicFramePr>
        <p:xfrm>
          <a:off x="13489581" y="10136290"/>
          <a:ext cx="4189754" cy="490688"/>
        </p:xfrm>
        <a:graphic>
          <a:graphicData uri="http://schemas.openxmlformats.org/drawingml/2006/chart">
            <c:chart xmlns:c="http://schemas.openxmlformats.org/drawingml/2006/chart" xmlns:r="http://schemas.openxmlformats.org/officeDocument/2006/relationships" r:id="rId2"/>
          </a:graphicData>
        </a:graphic>
      </p:graphicFrame>
      <p:sp>
        <p:nvSpPr>
          <p:cNvPr id="4" name="Shape 2307">
            <a:extLst>
              <a:ext uri="{FF2B5EF4-FFF2-40B4-BE49-F238E27FC236}">
                <a16:creationId xmlns:a16="http://schemas.microsoft.com/office/drawing/2014/main" id="{4D4B909B-13A8-7B4B-9BB9-2F236551BCD8}"/>
              </a:ext>
            </a:extLst>
          </p:cNvPr>
          <p:cNvSpPr/>
          <p:nvPr userDrawn="1"/>
        </p:nvSpPr>
        <p:spPr>
          <a:xfrm>
            <a:off x="5323737" y="3079475"/>
            <a:ext cx="8333570" cy="8333566"/>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5" name="Serbest Form 4">
            <a:extLst>
              <a:ext uri="{FF2B5EF4-FFF2-40B4-BE49-F238E27FC236}">
                <a16:creationId xmlns:a16="http://schemas.microsoft.com/office/drawing/2014/main" id="{80829385-51AA-614C-B48C-40784028C8B4}"/>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3"/>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4943A0FF-87FB-B04A-882C-9FDA3497DFCB}"/>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6">
            <a:extLst>
              <a:ext uri="{FF2B5EF4-FFF2-40B4-BE49-F238E27FC236}">
                <a16:creationId xmlns:a16="http://schemas.microsoft.com/office/drawing/2014/main" id="{47EFD68F-4DB2-C942-A711-3C9BC3B3BCC2}"/>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8" name="Düz Bağlayıcı 7">
            <a:extLst>
              <a:ext uri="{FF2B5EF4-FFF2-40B4-BE49-F238E27FC236}">
                <a16:creationId xmlns:a16="http://schemas.microsoft.com/office/drawing/2014/main" id="{F83DB099-4839-064E-BC04-CCC02C67F27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0" name="Resim 9" descr="nesne içeren bir resim&#10;&#10;&#10;&#10;Açıklama otomatik olarak oluşturuldu">
            <a:extLst>
              <a:ext uri="{FF2B5EF4-FFF2-40B4-BE49-F238E27FC236}">
                <a16:creationId xmlns:a16="http://schemas.microsoft.com/office/drawing/2014/main" id="{3850F271-35F3-1C4A-8353-5DC2FF99DD8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Shape 2306">
            <a:extLst>
              <a:ext uri="{FF2B5EF4-FFF2-40B4-BE49-F238E27FC236}">
                <a16:creationId xmlns:a16="http://schemas.microsoft.com/office/drawing/2014/main" id="{3FA8EF3B-7C64-9F41-BB97-96DE1FD5B915}"/>
              </a:ext>
            </a:extLst>
          </p:cNvPr>
          <p:cNvSpPr/>
          <p:nvPr userDrawn="1"/>
        </p:nvSpPr>
        <p:spPr>
          <a:xfrm>
            <a:off x="6057004" y="4429044"/>
            <a:ext cx="6984000" cy="6984000"/>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14" name="Shape 2307">
            <a:extLst>
              <a:ext uri="{FF2B5EF4-FFF2-40B4-BE49-F238E27FC236}">
                <a16:creationId xmlns:a16="http://schemas.microsoft.com/office/drawing/2014/main" id="{7D928A30-CB87-9D4A-A386-73352658D5C4}"/>
              </a:ext>
            </a:extLst>
          </p:cNvPr>
          <p:cNvSpPr/>
          <p:nvPr userDrawn="1"/>
        </p:nvSpPr>
        <p:spPr>
          <a:xfrm>
            <a:off x="6755404" y="5825845"/>
            <a:ext cx="5587200" cy="55871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15" name="Shape 2308">
            <a:extLst>
              <a:ext uri="{FF2B5EF4-FFF2-40B4-BE49-F238E27FC236}">
                <a16:creationId xmlns:a16="http://schemas.microsoft.com/office/drawing/2014/main" id="{33E39111-0A3B-844F-940A-8EFAE9950D4F}"/>
              </a:ext>
            </a:extLst>
          </p:cNvPr>
          <p:cNvSpPr/>
          <p:nvPr userDrawn="1"/>
        </p:nvSpPr>
        <p:spPr>
          <a:xfrm>
            <a:off x="7453805" y="7222643"/>
            <a:ext cx="4190398" cy="4190398"/>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16" name="Shape 2309">
            <a:extLst>
              <a:ext uri="{FF2B5EF4-FFF2-40B4-BE49-F238E27FC236}">
                <a16:creationId xmlns:a16="http://schemas.microsoft.com/office/drawing/2014/main" id="{989BFD74-D185-B24B-9AA4-7ADCE32DCF10}"/>
              </a:ext>
            </a:extLst>
          </p:cNvPr>
          <p:cNvSpPr/>
          <p:nvPr userDrawn="1"/>
        </p:nvSpPr>
        <p:spPr>
          <a:xfrm>
            <a:off x="8152205" y="8619443"/>
            <a:ext cx="2793598" cy="27935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graphicFrame>
        <p:nvGraphicFramePr>
          <p:cNvPr id="24" name="Chart 59">
            <a:extLst>
              <a:ext uri="{FF2B5EF4-FFF2-40B4-BE49-F238E27FC236}">
                <a16:creationId xmlns:a16="http://schemas.microsoft.com/office/drawing/2014/main" id="{21E21921-00B2-7B45-9A63-541C232A5B1E}"/>
              </a:ext>
            </a:extLst>
          </p:cNvPr>
          <p:cNvGraphicFramePr/>
          <p:nvPr userDrawn="1">
            <p:extLst>
              <p:ext uri="{D42A27DB-BD31-4B8C-83A1-F6EECF244321}">
                <p14:modId xmlns:p14="http://schemas.microsoft.com/office/powerpoint/2010/main" val="2897919248"/>
              </p:ext>
            </p:extLst>
          </p:nvPr>
        </p:nvGraphicFramePr>
        <p:xfrm>
          <a:off x="896299" y="4160130"/>
          <a:ext cx="4189754" cy="490688"/>
        </p:xfrm>
        <a:graphic>
          <a:graphicData uri="http://schemas.openxmlformats.org/drawingml/2006/chart">
            <c:chart xmlns:c="http://schemas.openxmlformats.org/drawingml/2006/chart" xmlns:r="http://schemas.openxmlformats.org/officeDocument/2006/relationships" r:id="rId5"/>
          </a:graphicData>
        </a:graphic>
      </p:graphicFrame>
      <p:sp>
        <p:nvSpPr>
          <p:cNvPr id="25" name="Shape 2323">
            <a:extLst>
              <a:ext uri="{FF2B5EF4-FFF2-40B4-BE49-F238E27FC236}">
                <a16:creationId xmlns:a16="http://schemas.microsoft.com/office/drawing/2014/main" id="{E2D61E8D-F2FB-4341-93C2-508336E0445C}"/>
              </a:ext>
            </a:extLst>
          </p:cNvPr>
          <p:cNvSpPr/>
          <p:nvPr userDrawn="1"/>
        </p:nvSpPr>
        <p:spPr>
          <a:xfrm>
            <a:off x="4654923" y="4136586"/>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29" name="Chart 59">
            <a:extLst>
              <a:ext uri="{FF2B5EF4-FFF2-40B4-BE49-F238E27FC236}">
                <a16:creationId xmlns:a16="http://schemas.microsoft.com/office/drawing/2014/main" id="{46CDDE9C-57D2-D041-9D3B-86E4B6543A76}"/>
              </a:ext>
            </a:extLst>
          </p:cNvPr>
          <p:cNvGraphicFramePr/>
          <p:nvPr userDrawn="1">
            <p:extLst>
              <p:ext uri="{D42A27DB-BD31-4B8C-83A1-F6EECF244321}">
                <p14:modId xmlns:p14="http://schemas.microsoft.com/office/powerpoint/2010/main" val="1881797926"/>
              </p:ext>
            </p:extLst>
          </p:nvPr>
        </p:nvGraphicFramePr>
        <p:xfrm>
          <a:off x="888149" y="10136290"/>
          <a:ext cx="4189754" cy="490688"/>
        </p:xfrm>
        <a:graphic>
          <a:graphicData uri="http://schemas.openxmlformats.org/drawingml/2006/chart">
            <c:chart xmlns:c="http://schemas.openxmlformats.org/drawingml/2006/chart" xmlns:r="http://schemas.openxmlformats.org/officeDocument/2006/relationships" r:id="rId6"/>
          </a:graphicData>
        </a:graphic>
      </p:graphicFrame>
      <p:sp>
        <p:nvSpPr>
          <p:cNvPr id="30" name="Shape 2323">
            <a:extLst>
              <a:ext uri="{FF2B5EF4-FFF2-40B4-BE49-F238E27FC236}">
                <a16:creationId xmlns:a16="http://schemas.microsoft.com/office/drawing/2014/main" id="{547C361F-3881-3540-A9F0-3297E73D194C}"/>
              </a:ext>
            </a:extLst>
          </p:cNvPr>
          <p:cNvSpPr/>
          <p:nvPr userDrawn="1"/>
        </p:nvSpPr>
        <p:spPr>
          <a:xfrm>
            <a:off x="4822811" y="10112746"/>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4" name="Shape 2323">
            <a:extLst>
              <a:ext uri="{FF2B5EF4-FFF2-40B4-BE49-F238E27FC236}">
                <a16:creationId xmlns:a16="http://schemas.microsoft.com/office/drawing/2014/main" id="{84CDE654-1FF8-CB4D-B356-6179E2AD3F1D}"/>
              </a:ext>
            </a:extLst>
          </p:cNvPr>
          <p:cNvSpPr/>
          <p:nvPr userDrawn="1"/>
        </p:nvSpPr>
        <p:spPr>
          <a:xfrm>
            <a:off x="17324581" y="4021644"/>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8" name="Shape 2323">
            <a:extLst>
              <a:ext uri="{FF2B5EF4-FFF2-40B4-BE49-F238E27FC236}">
                <a16:creationId xmlns:a16="http://schemas.microsoft.com/office/drawing/2014/main" id="{AC779D73-D447-D849-B023-14223AA5B422}"/>
              </a:ext>
            </a:extLst>
          </p:cNvPr>
          <p:cNvSpPr/>
          <p:nvPr userDrawn="1"/>
        </p:nvSpPr>
        <p:spPr>
          <a:xfrm>
            <a:off x="17265275" y="10172402"/>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39" name="Chart 59">
            <a:extLst>
              <a:ext uri="{FF2B5EF4-FFF2-40B4-BE49-F238E27FC236}">
                <a16:creationId xmlns:a16="http://schemas.microsoft.com/office/drawing/2014/main" id="{A4FA4A05-DD71-9349-A48C-C6E73F703F7A}"/>
              </a:ext>
            </a:extLst>
          </p:cNvPr>
          <p:cNvGraphicFramePr/>
          <p:nvPr userDrawn="1">
            <p:extLst>
              <p:ext uri="{D42A27DB-BD31-4B8C-83A1-F6EECF244321}">
                <p14:modId xmlns:p14="http://schemas.microsoft.com/office/powerpoint/2010/main" val="4037547996"/>
              </p:ext>
            </p:extLst>
          </p:nvPr>
        </p:nvGraphicFramePr>
        <p:xfrm>
          <a:off x="13549891" y="4021644"/>
          <a:ext cx="4189754" cy="490688"/>
        </p:xfrm>
        <a:graphic>
          <a:graphicData uri="http://schemas.openxmlformats.org/drawingml/2006/chart">
            <c:chart xmlns:c="http://schemas.openxmlformats.org/drawingml/2006/chart" xmlns:r="http://schemas.openxmlformats.org/officeDocument/2006/relationships" r:id="rId7"/>
          </a:graphicData>
        </a:graphic>
      </p:graphicFrame>
      <p:sp>
        <p:nvSpPr>
          <p:cNvPr id="40" name="Dikdörtgen 39">
            <a:extLst>
              <a:ext uri="{FF2B5EF4-FFF2-40B4-BE49-F238E27FC236}">
                <a16:creationId xmlns:a16="http://schemas.microsoft.com/office/drawing/2014/main" id="{3E3EE1D6-E7E5-794C-AA62-CC3695B19C33}"/>
              </a:ext>
            </a:extLst>
          </p:cNvPr>
          <p:cNvSpPr/>
          <p:nvPr userDrawn="1"/>
        </p:nvSpPr>
        <p:spPr>
          <a:xfrm>
            <a:off x="9293193"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graphicFrame>
        <p:nvGraphicFramePr>
          <p:cNvPr id="45" name="Chart 59">
            <a:extLst>
              <a:ext uri="{FF2B5EF4-FFF2-40B4-BE49-F238E27FC236}">
                <a16:creationId xmlns:a16="http://schemas.microsoft.com/office/drawing/2014/main" id="{A050F269-ADB9-4B45-9C99-951C883CC6F4}"/>
              </a:ext>
            </a:extLst>
          </p:cNvPr>
          <p:cNvGraphicFramePr/>
          <p:nvPr userDrawn="1">
            <p:extLst>
              <p:ext uri="{D42A27DB-BD31-4B8C-83A1-F6EECF244321}">
                <p14:modId xmlns:p14="http://schemas.microsoft.com/office/powerpoint/2010/main" val="3477277545"/>
              </p:ext>
            </p:extLst>
          </p:nvPr>
        </p:nvGraphicFramePr>
        <p:xfrm>
          <a:off x="898635" y="6942384"/>
          <a:ext cx="4189754" cy="490688"/>
        </p:xfrm>
        <a:graphic>
          <a:graphicData uri="http://schemas.openxmlformats.org/drawingml/2006/chart">
            <c:chart xmlns:c="http://schemas.openxmlformats.org/drawingml/2006/chart" xmlns:r="http://schemas.openxmlformats.org/officeDocument/2006/relationships" r:id="rId8"/>
          </a:graphicData>
        </a:graphic>
      </p:graphicFrame>
      <p:sp>
        <p:nvSpPr>
          <p:cNvPr id="46" name="Shape 2323">
            <a:extLst>
              <a:ext uri="{FF2B5EF4-FFF2-40B4-BE49-F238E27FC236}">
                <a16:creationId xmlns:a16="http://schemas.microsoft.com/office/drawing/2014/main" id="{16F6C1E9-436E-2541-B511-1F5CAA110AF1}"/>
              </a:ext>
            </a:extLst>
          </p:cNvPr>
          <p:cNvSpPr/>
          <p:nvPr userDrawn="1"/>
        </p:nvSpPr>
        <p:spPr>
          <a:xfrm>
            <a:off x="4657259" y="6918840"/>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49" name="Metin Yer Tutucusu 48">
            <a:extLst>
              <a:ext uri="{FF2B5EF4-FFF2-40B4-BE49-F238E27FC236}">
                <a16:creationId xmlns:a16="http://schemas.microsoft.com/office/drawing/2014/main" id="{0D79DB5D-427B-DA43-9DC6-A1941229A8B5}"/>
              </a:ext>
            </a:extLst>
          </p:cNvPr>
          <p:cNvSpPr>
            <a:spLocks noGrp="1"/>
          </p:cNvSpPr>
          <p:nvPr userDrawn="1">
            <p:ph type="body" sz="quarter" idx="10" hasCustomPrompt="1"/>
          </p:nvPr>
        </p:nvSpPr>
        <p:spPr>
          <a:xfrm>
            <a:off x="762692" y="89619"/>
            <a:ext cx="10588624"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1" name="Metin Yer Tutucusu 50">
            <a:extLst>
              <a:ext uri="{FF2B5EF4-FFF2-40B4-BE49-F238E27FC236}">
                <a16:creationId xmlns:a16="http://schemas.microsoft.com/office/drawing/2014/main" id="{864CCEB3-D18C-F543-A2CF-9C84D69A2600}"/>
              </a:ext>
            </a:extLst>
          </p:cNvPr>
          <p:cNvSpPr>
            <a:spLocks noGrp="1"/>
          </p:cNvSpPr>
          <p:nvPr userDrawn="1">
            <p:ph type="body" sz="quarter" idx="11"/>
          </p:nvPr>
        </p:nvSpPr>
        <p:spPr>
          <a:xfrm>
            <a:off x="762001" y="1698626"/>
            <a:ext cx="10588626" cy="1228724"/>
          </a:xfrm>
        </p:spPr>
        <p:txBody>
          <a:bodyPr>
            <a:normAutofit/>
          </a:bodyPr>
          <a:lstStyle>
            <a:lvl1pPr>
              <a:defRPr sz="2800">
                <a:solidFill>
                  <a:schemeClr val="bg1"/>
                </a:solidFill>
              </a:defRPr>
            </a:lvl1pPr>
            <a:lvl2pPr>
              <a:defRPr sz="2800">
                <a:solidFill>
                  <a:schemeClr val="bg1"/>
                </a:solidFill>
              </a:defRPr>
            </a:lvl2pPr>
          </a:lstStyle>
          <a:p>
            <a:pPr lvl="0"/>
            <a:r>
              <a:rPr lang="tr-TR"/>
              <a:t>Asıl metin stillerini düzenlemek için tıklayın</a:t>
            </a:r>
          </a:p>
          <a:p>
            <a:pPr lvl="1"/>
            <a:endParaRPr lang="tr-TR"/>
          </a:p>
        </p:txBody>
      </p:sp>
      <p:sp>
        <p:nvSpPr>
          <p:cNvPr id="53" name="Metin Yer Tutucusu 52">
            <a:extLst>
              <a:ext uri="{FF2B5EF4-FFF2-40B4-BE49-F238E27FC236}">
                <a16:creationId xmlns:a16="http://schemas.microsoft.com/office/drawing/2014/main" id="{0C637DC7-37E7-AD47-9E66-078E1216A7C2}"/>
              </a:ext>
            </a:extLst>
          </p:cNvPr>
          <p:cNvSpPr>
            <a:spLocks noGrp="1"/>
          </p:cNvSpPr>
          <p:nvPr userDrawn="1">
            <p:ph type="body" sz="quarter" idx="12" hasCustomPrompt="1"/>
          </p:nvPr>
        </p:nvSpPr>
        <p:spPr>
          <a:xfrm>
            <a:off x="1001871" y="3309893"/>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55" name="Metin Yer Tutucusu 54">
            <a:extLst>
              <a:ext uri="{FF2B5EF4-FFF2-40B4-BE49-F238E27FC236}">
                <a16:creationId xmlns:a16="http://schemas.microsoft.com/office/drawing/2014/main" id="{22B0DC46-AD93-9A4A-91FC-7DC187689426}"/>
              </a:ext>
            </a:extLst>
          </p:cNvPr>
          <p:cNvSpPr>
            <a:spLocks noGrp="1"/>
          </p:cNvSpPr>
          <p:nvPr userDrawn="1">
            <p:ph type="body" sz="quarter" idx="13" hasCustomPrompt="1"/>
          </p:nvPr>
        </p:nvSpPr>
        <p:spPr>
          <a:xfrm>
            <a:off x="975213" y="3761481"/>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56" name="Metin Yer Tutucusu 52">
            <a:extLst>
              <a:ext uri="{FF2B5EF4-FFF2-40B4-BE49-F238E27FC236}">
                <a16:creationId xmlns:a16="http://schemas.microsoft.com/office/drawing/2014/main" id="{54B9F54E-FFCA-A940-B9B9-D82B36A20A6C}"/>
              </a:ext>
            </a:extLst>
          </p:cNvPr>
          <p:cNvSpPr>
            <a:spLocks noGrp="1"/>
          </p:cNvSpPr>
          <p:nvPr>
            <p:ph type="body" sz="quarter" idx="14" hasCustomPrompt="1"/>
          </p:nvPr>
        </p:nvSpPr>
        <p:spPr>
          <a:xfrm>
            <a:off x="1001871" y="6253391"/>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57" name="Metin Yer Tutucusu 54">
            <a:extLst>
              <a:ext uri="{FF2B5EF4-FFF2-40B4-BE49-F238E27FC236}">
                <a16:creationId xmlns:a16="http://schemas.microsoft.com/office/drawing/2014/main" id="{1F13AE2D-E36F-C741-BEA8-A35C1DE71F98}"/>
              </a:ext>
            </a:extLst>
          </p:cNvPr>
          <p:cNvSpPr>
            <a:spLocks noGrp="1"/>
          </p:cNvSpPr>
          <p:nvPr>
            <p:ph type="body" sz="quarter" idx="15" hasCustomPrompt="1"/>
          </p:nvPr>
        </p:nvSpPr>
        <p:spPr>
          <a:xfrm>
            <a:off x="975213" y="6704979"/>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58" name="Metin Yer Tutucusu 52">
            <a:extLst>
              <a:ext uri="{FF2B5EF4-FFF2-40B4-BE49-F238E27FC236}">
                <a16:creationId xmlns:a16="http://schemas.microsoft.com/office/drawing/2014/main" id="{919B05EB-DFE4-1344-A9DD-6D661BC909D5}"/>
              </a:ext>
            </a:extLst>
          </p:cNvPr>
          <p:cNvSpPr>
            <a:spLocks noGrp="1"/>
          </p:cNvSpPr>
          <p:nvPr>
            <p:ph type="body" sz="quarter" idx="16" hasCustomPrompt="1"/>
          </p:nvPr>
        </p:nvSpPr>
        <p:spPr>
          <a:xfrm>
            <a:off x="1001871" y="9475563"/>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59" name="Metin Yer Tutucusu 54">
            <a:extLst>
              <a:ext uri="{FF2B5EF4-FFF2-40B4-BE49-F238E27FC236}">
                <a16:creationId xmlns:a16="http://schemas.microsoft.com/office/drawing/2014/main" id="{4D75A461-A684-B047-9E1D-ED6490AD6009}"/>
              </a:ext>
            </a:extLst>
          </p:cNvPr>
          <p:cNvSpPr>
            <a:spLocks noGrp="1"/>
          </p:cNvSpPr>
          <p:nvPr>
            <p:ph type="body" sz="quarter" idx="17" hasCustomPrompt="1"/>
          </p:nvPr>
        </p:nvSpPr>
        <p:spPr>
          <a:xfrm>
            <a:off x="975213" y="9927151"/>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0" name="Metin Yer Tutucusu 52">
            <a:extLst>
              <a:ext uri="{FF2B5EF4-FFF2-40B4-BE49-F238E27FC236}">
                <a16:creationId xmlns:a16="http://schemas.microsoft.com/office/drawing/2014/main" id="{CC14E1F0-6E09-2E49-A3AB-A542FE75CB4D}"/>
              </a:ext>
            </a:extLst>
          </p:cNvPr>
          <p:cNvSpPr>
            <a:spLocks noGrp="1"/>
          </p:cNvSpPr>
          <p:nvPr>
            <p:ph type="body" sz="quarter" idx="18" hasCustomPrompt="1"/>
          </p:nvPr>
        </p:nvSpPr>
        <p:spPr>
          <a:xfrm>
            <a:off x="13594467" y="9475563"/>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61" name="Metin Yer Tutucusu 54">
            <a:extLst>
              <a:ext uri="{FF2B5EF4-FFF2-40B4-BE49-F238E27FC236}">
                <a16:creationId xmlns:a16="http://schemas.microsoft.com/office/drawing/2014/main" id="{7F3FEB1C-3D52-A645-B73A-5E9B5E5E18CE}"/>
              </a:ext>
            </a:extLst>
          </p:cNvPr>
          <p:cNvSpPr>
            <a:spLocks noGrp="1"/>
          </p:cNvSpPr>
          <p:nvPr>
            <p:ph type="body" sz="quarter" idx="19" hasCustomPrompt="1"/>
          </p:nvPr>
        </p:nvSpPr>
        <p:spPr>
          <a:xfrm>
            <a:off x="13567809" y="9927151"/>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2" name="Metin Yer Tutucusu 52">
            <a:extLst>
              <a:ext uri="{FF2B5EF4-FFF2-40B4-BE49-F238E27FC236}">
                <a16:creationId xmlns:a16="http://schemas.microsoft.com/office/drawing/2014/main" id="{04AB460A-31CC-2149-92D1-E4127F69FABC}"/>
              </a:ext>
            </a:extLst>
          </p:cNvPr>
          <p:cNvSpPr>
            <a:spLocks noGrp="1"/>
          </p:cNvSpPr>
          <p:nvPr>
            <p:ph type="body" sz="quarter" idx="20" hasCustomPrompt="1"/>
          </p:nvPr>
        </p:nvSpPr>
        <p:spPr>
          <a:xfrm>
            <a:off x="13594467" y="3431815"/>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63" name="Metin Yer Tutucusu 54">
            <a:extLst>
              <a:ext uri="{FF2B5EF4-FFF2-40B4-BE49-F238E27FC236}">
                <a16:creationId xmlns:a16="http://schemas.microsoft.com/office/drawing/2014/main" id="{E8AF51A3-ABCA-E744-BC8C-92560CA10478}"/>
              </a:ext>
            </a:extLst>
          </p:cNvPr>
          <p:cNvSpPr>
            <a:spLocks noGrp="1"/>
          </p:cNvSpPr>
          <p:nvPr>
            <p:ph type="body" sz="quarter" idx="21" hasCustomPrompt="1"/>
          </p:nvPr>
        </p:nvSpPr>
        <p:spPr>
          <a:xfrm>
            <a:off x="13567809" y="3883403"/>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4" name="Metin Yer Tutucusu 52">
            <a:extLst>
              <a:ext uri="{FF2B5EF4-FFF2-40B4-BE49-F238E27FC236}">
                <a16:creationId xmlns:a16="http://schemas.microsoft.com/office/drawing/2014/main" id="{31BBBFD9-F66E-DE42-8C0B-A4BFBADBD3E5}"/>
              </a:ext>
            </a:extLst>
          </p:cNvPr>
          <p:cNvSpPr>
            <a:spLocks noGrp="1"/>
          </p:cNvSpPr>
          <p:nvPr>
            <p:ph type="body" sz="quarter" idx="22" hasCustomPrompt="1"/>
          </p:nvPr>
        </p:nvSpPr>
        <p:spPr>
          <a:xfrm>
            <a:off x="7386137" y="3305455"/>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1. Lorem</a:t>
            </a:r>
          </a:p>
        </p:txBody>
      </p:sp>
      <p:sp>
        <p:nvSpPr>
          <p:cNvPr id="65" name="Metin Yer Tutucusu 54">
            <a:extLst>
              <a:ext uri="{FF2B5EF4-FFF2-40B4-BE49-F238E27FC236}">
                <a16:creationId xmlns:a16="http://schemas.microsoft.com/office/drawing/2014/main" id="{23A2A2D7-4871-5F44-BCF8-9066E8D73C4D}"/>
              </a:ext>
            </a:extLst>
          </p:cNvPr>
          <p:cNvSpPr>
            <a:spLocks noGrp="1"/>
          </p:cNvSpPr>
          <p:nvPr>
            <p:ph type="body" sz="quarter" idx="23" hasCustomPrompt="1"/>
          </p:nvPr>
        </p:nvSpPr>
        <p:spPr>
          <a:xfrm>
            <a:off x="7402511" y="3757043"/>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6" name="Metin Yer Tutucusu 52">
            <a:extLst>
              <a:ext uri="{FF2B5EF4-FFF2-40B4-BE49-F238E27FC236}">
                <a16:creationId xmlns:a16="http://schemas.microsoft.com/office/drawing/2014/main" id="{8162F655-68A0-0543-A765-3E160EDEF9C2}"/>
              </a:ext>
            </a:extLst>
          </p:cNvPr>
          <p:cNvSpPr>
            <a:spLocks noGrp="1"/>
          </p:cNvSpPr>
          <p:nvPr>
            <p:ph type="body" sz="quarter" idx="24" hasCustomPrompt="1"/>
          </p:nvPr>
        </p:nvSpPr>
        <p:spPr>
          <a:xfrm>
            <a:off x="7386137" y="4768495"/>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2. Lorem</a:t>
            </a:r>
          </a:p>
        </p:txBody>
      </p:sp>
      <p:sp>
        <p:nvSpPr>
          <p:cNvPr id="67" name="Metin Yer Tutucusu 54">
            <a:extLst>
              <a:ext uri="{FF2B5EF4-FFF2-40B4-BE49-F238E27FC236}">
                <a16:creationId xmlns:a16="http://schemas.microsoft.com/office/drawing/2014/main" id="{01D9DB9F-58AB-644B-B839-3DCA104F86C6}"/>
              </a:ext>
            </a:extLst>
          </p:cNvPr>
          <p:cNvSpPr>
            <a:spLocks noGrp="1"/>
          </p:cNvSpPr>
          <p:nvPr>
            <p:ph type="body" sz="quarter" idx="25" hasCustomPrompt="1"/>
          </p:nvPr>
        </p:nvSpPr>
        <p:spPr>
          <a:xfrm>
            <a:off x="7402511" y="5220083"/>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8" name="Metin Yer Tutucusu 52">
            <a:extLst>
              <a:ext uri="{FF2B5EF4-FFF2-40B4-BE49-F238E27FC236}">
                <a16:creationId xmlns:a16="http://schemas.microsoft.com/office/drawing/2014/main" id="{3D10102E-0D94-8D47-BFAA-D846A2629449}"/>
              </a:ext>
            </a:extLst>
          </p:cNvPr>
          <p:cNvSpPr>
            <a:spLocks noGrp="1"/>
          </p:cNvSpPr>
          <p:nvPr>
            <p:ph type="body" sz="quarter" idx="26" hasCustomPrompt="1"/>
          </p:nvPr>
        </p:nvSpPr>
        <p:spPr>
          <a:xfrm>
            <a:off x="7386137" y="6123959"/>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3. Lorem</a:t>
            </a:r>
          </a:p>
        </p:txBody>
      </p:sp>
      <p:sp>
        <p:nvSpPr>
          <p:cNvPr id="69" name="Metin Yer Tutucusu 54">
            <a:extLst>
              <a:ext uri="{FF2B5EF4-FFF2-40B4-BE49-F238E27FC236}">
                <a16:creationId xmlns:a16="http://schemas.microsoft.com/office/drawing/2014/main" id="{E80371EA-BE33-394B-8C5C-5BDA60F2CC0D}"/>
              </a:ext>
            </a:extLst>
          </p:cNvPr>
          <p:cNvSpPr>
            <a:spLocks noGrp="1"/>
          </p:cNvSpPr>
          <p:nvPr>
            <p:ph type="body" sz="quarter" idx="27" hasCustomPrompt="1"/>
          </p:nvPr>
        </p:nvSpPr>
        <p:spPr>
          <a:xfrm>
            <a:off x="7402511" y="6575547"/>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73" name="Metin Yer Tutucusu 52">
            <a:extLst>
              <a:ext uri="{FF2B5EF4-FFF2-40B4-BE49-F238E27FC236}">
                <a16:creationId xmlns:a16="http://schemas.microsoft.com/office/drawing/2014/main" id="{28820DD8-33AF-0B42-A28A-66FC722C9673}"/>
              </a:ext>
            </a:extLst>
          </p:cNvPr>
          <p:cNvSpPr>
            <a:spLocks noGrp="1"/>
          </p:cNvSpPr>
          <p:nvPr>
            <p:ph type="body" sz="quarter" idx="28" hasCustomPrompt="1"/>
          </p:nvPr>
        </p:nvSpPr>
        <p:spPr>
          <a:xfrm>
            <a:off x="7386137" y="7565483"/>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4. Lorem</a:t>
            </a:r>
          </a:p>
        </p:txBody>
      </p:sp>
      <p:sp>
        <p:nvSpPr>
          <p:cNvPr id="74" name="Metin Yer Tutucusu 54">
            <a:extLst>
              <a:ext uri="{FF2B5EF4-FFF2-40B4-BE49-F238E27FC236}">
                <a16:creationId xmlns:a16="http://schemas.microsoft.com/office/drawing/2014/main" id="{DD997A1C-19B7-4041-821E-8EDB86136A11}"/>
              </a:ext>
            </a:extLst>
          </p:cNvPr>
          <p:cNvSpPr>
            <a:spLocks noGrp="1"/>
          </p:cNvSpPr>
          <p:nvPr>
            <p:ph type="body" sz="quarter" idx="29" hasCustomPrompt="1"/>
          </p:nvPr>
        </p:nvSpPr>
        <p:spPr>
          <a:xfrm>
            <a:off x="7402511" y="8017071"/>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75" name="Metin Yer Tutucusu 52">
            <a:extLst>
              <a:ext uri="{FF2B5EF4-FFF2-40B4-BE49-F238E27FC236}">
                <a16:creationId xmlns:a16="http://schemas.microsoft.com/office/drawing/2014/main" id="{F2D05998-AC5E-AE49-B931-F333668186FF}"/>
              </a:ext>
            </a:extLst>
          </p:cNvPr>
          <p:cNvSpPr>
            <a:spLocks noGrp="1"/>
          </p:cNvSpPr>
          <p:nvPr>
            <p:ph type="body" sz="quarter" idx="30" hasCustomPrompt="1"/>
          </p:nvPr>
        </p:nvSpPr>
        <p:spPr>
          <a:xfrm>
            <a:off x="7386137" y="9501859"/>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5. Lorem</a:t>
            </a:r>
          </a:p>
        </p:txBody>
      </p:sp>
      <p:sp>
        <p:nvSpPr>
          <p:cNvPr id="76" name="Metin Yer Tutucusu 54">
            <a:extLst>
              <a:ext uri="{FF2B5EF4-FFF2-40B4-BE49-F238E27FC236}">
                <a16:creationId xmlns:a16="http://schemas.microsoft.com/office/drawing/2014/main" id="{336A6846-8BAA-8B4E-BFF3-E10090BB5D26}"/>
              </a:ext>
            </a:extLst>
          </p:cNvPr>
          <p:cNvSpPr>
            <a:spLocks noGrp="1"/>
          </p:cNvSpPr>
          <p:nvPr>
            <p:ph type="body" sz="quarter" idx="31" hasCustomPrompt="1"/>
          </p:nvPr>
        </p:nvSpPr>
        <p:spPr>
          <a:xfrm>
            <a:off x="7402511" y="9953447"/>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Tree>
    <p:extLst>
      <p:ext uri="{BB962C8B-B14F-4D97-AF65-F5344CB8AC3E}">
        <p14:creationId xmlns:p14="http://schemas.microsoft.com/office/powerpoint/2010/main" val="377042461"/>
      </p:ext>
    </p:extLst>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0_Özel Düzen">
    <p:spTree>
      <p:nvGrpSpPr>
        <p:cNvPr id="1" name=""/>
        <p:cNvGrpSpPr/>
        <p:nvPr/>
      </p:nvGrpSpPr>
      <p:grpSpPr>
        <a:xfrm>
          <a:off x="0" y="0"/>
          <a:ext cx="0" cy="0"/>
          <a:chOff x="0" y="0"/>
          <a:chExt cx="0" cy="0"/>
        </a:xfrm>
      </p:grpSpPr>
      <p:sp>
        <p:nvSpPr>
          <p:cNvPr id="41" name="Dikdörtgen 40">
            <a:extLst>
              <a:ext uri="{FF2B5EF4-FFF2-40B4-BE49-F238E27FC236}">
                <a16:creationId xmlns:a16="http://schemas.microsoft.com/office/drawing/2014/main" id="{FBCA2135-8A15-BC4F-B54C-759525ACE27E}"/>
              </a:ext>
            </a:extLst>
          </p:cNvPr>
          <p:cNvSpPr/>
          <p:nvPr userDrawn="1"/>
        </p:nvSpPr>
        <p:spPr>
          <a:xfrm>
            <a:off x="-691977" y="6328487"/>
            <a:ext cx="2624575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 name="Serbest Form 2">
            <a:extLst>
              <a:ext uri="{FF2B5EF4-FFF2-40B4-BE49-F238E27FC236}">
                <a16:creationId xmlns:a16="http://schemas.microsoft.com/office/drawing/2014/main" id="{2BAEB7CA-3EBD-0B48-8337-CA31527550AB}"/>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7892DD01-2C76-F944-B643-7D3C62836A20}"/>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Grafik 14">
            <a:extLst>
              <a:ext uri="{FF2B5EF4-FFF2-40B4-BE49-F238E27FC236}">
                <a16:creationId xmlns:a16="http://schemas.microsoft.com/office/drawing/2014/main" id="{9C76AEAF-A911-444E-96C5-B9EAE889B7F9}"/>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58434FE1-80EC-8142-9EBC-DFF81A993158}"/>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03DED219-19ED-AE42-9165-C22D5A3F7CF0}"/>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5C1D4A12-A4B8-A64B-A7AD-461A96BF68F0}"/>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Shape 2306">
            <a:extLst>
              <a:ext uri="{FF2B5EF4-FFF2-40B4-BE49-F238E27FC236}">
                <a16:creationId xmlns:a16="http://schemas.microsoft.com/office/drawing/2014/main" id="{F14CDC85-9BF8-9447-8B78-48AE67E1AA2F}"/>
              </a:ext>
            </a:extLst>
          </p:cNvPr>
          <p:cNvSpPr/>
          <p:nvPr userDrawn="1"/>
        </p:nvSpPr>
        <p:spPr>
          <a:xfrm>
            <a:off x="5432324" y="4059388"/>
            <a:ext cx="6984000" cy="6984000"/>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3" name="Shape 2307">
            <a:extLst>
              <a:ext uri="{FF2B5EF4-FFF2-40B4-BE49-F238E27FC236}">
                <a16:creationId xmlns:a16="http://schemas.microsoft.com/office/drawing/2014/main" id="{C8328B2A-94CA-2D4C-8C7E-816FAEBC0976}"/>
              </a:ext>
            </a:extLst>
          </p:cNvPr>
          <p:cNvSpPr/>
          <p:nvPr userDrawn="1"/>
        </p:nvSpPr>
        <p:spPr>
          <a:xfrm>
            <a:off x="6130724" y="5456189"/>
            <a:ext cx="5587200" cy="55871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4" name="Shape 2308">
            <a:extLst>
              <a:ext uri="{FF2B5EF4-FFF2-40B4-BE49-F238E27FC236}">
                <a16:creationId xmlns:a16="http://schemas.microsoft.com/office/drawing/2014/main" id="{09C14926-C62D-B545-A56C-C031E07A5F0B}"/>
              </a:ext>
            </a:extLst>
          </p:cNvPr>
          <p:cNvSpPr/>
          <p:nvPr userDrawn="1"/>
        </p:nvSpPr>
        <p:spPr>
          <a:xfrm>
            <a:off x="6829125" y="6852987"/>
            <a:ext cx="4190398" cy="4190398"/>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5" name="Shape 2309">
            <a:extLst>
              <a:ext uri="{FF2B5EF4-FFF2-40B4-BE49-F238E27FC236}">
                <a16:creationId xmlns:a16="http://schemas.microsoft.com/office/drawing/2014/main" id="{1B4678D0-4D66-9B42-905F-8EA2A7750F17}"/>
              </a:ext>
            </a:extLst>
          </p:cNvPr>
          <p:cNvSpPr/>
          <p:nvPr userDrawn="1"/>
        </p:nvSpPr>
        <p:spPr>
          <a:xfrm>
            <a:off x="7527525" y="8249787"/>
            <a:ext cx="2793598" cy="27935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graphicFrame>
        <p:nvGraphicFramePr>
          <p:cNvPr id="23" name="Chart 59">
            <a:extLst>
              <a:ext uri="{FF2B5EF4-FFF2-40B4-BE49-F238E27FC236}">
                <a16:creationId xmlns:a16="http://schemas.microsoft.com/office/drawing/2014/main" id="{6E02C9A3-EACC-ED4B-A7F5-BED0DDC27174}"/>
              </a:ext>
            </a:extLst>
          </p:cNvPr>
          <p:cNvGraphicFramePr/>
          <p:nvPr userDrawn="1">
            <p:extLst>
              <p:ext uri="{D42A27DB-BD31-4B8C-83A1-F6EECF244321}">
                <p14:modId xmlns:p14="http://schemas.microsoft.com/office/powerpoint/2010/main" val="4255936023"/>
              </p:ext>
            </p:extLst>
          </p:nvPr>
        </p:nvGraphicFramePr>
        <p:xfrm>
          <a:off x="1013035" y="5080538"/>
          <a:ext cx="4189754" cy="490688"/>
        </p:xfrm>
        <a:graphic>
          <a:graphicData uri="http://schemas.openxmlformats.org/drawingml/2006/chart">
            <c:chart xmlns:c="http://schemas.openxmlformats.org/drawingml/2006/chart" xmlns:r="http://schemas.openxmlformats.org/officeDocument/2006/relationships" r:id="rId4"/>
          </a:graphicData>
        </a:graphic>
      </p:graphicFrame>
      <p:sp>
        <p:nvSpPr>
          <p:cNvPr id="24" name="Shape 2323">
            <a:extLst>
              <a:ext uri="{FF2B5EF4-FFF2-40B4-BE49-F238E27FC236}">
                <a16:creationId xmlns:a16="http://schemas.microsoft.com/office/drawing/2014/main" id="{CDF149F8-16B7-B94E-A6AC-DA839F9D7A97}"/>
              </a:ext>
            </a:extLst>
          </p:cNvPr>
          <p:cNvSpPr/>
          <p:nvPr userDrawn="1"/>
        </p:nvSpPr>
        <p:spPr>
          <a:xfrm>
            <a:off x="4771659" y="5056994"/>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28" name="Chart 59">
            <a:extLst>
              <a:ext uri="{FF2B5EF4-FFF2-40B4-BE49-F238E27FC236}">
                <a16:creationId xmlns:a16="http://schemas.microsoft.com/office/drawing/2014/main" id="{B60B2509-4F46-254A-9899-AA2F74410962}"/>
              </a:ext>
            </a:extLst>
          </p:cNvPr>
          <p:cNvGraphicFramePr/>
          <p:nvPr userDrawn="1">
            <p:extLst>
              <p:ext uri="{D42A27DB-BD31-4B8C-83A1-F6EECF244321}">
                <p14:modId xmlns:p14="http://schemas.microsoft.com/office/powerpoint/2010/main" val="2708059795"/>
              </p:ext>
            </p:extLst>
          </p:nvPr>
        </p:nvGraphicFramePr>
        <p:xfrm>
          <a:off x="1004885" y="9766634"/>
          <a:ext cx="4189754" cy="490688"/>
        </p:xfrm>
        <a:graphic>
          <a:graphicData uri="http://schemas.openxmlformats.org/drawingml/2006/chart">
            <c:chart xmlns:c="http://schemas.openxmlformats.org/drawingml/2006/chart" xmlns:r="http://schemas.openxmlformats.org/officeDocument/2006/relationships" r:id="rId5"/>
          </a:graphicData>
        </a:graphic>
      </p:graphicFrame>
      <p:sp>
        <p:nvSpPr>
          <p:cNvPr id="29" name="Shape 2323">
            <a:extLst>
              <a:ext uri="{FF2B5EF4-FFF2-40B4-BE49-F238E27FC236}">
                <a16:creationId xmlns:a16="http://schemas.microsoft.com/office/drawing/2014/main" id="{DCC3E095-E52C-2D4E-8DFE-303155503D8E}"/>
              </a:ext>
            </a:extLst>
          </p:cNvPr>
          <p:cNvSpPr/>
          <p:nvPr userDrawn="1"/>
        </p:nvSpPr>
        <p:spPr>
          <a:xfrm>
            <a:off x="4939547" y="9743090"/>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3" name="Shape 2323">
            <a:extLst>
              <a:ext uri="{FF2B5EF4-FFF2-40B4-BE49-F238E27FC236}">
                <a16:creationId xmlns:a16="http://schemas.microsoft.com/office/drawing/2014/main" id="{133C8717-CA04-744F-97E9-D89AABE7E48F}"/>
              </a:ext>
            </a:extLst>
          </p:cNvPr>
          <p:cNvSpPr/>
          <p:nvPr userDrawn="1"/>
        </p:nvSpPr>
        <p:spPr>
          <a:xfrm>
            <a:off x="16779755" y="5056994"/>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7" name="Shape 2323">
            <a:extLst>
              <a:ext uri="{FF2B5EF4-FFF2-40B4-BE49-F238E27FC236}">
                <a16:creationId xmlns:a16="http://schemas.microsoft.com/office/drawing/2014/main" id="{0737382F-7338-C642-85AB-5ACED3BCC7C6}"/>
              </a:ext>
            </a:extLst>
          </p:cNvPr>
          <p:cNvSpPr/>
          <p:nvPr userDrawn="1"/>
        </p:nvSpPr>
        <p:spPr>
          <a:xfrm>
            <a:off x="16947643" y="9743090"/>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38" name="Chart 59">
            <a:extLst>
              <a:ext uri="{FF2B5EF4-FFF2-40B4-BE49-F238E27FC236}">
                <a16:creationId xmlns:a16="http://schemas.microsoft.com/office/drawing/2014/main" id="{ABA8BF7A-36A8-DB40-8A5D-8D0EF722B048}"/>
              </a:ext>
            </a:extLst>
          </p:cNvPr>
          <p:cNvGraphicFramePr/>
          <p:nvPr userDrawn="1">
            <p:extLst>
              <p:ext uri="{D42A27DB-BD31-4B8C-83A1-F6EECF244321}">
                <p14:modId xmlns:p14="http://schemas.microsoft.com/office/powerpoint/2010/main" val="3192956266"/>
              </p:ext>
            </p:extLst>
          </p:nvPr>
        </p:nvGraphicFramePr>
        <p:xfrm>
          <a:off x="12996451" y="5080538"/>
          <a:ext cx="4189754" cy="49068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9" name="Chart 59">
            <a:extLst>
              <a:ext uri="{FF2B5EF4-FFF2-40B4-BE49-F238E27FC236}">
                <a16:creationId xmlns:a16="http://schemas.microsoft.com/office/drawing/2014/main" id="{6CF0D194-1E96-E74B-804C-1DE534C937D6}"/>
              </a:ext>
            </a:extLst>
          </p:cNvPr>
          <p:cNvGraphicFramePr/>
          <p:nvPr userDrawn="1">
            <p:extLst>
              <p:ext uri="{D42A27DB-BD31-4B8C-83A1-F6EECF244321}">
                <p14:modId xmlns:p14="http://schemas.microsoft.com/office/powerpoint/2010/main" val="1853420554"/>
              </p:ext>
            </p:extLst>
          </p:nvPr>
        </p:nvGraphicFramePr>
        <p:xfrm>
          <a:off x="12988301" y="9766634"/>
          <a:ext cx="4189754" cy="490688"/>
        </p:xfrm>
        <a:graphic>
          <a:graphicData uri="http://schemas.openxmlformats.org/drawingml/2006/chart">
            <c:chart xmlns:c="http://schemas.openxmlformats.org/drawingml/2006/chart" xmlns:r="http://schemas.openxmlformats.org/officeDocument/2006/relationships" r:id="rId7"/>
          </a:graphicData>
        </a:graphic>
      </p:graphicFrame>
      <p:sp>
        <p:nvSpPr>
          <p:cNvPr id="40" name="Dikdörtgen 39">
            <a:extLst>
              <a:ext uri="{FF2B5EF4-FFF2-40B4-BE49-F238E27FC236}">
                <a16:creationId xmlns:a16="http://schemas.microsoft.com/office/drawing/2014/main" id="{D5CF8EB2-2976-B04B-9FBC-812124E9FE06}"/>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sp>
        <p:nvSpPr>
          <p:cNvPr id="44" name="Metin Yer Tutucusu 42">
            <a:extLst>
              <a:ext uri="{FF2B5EF4-FFF2-40B4-BE49-F238E27FC236}">
                <a16:creationId xmlns:a16="http://schemas.microsoft.com/office/drawing/2014/main" id="{AD34A978-D85A-F94C-8A61-94D6217E5FF5}"/>
              </a:ext>
            </a:extLst>
          </p:cNvPr>
          <p:cNvSpPr>
            <a:spLocks noGrp="1"/>
          </p:cNvSpPr>
          <p:nvPr userDrawn="1">
            <p:ph type="body" sz="quarter" idx="11" hasCustomPrompt="1"/>
          </p:nvPr>
        </p:nvSpPr>
        <p:spPr>
          <a:xfrm>
            <a:off x="670696" y="214689"/>
            <a:ext cx="117602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6" name="Metin Yer Tutucusu 45">
            <a:extLst>
              <a:ext uri="{FF2B5EF4-FFF2-40B4-BE49-F238E27FC236}">
                <a16:creationId xmlns:a16="http://schemas.microsoft.com/office/drawing/2014/main" id="{0DF4BF59-F926-BC42-A75F-F18D25CB874D}"/>
              </a:ext>
            </a:extLst>
          </p:cNvPr>
          <p:cNvSpPr>
            <a:spLocks noGrp="1"/>
          </p:cNvSpPr>
          <p:nvPr userDrawn="1">
            <p:ph type="body" sz="quarter" idx="12" hasCustomPrompt="1"/>
          </p:nvPr>
        </p:nvSpPr>
        <p:spPr>
          <a:xfrm>
            <a:off x="714376" y="1857377"/>
            <a:ext cx="13982700" cy="1222374"/>
          </a:xfrm>
        </p:spPr>
        <p:txBody>
          <a:bodyPr>
            <a:normAutofit/>
          </a:bodyPr>
          <a:lstStyle>
            <a:lvl1pPr>
              <a:defRPr sz="2800" b="0" i="0">
                <a:solidFill>
                  <a:schemeClr val="bg1"/>
                </a:solidFill>
                <a:latin typeface="Graublau Sans" panose="02000500040000020004" pitchFamily="2" charset="0"/>
              </a:defRPr>
            </a:lvl1pPr>
            <a:lvl2pPr>
              <a:defRPr sz="2800" b="0" i="0">
                <a:solidFill>
                  <a:schemeClr val="bg1"/>
                </a:solidFill>
                <a:latin typeface="Graublau Sans" panose="02000500040000020004" pitchFamily="2" charset="0"/>
              </a:defRPr>
            </a:lvl2pPr>
          </a:lstStyle>
          <a:p>
            <a:pPr lvl="0"/>
            <a:r>
              <a:rPr lang="tr-TR"/>
              <a:t>Asıl metin stillerini düzenlemek için tıklayın</a:t>
            </a:r>
          </a:p>
          <a:p>
            <a:pPr lvl="1"/>
            <a:endParaRPr lang="tr-TR"/>
          </a:p>
        </p:txBody>
      </p:sp>
      <p:sp>
        <p:nvSpPr>
          <p:cNvPr id="48" name="Metin Yer Tutucusu 47">
            <a:extLst>
              <a:ext uri="{FF2B5EF4-FFF2-40B4-BE49-F238E27FC236}">
                <a16:creationId xmlns:a16="http://schemas.microsoft.com/office/drawing/2014/main" id="{00D429FF-9D10-1C4A-930E-D7C24ECF8567}"/>
              </a:ext>
            </a:extLst>
          </p:cNvPr>
          <p:cNvSpPr>
            <a:spLocks noGrp="1"/>
          </p:cNvSpPr>
          <p:nvPr>
            <p:ph type="body" sz="quarter" idx="13" hasCustomPrompt="1"/>
          </p:nvPr>
        </p:nvSpPr>
        <p:spPr>
          <a:xfrm>
            <a:off x="1053342" y="428405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0" name="Metin Yer Tutucusu 49">
            <a:extLst>
              <a:ext uri="{FF2B5EF4-FFF2-40B4-BE49-F238E27FC236}">
                <a16:creationId xmlns:a16="http://schemas.microsoft.com/office/drawing/2014/main" id="{2A3FEB63-109A-F648-AEAD-A01025674B44}"/>
              </a:ext>
            </a:extLst>
          </p:cNvPr>
          <p:cNvSpPr>
            <a:spLocks noGrp="1"/>
          </p:cNvSpPr>
          <p:nvPr>
            <p:ph type="body" sz="quarter" idx="14" hasCustomPrompt="1"/>
          </p:nvPr>
        </p:nvSpPr>
        <p:spPr>
          <a:xfrm>
            <a:off x="1040196" y="482404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1" name="Metin Yer Tutucusu 47">
            <a:extLst>
              <a:ext uri="{FF2B5EF4-FFF2-40B4-BE49-F238E27FC236}">
                <a16:creationId xmlns:a16="http://schemas.microsoft.com/office/drawing/2014/main" id="{93B350F7-E6EC-144B-90B0-84A91CD1A66D}"/>
              </a:ext>
            </a:extLst>
          </p:cNvPr>
          <p:cNvSpPr>
            <a:spLocks noGrp="1"/>
          </p:cNvSpPr>
          <p:nvPr>
            <p:ph type="body" sz="quarter" idx="15" hasCustomPrompt="1"/>
          </p:nvPr>
        </p:nvSpPr>
        <p:spPr>
          <a:xfrm>
            <a:off x="1053342" y="900043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2" name="Metin Yer Tutucusu 49">
            <a:extLst>
              <a:ext uri="{FF2B5EF4-FFF2-40B4-BE49-F238E27FC236}">
                <a16:creationId xmlns:a16="http://schemas.microsoft.com/office/drawing/2014/main" id="{5F3A8D9A-2F05-604B-A3A0-CD1D2ED91A1C}"/>
              </a:ext>
            </a:extLst>
          </p:cNvPr>
          <p:cNvSpPr>
            <a:spLocks noGrp="1"/>
          </p:cNvSpPr>
          <p:nvPr>
            <p:ph type="body" sz="quarter" idx="16" hasCustomPrompt="1"/>
          </p:nvPr>
        </p:nvSpPr>
        <p:spPr>
          <a:xfrm>
            <a:off x="1040196" y="954042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3" name="Metin Yer Tutucusu 47">
            <a:extLst>
              <a:ext uri="{FF2B5EF4-FFF2-40B4-BE49-F238E27FC236}">
                <a16:creationId xmlns:a16="http://schemas.microsoft.com/office/drawing/2014/main" id="{5E30CA2F-3463-4E41-850F-B33A4154F3FF}"/>
              </a:ext>
            </a:extLst>
          </p:cNvPr>
          <p:cNvSpPr>
            <a:spLocks noGrp="1"/>
          </p:cNvSpPr>
          <p:nvPr>
            <p:ph type="body" sz="quarter" idx="17" hasCustomPrompt="1"/>
          </p:nvPr>
        </p:nvSpPr>
        <p:spPr>
          <a:xfrm>
            <a:off x="13060858" y="900043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4" name="Metin Yer Tutucusu 49">
            <a:extLst>
              <a:ext uri="{FF2B5EF4-FFF2-40B4-BE49-F238E27FC236}">
                <a16:creationId xmlns:a16="http://schemas.microsoft.com/office/drawing/2014/main" id="{AF4BC6B0-B2BA-A646-A2D7-ACC5D69A7B9B}"/>
              </a:ext>
            </a:extLst>
          </p:cNvPr>
          <p:cNvSpPr>
            <a:spLocks noGrp="1"/>
          </p:cNvSpPr>
          <p:nvPr>
            <p:ph type="body" sz="quarter" idx="18" hasCustomPrompt="1"/>
          </p:nvPr>
        </p:nvSpPr>
        <p:spPr>
          <a:xfrm>
            <a:off x="13047712" y="954042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5" name="Metin Yer Tutucusu 47">
            <a:extLst>
              <a:ext uri="{FF2B5EF4-FFF2-40B4-BE49-F238E27FC236}">
                <a16:creationId xmlns:a16="http://schemas.microsoft.com/office/drawing/2014/main" id="{B836DD6A-FEB0-A148-BB50-695918C58870}"/>
              </a:ext>
            </a:extLst>
          </p:cNvPr>
          <p:cNvSpPr>
            <a:spLocks noGrp="1"/>
          </p:cNvSpPr>
          <p:nvPr>
            <p:ph type="body" sz="quarter" idx="19" hasCustomPrompt="1"/>
          </p:nvPr>
        </p:nvSpPr>
        <p:spPr>
          <a:xfrm>
            <a:off x="13060858" y="435624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6" name="Metin Yer Tutucusu 49">
            <a:extLst>
              <a:ext uri="{FF2B5EF4-FFF2-40B4-BE49-F238E27FC236}">
                <a16:creationId xmlns:a16="http://schemas.microsoft.com/office/drawing/2014/main" id="{0ED25264-9D58-A14D-8466-F118B73F9909}"/>
              </a:ext>
            </a:extLst>
          </p:cNvPr>
          <p:cNvSpPr>
            <a:spLocks noGrp="1"/>
          </p:cNvSpPr>
          <p:nvPr>
            <p:ph type="body" sz="quarter" idx="20" hasCustomPrompt="1"/>
          </p:nvPr>
        </p:nvSpPr>
        <p:spPr>
          <a:xfrm>
            <a:off x="13047712" y="489623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7" name="Metin Yer Tutucusu 47">
            <a:extLst>
              <a:ext uri="{FF2B5EF4-FFF2-40B4-BE49-F238E27FC236}">
                <a16:creationId xmlns:a16="http://schemas.microsoft.com/office/drawing/2014/main" id="{BAE8029F-50A1-784C-B93E-2403C758A2C5}"/>
              </a:ext>
            </a:extLst>
          </p:cNvPr>
          <p:cNvSpPr>
            <a:spLocks noGrp="1"/>
          </p:cNvSpPr>
          <p:nvPr>
            <p:ph type="body" sz="quarter" idx="21" hasCustomPrompt="1"/>
          </p:nvPr>
        </p:nvSpPr>
        <p:spPr>
          <a:xfrm>
            <a:off x="7336768" y="4190498"/>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58" name="Metin Yer Tutucusu 49">
            <a:extLst>
              <a:ext uri="{FF2B5EF4-FFF2-40B4-BE49-F238E27FC236}">
                <a16:creationId xmlns:a16="http://schemas.microsoft.com/office/drawing/2014/main" id="{B35FD5AD-034A-A941-82EC-04AFA475AFB7}"/>
              </a:ext>
            </a:extLst>
          </p:cNvPr>
          <p:cNvSpPr>
            <a:spLocks noGrp="1"/>
          </p:cNvSpPr>
          <p:nvPr>
            <p:ph type="body" sz="quarter" idx="22" hasCustomPrompt="1"/>
          </p:nvPr>
        </p:nvSpPr>
        <p:spPr>
          <a:xfrm>
            <a:off x="7290624" y="4717470"/>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
        <p:nvSpPr>
          <p:cNvPr id="59" name="Metin Yer Tutucusu 47">
            <a:extLst>
              <a:ext uri="{FF2B5EF4-FFF2-40B4-BE49-F238E27FC236}">
                <a16:creationId xmlns:a16="http://schemas.microsoft.com/office/drawing/2014/main" id="{6987B092-523D-5643-BFD4-AF58328FD4B9}"/>
              </a:ext>
            </a:extLst>
          </p:cNvPr>
          <p:cNvSpPr>
            <a:spLocks noGrp="1"/>
          </p:cNvSpPr>
          <p:nvPr>
            <p:ph type="body" sz="quarter" idx="23" hasCustomPrompt="1"/>
          </p:nvPr>
        </p:nvSpPr>
        <p:spPr>
          <a:xfrm>
            <a:off x="7336768" y="5706478"/>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60" name="Metin Yer Tutucusu 49">
            <a:extLst>
              <a:ext uri="{FF2B5EF4-FFF2-40B4-BE49-F238E27FC236}">
                <a16:creationId xmlns:a16="http://schemas.microsoft.com/office/drawing/2014/main" id="{4A404C9D-B4C3-8344-9B8B-6FA69EDDBD4D}"/>
              </a:ext>
            </a:extLst>
          </p:cNvPr>
          <p:cNvSpPr>
            <a:spLocks noGrp="1"/>
          </p:cNvSpPr>
          <p:nvPr>
            <p:ph type="body" sz="quarter" idx="24" hasCustomPrompt="1"/>
          </p:nvPr>
        </p:nvSpPr>
        <p:spPr>
          <a:xfrm>
            <a:off x="7290624" y="6233450"/>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
        <p:nvSpPr>
          <p:cNvPr id="61" name="Metin Yer Tutucusu 47">
            <a:extLst>
              <a:ext uri="{FF2B5EF4-FFF2-40B4-BE49-F238E27FC236}">
                <a16:creationId xmlns:a16="http://schemas.microsoft.com/office/drawing/2014/main" id="{F84346A9-E10A-CC4A-B19A-C5D32E6BE587}"/>
              </a:ext>
            </a:extLst>
          </p:cNvPr>
          <p:cNvSpPr>
            <a:spLocks noGrp="1"/>
          </p:cNvSpPr>
          <p:nvPr>
            <p:ph type="body" sz="quarter" idx="25" hasCustomPrompt="1"/>
          </p:nvPr>
        </p:nvSpPr>
        <p:spPr>
          <a:xfrm>
            <a:off x="7336768" y="7150268"/>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62" name="Metin Yer Tutucusu 49">
            <a:extLst>
              <a:ext uri="{FF2B5EF4-FFF2-40B4-BE49-F238E27FC236}">
                <a16:creationId xmlns:a16="http://schemas.microsoft.com/office/drawing/2014/main" id="{B274072C-9739-5B4E-BB01-C44B90F31B60}"/>
              </a:ext>
            </a:extLst>
          </p:cNvPr>
          <p:cNvSpPr>
            <a:spLocks noGrp="1"/>
          </p:cNvSpPr>
          <p:nvPr>
            <p:ph type="body" sz="quarter" idx="26" hasCustomPrompt="1"/>
          </p:nvPr>
        </p:nvSpPr>
        <p:spPr>
          <a:xfrm>
            <a:off x="7290624" y="7677240"/>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
        <p:nvSpPr>
          <p:cNvPr id="63" name="Metin Yer Tutucusu 47">
            <a:extLst>
              <a:ext uri="{FF2B5EF4-FFF2-40B4-BE49-F238E27FC236}">
                <a16:creationId xmlns:a16="http://schemas.microsoft.com/office/drawing/2014/main" id="{CB532210-8640-4048-8B4D-502B02F31BC1}"/>
              </a:ext>
            </a:extLst>
          </p:cNvPr>
          <p:cNvSpPr>
            <a:spLocks noGrp="1"/>
          </p:cNvSpPr>
          <p:nvPr>
            <p:ph type="body" sz="quarter" idx="27" hasCustomPrompt="1"/>
          </p:nvPr>
        </p:nvSpPr>
        <p:spPr>
          <a:xfrm>
            <a:off x="7336768" y="9075320"/>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64" name="Metin Yer Tutucusu 49">
            <a:extLst>
              <a:ext uri="{FF2B5EF4-FFF2-40B4-BE49-F238E27FC236}">
                <a16:creationId xmlns:a16="http://schemas.microsoft.com/office/drawing/2014/main" id="{A64F7244-E170-7C4B-B58D-982470FC1400}"/>
              </a:ext>
            </a:extLst>
          </p:cNvPr>
          <p:cNvSpPr>
            <a:spLocks noGrp="1"/>
          </p:cNvSpPr>
          <p:nvPr>
            <p:ph type="body" sz="quarter" idx="28" hasCustomPrompt="1"/>
          </p:nvPr>
        </p:nvSpPr>
        <p:spPr>
          <a:xfrm>
            <a:off x="7290624" y="9602292"/>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Tree>
    <p:extLst>
      <p:ext uri="{BB962C8B-B14F-4D97-AF65-F5344CB8AC3E}">
        <p14:creationId xmlns:p14="http://schemas.microsoft.com/office/powerpoint/2010/main" val="2409032703"/>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71_Özel Düzen">
    <p:spTree>
      <p:nvGrpSpPr>
        <p:cNvPr id="1" name=""/>
        <p:cNvGrpSpPr/>
        <p:nvPr/>
      </p:nvGrpSpPr>
      <p:grpSpPr>
        <a:xfrm>
          <a:off x="0" y="0"/>
          <a:ext cx="0" cy="0"/>
          <a:chOff x="0" y="0"/>
          <a:chExt cx="0" cy="0"/>
        </a:xfrm>
      </p:grpSpPr>
      <p:sp>
        <p:nvSpPr>
          <p:cNvPr id="33" name="Dikdörtgen 32">
            <a:extLst>
              <a:ext uri="{FF2B5EF4-FFF2-40B4-BE49-F238E27FC236}">
                <a16:creationId xmlns:a16="http://schemas.microsoft.com/office/drawing/2014/main" id="{84DAB068-D13F-2448-8D89-0B9F4E425B7F}"/>
              </a:ext>
            </a:extLst>
          </p:cNvPr>
          <p:cNvSpPr/>
          <p:nvPr userDrawn="1"/>
        </p:nvSpPr>
        <p:spPr>
          <a:xfrm>
            <a:off x="-265044" y="6345679"/>
            <a:ext cx="24967096"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aphicFrame>
        <p:nvGraphicFramePr>
          <p:cNvPr id="3" name="Chart 59">
            <a:extLst>
              <a:ext uri="{FF2B5EF4-FFF2-40B4-BE49-F238E27FC236}">
                <a16:creationId xmlns:a16="http://schemas.microsoft.com/office/drawing/2014/main" id="{C6821C8B-9BF5-CF40-86F6-F8374D974EB2}"/>
              </a:ext>
            </a:extLst>
          </p:cNvPr>
          <p:cNvGraphicFramePr/>
          <p:nvPr userDrawn="1">
            <p:extLst>
              <p:ext uri="{D42A27DB-BD31-4B8C-83A1-F6EECF244321}">
                <p14:modId xmlns:p14="http://schemas.microsoft.com/office/powerpoint/2010/main" val="565724599"/>
              </p:ext>
            </p:extLst>
          </p:nvPr>
        </p:nvGraphicFramePr>
        <p:xfrm>
          <a:off x="12800789" y="7221674"/>
          <a:ext cx="4189754" cy="490688"/>
        </p:xfrm>
        <a:graphic>
          <a:graphicData uri="http://schemas.openxmlformats.org/drawingml/2006/chart">
            <c:chart xmlns:c="http://schemas.openxmlformats.org/drawingml/2006/chart" xmlns:r="http://schemas.openxmlformats.org/officeDocument/2006/relationships" r:id="rId2"/>
          </a:graphicData>
        </a:graphic>
      </p:graphicFrame>
      <p:sp>
        <p:nvSpPr>
          <p:cNvPr id="4" name="Serbest Form 3">
            <a:extLst>
              <a:ext uri="{FF2B5EF4-FFF2-40B4-BE49-F238E27FC236}">
                <a16:creationId xmlns:a16="http://schemas.microsoft.com/office/drawing/2014/main" id="{42C309DE-FFA0-2F4A-8837-EAFA89C49667}"/>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3"/>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4">
            <a:extLst>
              <a:ext uri="{FF2B5EF4-FFF2-40B4-BE49-F238E27FC236}">
                <a16:creationId xmlns:a16="http://schemas.microsoft.com/office/drawing/2014/main" id="{39C839F3-9607-E547-A690-013D9C75BE38}"/>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B748ECFF-4343-134F-8C84-F5238C65CBAF}"/>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9805FEE4-C50B-D74D-91CD-3EC144049BEE}"/>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3059EF30-2751-6844-9CB5-DC2E671F71B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Shape 2307">
            <a:extLst>
              <a:ext uri="{FF2B5EF4-FFF2-40B4-BE49-F238E27FC236}">
                <a16:creationId xmlns:a16="http://schemas.microsoft.com/office/drawing/2014/main" id="{E371B040-F3FA-5843-957D-C3417749EF64}"/>
              </a:ext>
            </a:extLst>
          </p:cNvPr>
          <p:cNvSpPr/>
          <p:nvPr userDrawn="1"/>
        </p:nvSpPr>
        <p:spPr>
          <a:xfrm>
            <a:off x="6130724" y="4755795"/>
            <a:ext cx="5587200" cy="55871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3" name="Shape 2308">
            <a:extLst>
              <a:ext uri="{FF2B5EF4-FFF2-40B4-BE49-F238E27FC236}">
                <a16:creationId xmlns:a16="http://schemas.microsoft.com/office/drawing/2014/main" id="{22757B0B-E935-CB4B-B1B5-297E4E9CF885}"/>
              </a:ext>
            </a:extLst>
          </p:cNvPr>
          <p:cNvSpPr/>
          <p:nvPr userDrawn="1"/>
        </p:nvSpPr>
        <p:spPr>
          <a:xfrm>
            <a:off x="6829125" y="6152593"/>
            <a:ext cx="4190398" cy="4190398"/>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4" name="Shape 2309">
            <a:extLst>
              <a:ext uri="{FF2B5EF4-FFF2-40B4-BE49-F238E27FC236}">
                <a16:creationId xmlns:a16="http://schemas.microsoft.com/office/drawing/2014/main" id="{DCD22437-79FE-794B-9725-444AF10FD9DF}"/>
              </a:ext>
            </a:extLst>
          </p:cNvPr>
          <p:cNvSpPr/>
          <p:nvPr userDrawn="1"/>
        </p:nvSpPr>
        <p:spPr>
          <a:xfrm>
            <a:off x="7527525" y="7549393"/>
            <a:ext cx="2793598" cy="27935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graphicFrame>
        <p:nvGraphicFramePr>
          <p:cNvPr id="21" name="Chart 59">
            <a:extLst>
              <a:ext uri="{FF2B5EF4-FFF2-40B4-BE49-F238E27FC236}">
                <a16:creationId xmlns:a16="http://schemas.microsoft.com/office/drawing/2014/main" id="{AC45B3F8-27EA-1F47-A569-C36BCEADD367}"/>
              </a:ext>
            </a:extLst>
          </p:cNvPr>
          <p:cNvGraphicFramePr/>
          <p:nvPr userDrawn="1">
            <p:extLst>
              <p:ext uri="{D42A27DB-BD31-4B8C-83A1-F6EECF244321}">
                <p14:modId xmlns:p14="http://schemas.microsoft.com/office/powerpoint/2010/main" val="1137521354"/>
              </p:ext>
            </p:extLst>
          </p:nvPr>
        </p:nvGraphicFramePr>
        <p:xfrm>
          <a:off x="1013035" y="4885982"/>
          <a:ext cx="4189754" cy="490688"/>
        </p:xfrm>
        <a:graphic>
          <a:graphicData uri="http://schemas.openxmlformats.org/drawingml/2006/chart">
            <c:chart xmlns:c="http://schemas.openxmlformats.org/drawingml/2006/chart" xmlns:r="http://schemas.openxmlformats.org/officeDocument/2006/relationships" r:id="rId5"/>
          </a:graphicData>
        </a:graphic>
      </p:graphicFrame>
      <p:sp>
        <p:nvSpPr>
          <p:cNvPr id="22" name="Shape 2323">
            <a:extLst>
              <a:ext uri="{FF2B5EF4-FFF2-40B4-BE49-F238E27FC236}">
                <a16:creationId xmlns:a16="http://schemas.microsoft.com/office/drawing/2014/main" id="{D02A88FD-2582-224A-B8C2-ACEBD55B136A}"/>
              </a:ext>
            </a:extLst>
          </p:cNvPr>
          <p:cNvSpPr/>
          <p:nvPr userDrawn="1"/>
        </p:nvSpPr>
        <p:spPr>
          <a:xfrm>
            <a:off x="4771659" y="4862438"/>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26" name="Chart 59">
            <a:extLst>
              <a:ext uri="{FF2B5EF4-FFF2-40B4-BE49-F238E27FC236}">
                <a16:creationId xmlns:a16="http://schemas.microsoft.com/office/drawing/2014/main" id="{5840F957-1978-F348-87D4-4FAA26226CDD}"/>
              </a:ext>
            </a:extLst>
          </p:cNvPr>
          <p:cNvGraphicFramePr/>
          <p:nvPr userDrawn="1">
            <p:extLst>
              <p:ext uri="{D42A27DB-BD31-4B8C-83A1-F6EECF244321}">
                <p14:modId xmlns:p14="http://schemas.microsoft.com/office/powerpoint/2010/main" val="3409323885"/>
              </p:ext>
            </p:extLst>
          </p:nvPr>
        </p:nvGraphicFramePr>
        <p:xfrm>
          <a:off x="1004885" y="9572078"/>
          <a:ext cx="4189754" cy="490688"/>
        </p:xfrm>
        <a:graphic>
          <a:graphicData uri="http://schemas.openxmlformats.org/drawingml/2006/chart">
            <c:chart xmlns:c="http://schemas.openxmlformats.org/drawingml/2006/chart" xmlns:r="http://schemas.openxmlformats.org/officeDocument/2006/relationships" r:id="rId6"/>
          </a:graphicData>
        </a:graphic>
      </p:graphicFrame>
      <p:sp>
        <p:nvSpPr>
          <p:cNvPr id="27" name="Shape 2323">
            <a:extLst>
              <a:ext uri="{FF2B5EF4-FFF2-40B4-BE49-F238E27FC236}">
                <a16:creationId xmlns:a16="http://schemas.microsoft.com/office/drawing/2014/main" id="{C56270CC-D9C2-7D40-94F7-DD6522B81843}"/>
              </a:ext>
            </a:extLst>
          </p:cNvPr>
          <p:cNvSpPr/>
          <p:nvPr userDrawn="1"/>
        </p:nvSpPr>
        <p:spPr>
          <a:xfrm>
            <a:off x="4939547" y="9548534"/>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1" name="Shape 2323">
            <a:extLst>
              <a:ext uri="{FF2B5EF4-FFF2-40B4-BE49-F238E27FC236}">
                <a16:creationId xmlns:a16="http://schemas.microsoft.com/office/drawing/2014/main" id="{2DF863A4-AAFF-C849-B3CC-2B4C6F7128C1}"/>
              </a:ext>
            </a:extLst>
          </p:cNvPr>
          <p:cNvSpPr/>
          <p:nvPr userDrawn="1"/>
        </p:nvSpPr>
        <p:spPr>
          <a:xfrm>
            <a:off x="16662851" y="7198130"/>
            <a:ext cx="489810" cy="523220"/>
          </a:xfrm>
          <a:prstGeom prst="rect">
            <a:avLst/>
          </a:prstGeom>
          <a:ln w="12700">
            <a:miter lim="400000"/>
          </a:ln>
          <a:extLst>
            <a:ext uri="{C572A759-6A51-4108-AA02-DFA0A04FC94B}">
              <ma14:wrappingTextBoxFlag xmlns:ma14="http://schemas.microsoft.com/office/mac/drawingml/2011/main" xmlns=""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2" name="Dikdörtgen 31">
            <a:extLst>
              <a:ext uri="{FF2B5EF4-FFF2-40B4-BE49-F238E27FC236}">
                <a16:creationId xmlns:a16="http://schemas.microsoft.com/office/drawing/2014/main" id="{3F38EA25-9151-EF43-9753-0DFE03AF1DEA}"/>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rPr>
              <a:t>www.logo.com.tr</a:t>
            </a:r>
          </a:p>
        </p:txBody>
      </p:sp>
      <p:sp>
        <p:nvSpPr>
          <p:cNvPr id="36" name="Metin Yer Tutucusu 34">
            <a:extLst>
              <a:ext uri="{FF2B5EF4-FFF2-40B4-BE49-F238E27FC236}">
                <a16:creationId xmlns:a16="http://schemas.microsoft.com/office/drawing/2014/main" id="{DED5D38C-3E5B-0E4F-BD7A-F4AA11E78564}"/>
              </a:ext>
            </a:extLst>
          </p:cNvPr>
          <p:cNvSpPr>
            <a:spLocks noGrp="1"/>
          </p:cNvSpPr>
          <p:nvPr userDrawn="1">
            <p:ph type="body" sz="quarter" idx="11" hasCustomPrompt="1"/>
          </p:nvPr>
        </p:nvSpPr>
        <p:spPr>
          <a:xfrm>
            <a:off x="683731" y="297825"/>
            <a:ext cx="11534774"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ıpsum</a:t>
            </a:r>
          </a:p>
        </p:txBody>
      </p:sp>
      <p:sp>
        <p:nvSpPr>
          <p:cNvPr id="38" name="Metin Yer Tutucusu 37">
            <a:extLst>
              <a:ext uri="{FF2B5EF4-FFF2-40B4-BE49-F238E27FC236}">
                <a16:creationId xmlns:a16="http://schemas.microsoft.com/office/drawing/2014/main" id="{F7A5A272-7404-8D47-8D5F-68FB75C9938A}"/>
              </a:ext>
            </a:extLst>
          </p:cNvPr>
          <p:cNvSpPr>
            <a:spLocks noGrp="1"/>
          </p:cNvSpPr>
          <p:nvPr userDrawn="1">
            <p:ph type="body" sz="quarter" idx="12" hasCustomPrompt="1"/>
          </p:nvPr>
        </p:nvSpPr>
        <p:spPr>
          <a:xfrm>
            <a:off x="682627" y="1905000"/>
            <a:ext cx="12452350" cy="1489076"/>
          </a:xfrm>
        </p:spPr>
        <p:txBody>
          <a:bodyPr>
            <a:normAutofit/>
          </a:bodyPr>
          <a:lstStyle>
            <a:lvl1pPr>
              <a:defRPr sz="2800" b="1">
                <a:solidFill>
                  <a:schemeClr val="bg1"/>
                </a:solidFill>
              </a:defRPr>
            </a:lvl1pPr>
            <a:lvl2pPr>
              <a:defRPr sz="2800" b="1">
                <a:solidFill>
                  <a:schemeClr val="bg1"/>
                </a:solidFill>
              </a:defRPr>
            </a:lvl2pPr>
          </a:lstStyle>
          <a:p>
            <a:pPr lvl="0"/>
            <a:r>
              <a:rPr lang="tr-TR"/>
              <a:t>Asıl metin stillerini düzenlemek için tıklayın</a:t>
            </a:r>
          </a:p>
          <a:p>
            <a:pPr lvl="1"/>
            <a:endParaRPr lang="tr-TR"/>
          </a:p>
        </p:txBody>
      </p:sp>
      <p:sp>
        <p:nvSpPr>
          <p:cNvPr id="40" name="Metin Yer Tutucusu 39">
            <a:extLst>
              <a:ext uri="{FF2B5EF4-FFF2-40B4-BE49-F238E27FC236}">
                <a16:creationId xmlns:a16="http://schemas.microsoft.com/office/drawing/2014/main" id="{7F7A9C1C-4895-1441-A2E7-DDBF0C630080}"/>
              </a:ext>
            </a:extLst>
          </p:cNvPr>
          <p:cNvSpPr>
            <a:spLocks noGrp="1"/>
          </p:cNvSpPr>
          <p:nvPr userDrawn="1">
            <p:ph type="body" sz="quarter" idx="13" hasCustomPrompt="1"/>
          </p:nvPr>
        </p:nvSpPr>
        <p:spPr>
          <a:xfrm>
            <a:off x="1084543" y="4334491"/>
            <a:ext cx="2854326" cy="371474"/>
          </a:xfrm>
        </p:spPr>
        <p:txBody>
          <a:bodyPr>
            <a:noAutofit/>
          </a:bodyPr>
          <a:lstStyle>
            <a:lvl1pPr algn="l">
              <a:defRPr sz="1800" b="1" i="0">
                <a:solidFill>
                  <a:schemeClr val="bg1"/>
                </a:solidFill>
                <a:latin typeface="Graublau Sans Semibold" panose="02000500040000020004" pitchFamily="2" charset="0"/>
              </a:defRPr>
            </a:lvl1pPr>
          </a:lstStyle>
          <a:p>
            <a:pPr lvl="0"/>
            <a:r>
              <a:rPr lang="tr-TR"/>
              <a:t>Lorem ıpsum</a:t>
            </a:r>
          </a:p>
        </p:txBody>
      </p:sp>
      <p:sp>
        <p:nvSpPr>
          <p:cNvPr id="44" name="Metin Yer Tutucusu 43">
            <a:extLst>
              <a:ext uri="{FF2B5EF4-FFF2-40B4-BE49-F238E27FC236}">
                <a16:creationId xmlns:a16="http://schemas.microsoft.com/office/drawing/2014/main" id="{EFA3EDAD-3C85-1B4B-90DD-1E272A861A33}"/>
              </a:ext>
            </a:extLst>
          </p:cNvPr>
          <p:cNvSpPr>
            <a:spLocks noGrp="1"/>
          </p:cNvSpPr>
          <p:nvPr userDrawn="1">
            <p:ph type="body" sz="quarter" idx="14" hasCustomPrompt="1"/>
          </p:nvPr>
        </p:nvSpPr>
        <p:spPr>
          <a:xfrm>
            <a:off x="1084543" y="4705965"/>
            <a:ext cx="2774950" cy="400050"/>
          </a:xfrm>
        </p:spPr>
        <p:txBody>
          <a:bodyPr>
            <a:noAutofit/>
          </a:bodyPr>
          <a:lstStyle>
            <a:lvl1pPr algn="l">
              <a:defRPr sz="1800" b="1">
                <a:solidFill>
                  <a:srgbClr val="929D9F"/>
                </a:solidFill>
              </a:defRPr>
            </a:lvl1pPr>
          </a:lstStyle>
          <a:p>
            <a:pPr lvl="0"/>
            <a:r>
              <a:rPr lang="tr-TR"/>
              <a:t>Quisque ut nibh tellus</a:t>
            </a:r>
          </a:p>
        </p:txBody>
      </p:sp>
      <p:sp>
        <p:nvSpPr>
          <p:cNvPr id="45" name="Metin Yer Tutucusu 39">
            <a:extLst>
              <a:ext uri="{FF2B5EF4-FFF2-40B4-BE49-F238E27FC236}">
                <a16:creationId xmlns:a16="http://schemas.microsoft.com/office/drawing/2014/main" id="{AE5C9D36-CEB1-104A-881E-9E102BFEDDD8}"/>
              </a:ext>
            </a:extLst>
          </p:cNvPr>
          <p:cNvSpPr>
            <a:spLocks noGrp="1"/>
          </p:cNvSpPr>
          <p:nvPr>
            <p:ph type="body" sz="quarter" idx="15" hasCustomPrompt="1"/>
          </p:nvPr>
        </p:nvSpPr>
        <p:spPr>
          <a:xfrm>
            <a:off x="1084543" y="9050869"/>
            <a:ext cx="2854326" cy="371474"/>
          </a:xfrm>
        </p:spPr>
        <p:txBody>
          <a:bodyPr>
            <a:noAutofit/>
          </a:bodyPr>
          <a:lstStyle>
            <a:lvl1pPr algn="l">
              <a:defRPr sz="1800" b="1" i="0">
                <a:solidFill>
                  <a:schemeClr val="bg1"/>
                </a:solidFill>
                <a:latin typeface="Graublau Sans Semibold" panose="02000500040000020004" pitchFamily="2" charset="0"/>
              </a:defRPr>
            </a:lvl1pPr>
          </a:lstStyle>
          <a:p>
            <a:pPr lvl="0"/>
            <a:r>
              <a:rPr lang="tr-TR"/>
              <a:t>Lorem ıpsum</a:t>
            </a:r>
          </a:p>
        </p:txBody>
      </p:sp>
      <p:sp>
        <p:nvSpPr>
          <p:cNvPr id="46" name="Metin Yer Tutucusu 43">
            <a:extLst>
              <a:ext uri="{FF2B5EF4-FFF2-40B4-BE49-F238E27FC236}">
                <a16:creationId xmlns:a16="http://schemas.microsoft.com/office/drawing/2014/main" id="{B1E0D116-C5A3-844B-82DE-D0BB201E3C82}"/>
              </a:ext>
            </a:extLst>
          </p:cNvPr>
          <p:cNvSpPr>
            <a:spLocks noGrp="1"/>
          </p:cNvSpPr>
          <p:nvPr>
            <p:ph type="body" sz="quarter" idx="16" hasCustomPrompt="1"/>
          </p:nvPr>
        </p:nvSpPr>
        <p:spPr>
          <a:xfrm>
            <a:off x="1084543" y="9422343"/>
            <a:ext cx="2774950" cy="400050"/>
          </a:xfrm>
        </p:spPr>
        <p:txBody>
          <a:bodyPr>
            <a:noAutofit/>
          </a:bodyPr>
          <a:lstStyle>
            <a:lvl1pPr algn="l">
              <a:defRPr sz="1800" b="1">
                <a:solidFill>
                  <a:srgbClr val="929D9F"/>
                </a:solidFill>
              </a:defRPr>
            </a:lvl1pPr>
          </a:lstStyle>
          <a:p>
            <a:pPr lvl="0"/>
            <a:r>
              <a:rPr lang="tr-TR"/>
              <a:t>Quisque ut nibh tellus</a:t>
            </a:r>
          </a:p>
        </p:txBody>
      </p:sp>
      <p:sp>
        <p:nvSpPr>
          <p:cNvPr id="47" name="Metin Yer Tutucusu 39">
            <a:extLst>
              <a:ext uri="{FF2B5EF4-FFF2-40B4-BE49-F238E27FC236}">
                <a16:creationId xmlns:a16="http://schemas.microsoft.com/office/drawing/2014/main" id="{17B6324A-1908-7F48-A02F-EFD8841E174A}"/>
              </a:ext>
            </a:extLst>
          </p:cNvPr>
          <p:cNvSpPr>
            <a:spLocks noGrp="1"/>
          </p:cNvSpPr>
          <p:nvPr>
            <p:ph type="body" sz="quarter" idx="17" hasCustomPrompt="1"/>
          </p:nvPr>
        </p:nvSpPr>
        <p:spPr>
          <a:xfrm>
            <a:off x="12869501" y="6605739"/>
            <a:ext cx="2854326" cy="371474"/>
          </a:xfrm>
        </p:spPr>
        <p:txBody>
          <a:bodyPr>
            <a:noAutofit/>
          </a:bodyPr>
          <a:lstStyle>
            <a:lvl1pPr algn="l">
              <a:defRPr sz="1800" b="1" i="0">
                <a:solidFill>
                  <a:schemeClr val="bg1"/>
                </a:solidFill>
                <a:latin typeface="Graublau Sans Semibold" panose="02000500040000020004" pitchFamily="2" charset="0"/>
              </a:defRPr>
            </a:lvl1pPr>
          </a:lstStyle>
          <a:p>
            <a:pPr lvl="0"/>
            <a:r>
              <a:rPr lang="tr-TR"/>
              <a:t>Lorem ıpsum</a:t>
            </a:r>
          </a:p>
        </p:txBody>
      </p:sp>
      <p:sp>
        <p:nvSpPr>
          <p:cNvPr id="48" name="Metin Yer Tutucusu 43">
            <a:extLst>
              <a:ext uri="{FF2B5EF4-FFF2-40B4-BE49-F238E27FC236}">
                <a16:creationId xmlns:a16="http://schemas.microsoft.com/office/drawing/2014/main" id="{C92B8B3C-4E8C-2340-9B97-1BA3C79C17C6}"/>
              </a:ext>
            </a:extLst>
          </p:cNvPr>
          <p:cNvSpPr>
            <a:spLocks noGrp="1"/>
          </p:cNvSpPr>
          <p:nvPr>
            <p:ph type="body" sz="quarter" idx="18" hasCustomPrompt="1"/>
          </p:nvPr>
        </p:nvSpPr>
        <p:spPr>
          <a:xfrm>
            <a:off x="12869501" y="6977213"/>
            <a:ext cx="2774950" cy="400050"/>
          </a:xfrm>
        </p:spPr>
        <p:txBody>
          <a:bodyPr>
            <a:noAutofit/>
          </a:bodyPr>
          <a:lstStyle>
            <a:lvl1pPr algn="l">
              <a:defRPr sz="1800" b="1">
                <a:solidFill>
                  <a:srgbClr val="929D9F"/>
                </a:solidFill>
              </a:defRPr>
            </a:lvl1pPr>
          </a:lstStyle>
          <a:p>
            <a:pPr lvl="0"/>
            <a:r>
              <a:rPr lang="tr-TR"/>
              <a:t>Quisque ut nibh tellus</a:t>
            </a:r>
          </a:p>
        </p:txBody>
      </p:sp>
      <p:sp>
        <p:nvSpPr>
          <p:cNvPr id="50" name="Metin Yer Tutucusu 49">
            <a:extLst>
              <a:ext uri="{FF2B5EF4-FFF2-40B4-BE49-F238E27FC236}">
                <a16:creationId xmlns:a16="http://schemas.microsoft.com/office/drawing/2014/main" id="{93150F5E-F9A2-3341-BE4F-CF5777D354FE}"/>
              </a:ext>
            </a:extLst>
          </p:cNvPr>
          <p:cNvSpPr>
            <a:spLocks noGrp="1"/>
          </p:cNvSpPr>
          <p:nvPr>
            <p:ph type="body" sz="quarter" idx="19" hasCustomPrompt="1"/>
          </p:nvPr>
        </p:nvSpPr>
        <p:spPr>
          <a:xfrm>
            <a:off x="7707104" y="5069823"/>
            <a:ext cx="2222500" cy="549274"/>
          </a:xfrm>
        </p:spPr>
        <p:txBody>
          <a:bodyPr>
            <a:noAutofit/>
          </a:bodyPr>
          <a:lstStyle>
            <a:lvl1pPr algn="ctr">
              <a:defRPr sz="3200" b="1" i="0">
                <a:solidFill>
                  <a:schemeClr val="bg1"/>
                </a:solidFill>
                <a:latin typeface="Graublau Sans Heavy" panose="02000500040000020004" pitchFamily="2" charset="0"/>
              </a:defRPr>
            </a:lvl1pPr>
          </a:lstStyle>
          <a:p>
            <a:pPr lvl="0"/>
            <a:r>
              <a:rPr lang="tr-TR"/>
              <a:t>01. Lorem</a:t>
            </a:r>
          </a:p>
        </p:txBody>
      </p:sp>
      <p:sp>
        <p:nvSpPr>
          <p:cNvPr id="52" name="Metin Yer Tutucusu 51">
            <a:extLst>
              <a:ext uri="{FF2B5EF4-FFF2-40B4-BE49-F238E27FC236}">
                <a16:creationId xmlns:a16="http://schemas.microsoft.com/office/drawing/2014/main" id="{4AF60A17-C973-4146-8D9C-5283DDAFF048}"/>
              </a:ext>
            </a:extLst>
          </p:cNvPr>
          <p:cNvSpPr>
            <a:spLocks noGrp="1"/>
          </p:cNvSpPr>
          <p:nvPr>
            <p:ph type="body" sz="quarter" idx="20" hasCustomPrompt="1"/>
          </p:nvPr>
        </p:nvSpPr>
        <p:spPr>
          <a:xfrm>
            <a:off x="7363029" y="5565047"/>
            <a:ext cx="3197226" cy="422274"/>
          </a:xfrm>
        </p:spPr>
        <p:txBody>
          <a:bodyPr/>
          <a:lstStyle>
            <a:lvl1pPr>
              <a:defRPr>
                <a:solidFill>
                  <a:schemeClr val="bg1"/>
                </a:solidFill>
              </a:defRPr>
            </a:lvl1pPr>
          </a:lstStyle>
          <a:p>
            <a:pPr lvl="0"/>
            <a:r>
              <a:rPr lang="tr-TR"/>
              <a:t>Quisque ut nibh tellus</a:t>
            </a:r>
          </a:p>
        </p:txBody>
      </p:sp>
      <p:sp>
        <p:nvSpPr>
          <p:cNvPr id="53" name="Metin Yer Tutucusu 49">
            <a:extLst>
              <a:ext uri="{FF2B5EF4-FFF2-40B4-BE49-F238E27FC236}">
                <a16:creationId xmlns:a16="http://schemas.microsoft.com/office/drawing/2014/main" id="{0A4AD514-EC26-7C4F-81B8-64394CFB214F}"/>
              </a:ext>
            </a:extLst>
          </p:cNvPr>
          <p:cNvSpPr>
            <a:spLocks noGrp="1"/>
          </p:cNvSpPr>
          <p:nvPr>
            <p:ph type="body" sz="quarter" idx="21" hasCustomPrompt="1"/>
          </p:nvPr>
        </p:nvSpPr>
        <p:spPr>
          <a:xfrm>
            <a:off x="7707104" y="6518613"/>
            <a:ext cx="2222500" cy="549274"/>
          </a:xfrm>
        </p:spPr>
        <p:txBody>
          <a:bodyPr>
            <a:noAutofit/>
          </a:bodyPr>
          <a:lstStyle>
            <a:lvl1pPr algn="ctr">
              <a:defRPr sz="3200" b="1" i="0">
                <a:solidFill>
                  <a:schemeClr val="bg1"/>
                </a:solidFill>
                <a:latin typeface="Graublau Sans Heavy" panose="02000500040000020004" pitchFamily="2" charset="0"/>
              </a:defRPr>
            </a:lvl1pPr>
          </a:lstStyle>
          <a:p>
            <a:pPr lvl="0"/>
            <a:r>
              <a:rPr lang="tr-TR"/>
              <a:t>01. Lorem</a:t>
            </a:r>
          </a:p>
        </p:txBody>
      </p:sp>
      <p:sp>
        <p:nvSpPr>
          <p:cNvPr id="54" name="Metin Yer Tutucusu 51">
            <a:extLst>
              <a:ext uri="{FF2B5EF4-FFF2-40B4-BE49-F238E27FC236}">
                <a16:creationId xmlns:a16="http://schemas.microsoft.com/office/drawing/2014/main" id="{93C0AC29-46EF-3546-9B2A-505A9C4EDC6C}"/>
              </a:ext>
            </a:extLst>
          </p:cNvPr>
          <p:cNvSpPr>
            <a:spLocks noGrp="1"/>
          </p:cNvSpPr>
          <p:nvPr>
            <p:ph type="body" sz="quarter" idx="22" hasCustomPrompt="1"/>
          </p:nvPr>
        </p:nvSpPr>
        <p:spPr>
          <a:xfrm>
            <a:off x="7363029" y="7013837"/>
            <a:ext cx="3197226" cy="422274"/>
          </a:xfrm>
        </p:spPr>
        <p:txBody>
          <a:bodyPr/>
          <a:lstStyle>
            <a:lvl1pPr>
              <a:defRPr>
                <a:solidFill>
                  <a:schemeClr val="bg1"/>
                </a:solidFill>
              </a:defRPr>
            </a:lvl1pPr>
          </a:lstStyle>
          <a:p>
            <a:pPr lvl="0"/>
            <a:r>
              <a:rPr lang="tr-TR"/>
              <a:t>Quisque ut nibh tellus</a:t>
            </a:r>
          </a:p>
        </p:txBody>
      </p:sp>
      <p:sp>
        <p:nvSpPr>
          <p:cNvPr id="55" name="Metin Yer Tutucusu 49">
            <a:extLst>
              <a:ext uri="{FF2B5EF4-FFF2-40B4-BE49-F238E27FC236}">
                <a16:creationId xmlns:a16="http://schemas.microsoft.com/office/drawing/2014/main" id="{8AD00ACC-E057-A240-82BC-CE43EC4BAE9A}"/>
              </a:ext>
            </a:extLst>
          </p:cNvPr>
          <p:cNvSpPr>
            <a:spLocks noGrp="1"/>
          </p:cNvSpPr>
          <p:nvPr>
            <p:ph type="body" sz="quarter" idx="23" hasCustomPrompt="1"/>
          </p:nvPr>
        </p:nvSpPr>
        <p:spPr>
          <a:xfrm>
            <a:off x="7707104" y="8418665"/>
            <a:ext cx="2222500" cy="549274"/>
          </a:xfrm>
        </p:spPr>
        <p:txBody>
          <a:bodyPr>
            <a:noAutofit/>
          </a:bodyPr>
          <a:lstStyle>
            <a:lvl1pPr algn="ctr">
              <a:defRPr sz="3200" b="1" i="0">
                <a:solidFill>
                  <a:schemeClr val="bg1"/>
                </a:solidFill>
                <a:latin typeface="Graublau Sans Heavy" panose="02000500040000020004" pitchFamily="2" charset="0"/>
              </a:defRPr>
            </a:lvl1pPr>
          </a:lstStyle>
          <a:p>
            <a:pPr lvl="0"/>
            <a:r>
              <a:rPr lang="tr-TR"/>
              <a:t>01. Lorem</a:t>
            </a:r>
          </a:p>
        </p:txBody>
      </p:sp>
      <p:sp>
        <p:nvSpPr>
          <p:cNvPr id="56" name="Metin Yer Tutucusu 51">
            <a:extLst>
              <a:ext uri="{FF2B5EF4-FFF2-40B4-BE49-F238E27FC236}">
                <a16:creationId xmlns:a16="http://schemas.microsoft.com/office/drawing/2014/main" id="{5A660FDF-8823-0F4B-A4FA-72DCCB979F98}"/>
              </a:ext>
            </a:extLst>
          </p:cNvPr>
          <p:cNvSpPr>
            <a:spLocks noGrp="1"/>
          </p:cNvSpPr>
          <p:nvPr>
            <p:ph type="body" sz="quarter" idx="24" hasCustomPrompt="1"/>
          </p:nvPr>
        </p:nvSpPr>
        <p:spPr>
          <a:xfrm>
            <a:off x="7363029" y="8913889"/>
            <a:ext cx="3197226" cy="422274"/>
          </a:xfrm>
        </p:spPr>
        <p:txBody>
          <a:bodyPr/>
          <a:lstStyle>
            <a:lvl1pPr>
              <a:defRPr>
                <a:solidFill>
                  <a:schemeClr val="bg1"/>
                </a:solidFill>
              </a:defRPr>
            </a:lvl1pPr>
          </a:lstStyle>
          <a:p>
            <a:pPr lvl="0"/>
            <a:r>
              <a:rPr lang="tr-TR"/>
              <a:t>Quisque ut nibh tellus</a:t>
            </a:r>
          </a:p>
        </p:txBody>
      </p:sp>
    </p:spTree>
    <p:extLst>
      <p:ext uri="{BB962C8B-B14F-4D97-AF65-F5344CB8AC3E}">
        <p14:creationId xmlns:p14="http://schemas.microsoft.com/office/powerpoint/2010/main" val="3895127976"/>
      </p:ext>
    </p:extLst>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854A7ABE-EA6C-0746-ABC8-DB1D1C9B924D}"/>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Paralelkenar 3">
            <a:extLst>
              <a:ext uri="{FF2B5EF4-FFF2-40B4-BE49-F238E27FC236}">
                <a16:creationId xmlns:a16="http://schemas.microsoft.com/office/drawing/2014/main" id="{CAA34829-0D7A-7243-B5C0-83AFC03C1B3D}"/>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3E4AC5ED-1C85-064E-B4D4-8032A9457AA4}"/>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F8054C71-A85F-ED40-B820-15EC588B0C28}"/>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D5563926-2379-5148-8FB9-51E97C90863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Oval 12">
            <a:extLst>
              <a:ext uri="{FF2B5EF4-FFF2-40B4-BE49-F238E27FC236}">
                <a16:creationId xmlns:a16="http://schemas.microsoft.com/office/drawing/2014/main" id="{DDC2C800-F7AE-9F4D-AA2F-60E79142B4B6}"/>
              </a:ext>
            </a:extLst>
          </p:cNvPr>
          <p:cNvSpPr/>
          <p:nvPr/>
        </p:nvSpPr>
        <p:spPr>
          <a:xfrm>
            <a:off x="9890657" y="5093061"/>
            <a:ext cx="4605866" cy="4605866"/>
          </a:xfrm>
          <a:prstGeom prst="ellipse">
            <a:avLst/>
          </a:prstGeom>
          <a:blipFill>
            <a:blip r:embed="rId5"/>
            <a:stretch>
              <a:fillRect l="-56150" t="-151" r="-13945" b="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grpSp>
        <p:nvGrpSpPr>
          <p:cNvPr id="14" name="Group 4">
            <a:extLst>
              <a:ext uri="{FF2B5EF4-FFF2-40B4-BE49-F238E27FC236}">
                <a16:creationId xmlns:a16="http://schemas.microsoft.com/office/drawing/2014/main" id="{64896AC1-C9E9-EB46-8D7A-D007D68CB944}"/>
              </a:ext>
            </a:extLst>
          </p:cNvPr>
          <p:cNvGrpSpPr/>
          <p:nvPr/>
        </p:nvGrpSpPr>
        <p:grpSpPr>
          <a:xfrm rot="1198072" flipH="1">
            <a:off x="8679923" y="3882327"/>
            <a:ext cx="7027334" cy="7027334"/>
            <a:chOff x="6508750" y="3396344"/>
            <a:chExt cx="5270500" cy="5270500"/>
          </a:xfrm>
        </p:grpSpPr>
        <p:sp>
          <p:nvSpPr>
            <p:cNvPr id="40" name="Arc 2">
              <a:extLst>
                <a:ext uri="{FF2B5EF4-FFF2-40B4-BE49-F238E27FC236}">
                  <a16:creationId xmlns:a16="http://schemas.microsoft.com/office/drawing/2014/main" id="{64680EB1-096C-3A41-8959-174BFEFACEB0}"/>
                </a:ext>
              </a:extLst>
            </p:cNvPr>
            <p:cNvSpPr/>
            <p:nvPr/>
          </p:nvSpPr>
          <p:spPr>
            <a:xfrm>
              <a:off x="7292522" y="4180116"/>
              <a:ext cx="3702956" cy="3702956"/>
            </a:xfrm>
            <a:prstGeom prst="arc">
              <a:avLst>
                <a:gd name="adj1" fmla="val 14855899"/>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1" name="Arc 7">
              <a:extLst>
                <a:ext uri="{FF2B5EF4-FFF2-40B4-BE49-F238E27FC236}">
                  <a16:creationId xmlns:a16="http://schemas.microsoft.com/office/drawing/2014/main" id="{6628D9E2-CA69-7840-8145-AB94FEE4F3E9}"/>
                </a:ext>
              </a:extLst>
            </p:cNvPr>
            <p:cNvSpPr/>
            <p:nvPr/>
          </p:nvSpPr>
          <p:spPr>
            <a:xfrm>
              <a:off x="7048500" y="3936094"/>
              <a:ext cx="4191000" cy="4191000"/>
            </a:xfrm>
            <a:prstGeom prst="arc">
              <a:avLst>
                <a:gd name="adj1" fmla="val 17364140"/>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2" name="Arc 8">
              <a:extLst>
                <a:ext uri="{FF2B5EF4-FFF2-40B4-BE49-F238E27FC236}">
                  <a16:creationId xmlns:a16="http://schemas.microsoft.com/office/drawing/2014/main" id="{69290621-E06F-834E-83F1-DB565466589E}"/>
                </a:ext>
              </a:extLst>
            </p:cNvPr>
            <p:cNvSpPr/>
            <p:nvPr/>
          </p:nvSpPr>
          <p:spPr>
            <a:xfrm>
              <a:off x="6794500" y="3682094"/>
              <a:ext cx="4699000" cy="4699000"/>
            </a:xfrm>
            <a:prstGeom prst="arc">
              <a:avLst>
                <a:gd name="adj1" fmla="val 19485391"/>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3" name="Arc 9">
              <a:extLst>
                <a:ext uri="{FF2B5EF4-FFF2-40B4-BE49-F238E27FC236}">
                  <a16:creationId xmlns:a16="http://schemas.microsoft.com/office/drawing/2014/main" id="{5F83E22E-6F52-A54C-87ED-E9CEC9454CAB}"/>
                </a:ext>
              </a:extLst>
            </p:cNvPr>
            <p:cNvSpPr/>
            <p:nvPr/>
          </p:nvSpPr>
          <p:spPr>
            <a:xfrm>
              <a:off x="6508750" y="3396344"/>
              <a:ext cx="5270500" cy="5270500"/>
            </a:xfrm>
            <a:prstGeom prst="arc">
              <a:avLst>
                <a:gd name="adj1" fmla="val 21253794"/>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grpSp>
      <p:sp>
        <p:nvSpPr>
          <p:cNvPr id="16" name="Oval 15">
            <a:extLst>
              <a:ext uri="{FF2B5EF4-FFF2-40B4-BE49-F238E27FC236}">
                <a16:creationId xmlns:a16="http://schemas.microsoft.com/office/drawing/2014/main" id="{5400EC64-5079-0040-948F-5ED2E589C102}"/>
              </a:ext>
            </a:extLst>
          </p:cNvPr>
          <p:cNvSpPr/>
          <p:nvPr/>
        </p:nvSpPr>
        <p:spPr>
          <a:xfrm>
            <a:off x="1830389" y="3130695"/>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9" name="Oval 18">
            <a:extLst>
              <a:ext uri="{FF2B5EF4-FFF2-40B4-BE49-F238E27FC236}">
                <a16:creationId xmlns:a16="http://schemas.microsoft.com/office/drawing/2014/main" id="{6C813CCE-5CE6-1C4C-AAE0-EDD4F9A3CBAC}"/>
              </a:ext>
            </a:extLst>
          </p:cNvPr>
          <p:cNvSpPr/>
          <p:nvPr/>
        </p:nvSpPr>
        <p:spPr>
          <a:xfrm>
            <a:off x="1830389" y="4994703"/>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2" name="Oval 21">
            <a:extLst>
              <a:ext uri="{FF2B5EF4-FFF2-40B4-BE49-F238E27FC236}">
                <a16:creationId xmlns:a16="http://schemas.microsoft.com/office/drawing/2014/main" id="{00A340D0-5063-7543-AAFF-7E746D1F220F}"/>
              </a:ext>
            </a:extLst>
          </p:cNvPr>
          <p:cNvSpPr/>
          <p:nvPr/>
        </p:nvSpPr>
        <p:spPr>
          <a:xfrm>
            <a:off x="1830389" y="6891203"/>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5" name="Oval 24">
            <a:extLst>
              <a:ext uri="{FF2B5EF4-FFF2-40B4-BE49-F238E27FC236}">
                <a16:creationId xmlns:a16="http://schemas.microsoft.com/office/drawing/2014/main" id="{D0682BF2-3F40-0344-B489-3CBA9ED72D91}"/>
              </a:ext>
            </a:extLst>
          </p:cNvPr>
          <p:cNvSpPr/>
          <p:nvPr/>
        </p:nvSpPr>
        <p:spPr>
          <a:xfrm>
            <a:off x="1830389" y="8788331"/>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8" name="Oval 27">
            <a:extLst>
              <a:ext uri="{FF2B5EF4-FFF2-40B4-BE49-F238E27FC236}">
                <a16:creationId xmlns:a16="http://schemas.microsoft.com/office/drawing/2014/main" id="{D5EADA09-6562-1F4F-8DF4-A2FB2349F183}"/>
              </a:ext>
            </a:extLst>
          </p:cNvPr>
          <p:cNvSpPr/>
          <p:nvPr/>
        </p:nvSpPr>
        <p:spPr>
          <a:xfrm>
            <a:off x="16610763" y="6604829"/>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31" name="Straight Connector 35">
            <a:extLst>
              <a:ext uri="{FF2B5EF4-FFF2-40B4-BE49-F238E27FC236}">
                <a16:creationId xmlns:a16="http://schemas.microsoft.com/office/drawing/2014/main" id="{5AD064D8-DF4F-EF41-9AD3-965E477BD27C}"/>
              </a:ext>
            </a:extLst>
          </p:cNvPr>
          <p:cNvCxnSpPr/>
          <p:nvPr/>
        </p:nvCxnSpPr>
        <p:spPr>
          <a:xfrm flipH="1">
            <a:off x="13517345" y="6870052"/>
            <a:ext cx="3178578" cy="0"/>
          </a:xfrm>
          <a:prstGeom prst="line">
            <a:avLst/>
          </a:prstGeom>
          <a:ln w="19050">
            <a:solidFill>
              <a:srgbClr val="272A30"/>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D32B6CB7-9170-E84A-A301-68DAB6C0FB92}"/>
              </a:ext>
            </a:extLst>
          </p:cNvPr>
          <p:cNvSpPr/>
          <p:nvPr/>
        </p:nvSpPr>
        <p:spPr>
          <a:xfrm>
            <a:off x="1844257" y="10821655"/>
            <a:ext cx="526142" cy="526142"/>
          </a:xfrm>
          <a:prstGeom prst="ellipse">
            <a:avLst/>
          </a:prstGeom>
          <a:solidFill>
            <a:srgbClr val="D0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44" name="Arc 8">
            <a:extLst>
              <a:ext uri="{FF2B5EF4-FFF2-40B4-BE49-F238E27FC236}">
                <a16:creationId xmlns:a16="http://schemas.microsoft.com/office/drawing/2014/main" id="{A9A2EBD7-8E82-2B48-804E-B050E64B019F}"/>
              </a:ext>
            </a:extLst>
          </p:cNvPr>
          <p:cNvSpPr/>
          <p:nvPr userDrawn="1"/>
        </p:nvSpPr>
        <p:spPr>
          <a:xfrm rot="1198072" flipH="1">
            <a:off x="8274033" y="3480653"/>
            <a:ext cx="7833314" cy="7833314"/>
          </a:xfrm>
          <a:prstGeom prst="arc">
            <a:avLst>
              <a:gd name="adj1" fmla="val 1395584"/>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6" name="Metin Yer Tutucusu 45">
            <a:extLst>
              <a:ext uri="{FF2B5EF4-FFF2-40B4-BE49-F238E27FC236}">
                <a16:creationId xmlns:a16="http://schemas.microsoft.com/office/drawing/2014/main" id="{FEEA6FA2-CE27-C34E-AA96-A7169F3EC941}"/>
              </a:ext>
            </a:extLst>
          </p:cNvPr>
          <p:cNvSpPr>
            <a:spLocks noGrp="1"/>
          </p:cNvSpPr>
          <p:nvPr userDrawn="1">
            <p:ph type="body" sz="quarter" idx="10" hasCustomPrompt="1"/>
          </p:nvPr>
        </p:nvSpPr>
        <p:spPr>
          <a:xfrm>
            <a:off x="651315" y="209027"/>
            <a:ext cx="1256665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8" name="Metin Yer Tutucusu 47">
            <a:extLst>
              <a:ext uri="{FF2B5EF4-FFF2-40B4-BE49-F238E27FC236}">
                <a16:creationId xmlns:a16="http://schemas.microsoft.com/office/drawing/2014/main" id="{533AC488-9AA6-E345-A169-731175D02CB0}"/>
              </a:ext>
            </a:extLst>
          </p:cNvPr>
          <p:cNvSpPr>
            <a:spLocks noGrp="1"/>
          </p:cNvSpPr>
          <p:nvPr userDrawn="1">
            <p:ph type="body" sz="quarter" idx="11" hasCustomPrompt="1"/>
          </p:nvPr>
        </p:nvSpPr>
        <p:spPr>
          <a:xfrm>
            <a:off x="650877" y="1816102"/>
            <a:ext cx="13011150" cy="1043388"/>
          </a:xfrm>
        </p:spPr>
        <p:txBody>
          <a:bodyPr/>
          <a:lstStyle>
            <a:lvl1pPr>
              <a:defRPr b="1"/>
            </a:lvl1pPr>
          </a:lstStyle>
          <a:p>
            <a:pPr lvl="0"/>
            <a:r>
              <a:rPr lang="tr-TR"/>
              <a:t>Asıl metin stillerini düzenlemek için tıklayın</a:t>
            </a:r>
          </a:p>
        </p:txBody>
      </p:sp>
      <p:sp>
        <p:nvSpPr>
          <p:cNvPr id="50" name="Metin Yer Tutucusu 49">
            <a:extLst>
              <a:ext uri="{FF2B5EF4-FFF2-40B4-BE49-F238E27FC236}">
                <a16:creationId xmlns:a16="http://schemas.microsoft.com/office/drawing/2014/main" id="{74158DC5-FADE-E84B-B2FC-FC3342A0663F}"/>
              </a:ext>
            </a:extLst>
          </p:cNvPr>
          <p:cNvSpPr>
            <a:spLocks noGrp="1"/>
          </p:cNvSpPr>
          <p:nvPr userDrawn="1">
            <p:ph type="body" sz="quarter" idx="12" hasCustomPrompt="1"/>
          </p:nvPr>
        </p:nvSpPr>
        <p:spPr>
          <a:xfrm>
            <a:off x="2738598" y="2858490"/>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2" name="Metin Yer Tutucusu 51">
            <a:extLst>
              <a:ext uri="{FF2B5EF4-FFF2-40B4-BE49-F238E27FC236}">
                <a16:creationId xmlns:a16="http://schemas.microsoft.com/office/drawing/2014/main" id="{30584404-5CFD-824B-A3F6-1D4012F4E845}"/>
              </a:ext>
            </a:extLst>
          </p:cNvPr>
          <p:cNvSpPr>
            <a:spLocks noGrp="1"/>
          </p:cNvSpPr>
          <p:nvPr>
            <p:ph type="body" sz="quarter" idx="13" hasCustomPrompt="1"/>
          </p:nvPr>
        </p:nvSpPr>
        <p:spPr>
          <a:xfrm>
            <a:off x="2719679" y="3415760"/>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3" name="Metin Yer Tutucusu 49">
            <a:extLst>
              <a:ext uri="{FF2B5EF4-FFF2-40B4-BE49-F238E27FC236}">
                <a16:creationId xmlns:a16="http://schemas.microsoft.com/office/drawing/2014/main" id="{D3006568-5F97-6446-9B14-0E5D9461155B}"/>
              </a:ext>
            </a:extLst>
          </p:cNvPr>
          <p:cNvSpPr>
            <a:spLocks noGrp="1"/>
          </p:cNvSpPr>
          <p:nvPr>
            <p:ph type="body" sz="quarter" idx="14" hasCustomPrompt="1"/>
          </p:nvPr>
        </p:nvSpPr>
        <p:spPr>
          <a:xfrm>
            <a:off x="2719930" y="4885864"/>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4" name="Metin Yer Tutucusu 51">
            <a:extLst>
              <a:ext uri="{FF2B5EF4-FFF2-40B4-BE49-F238E27FC236}">
                <a16:creationId xmlns:a16="http://schemas.microsoft.com/office/drawing/2014/main" id="{FE48F831-F7C3-DF46-9F2A-1FD786CC7628}"/>
              </a:ext>
            </a:extLst>
          </p:cNvPr>
          <p:cNvSpPr>
            <a:spLocks noGrp="1"/>
          </p:cNvSpPr>
          <p:nvPr>
            <p:ph type="body" sz="quarter" idx="15" hasCustomPrompt="1"/>
          </p:nvPr>
        </p:nvSpPr>
        <p:spPr>
          <a:xfrm>
            <a:off x="2719679" y="5392842"/>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5" name="Metin Yer Tutucusu 49">
            <a:extLst>
              <a:ext uri="{FF2B5EF4-FFF2-40B4-BE49-F238E27FC236}">
                <a16:creationId xmlns:a16="http://schemas.microsoft.com/office/drawing/2014/main" id="{CAF2DB07-C337-9945-A3D2-A51FADAA2AE0}"/>
              </a:ext>
            </a:extLst>
          </p:cNvPr>
          <p:cNvSpPr>
            <a:spLocks noGrp="1"/>
          </p:cNvSpPr>
          <p:nvPr>
            <p:ph type="body" sz="quarter" idx="16" hasCustomPrompt="1"/>
          </p:nvPr>
        </p:nvSpPr>
        <p:spPr>
          <a:xfrm>
            <a:off x="2719930" y="6887658"/>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6" name="Metin Yer Tutucusu 51">
            <a:extLst>
              <a:ext uri="{FF2B5EF4-FFF2-40B4-BE49-F238E27FC236}">
                <a16:creationId xmlns:a16="http://schemas.microsoft.com/office/drawing/2014/main" id="{55128AC1-8F3D-0041-B654-24725F64B86D}"/>
              </a:ext>
            </a:extLst>
          </p:cNvPr>
          <p:cNvSpPr>
            <a:spLocks noGrp="1"/>
          </p:cNvSpPr>
          <p:nvPr>
            <p:ph type="body" sz="quarter" idx="17" hasCustomPrompt="1"/>
          </p:nvPr>
        </p:nvSpPr>
        <p:spPr>
          <a:xfrm>
            <a:off x="2719679" y="7394636"/>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7" name="Metin Yer Tutucusu 49">
            <a:extLst>
              <a:ext uri="{FF2B5EF4-FFF2-40B4-BE49-F238E27FC236}">
                <a16:creationId xmlns:a16="http://schemas.microsoft.com/office/drawing/2014/main" id="{7EC4E59C-EC81-774D-B6F8-FC748B1E48C6}"/>
              </a:ext>
            </a:extLst>
          </p:cNvPr>
          <p:cNvSpPr>
            <a:spLocks noGrp="1"/>
          </p:cNvSpPr>
          <p:nvPr>
            <p:ph type="body" sz="quarter" idx="18" hasCustomPrompt="1"/>
          </p:nvPr>
        </p:nvSpPr>
        <p:spPr>
          <a:xfrm>
            <a:off x="2719930" y="8691746"/>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8" name="Metin Yer Tutucusu 51">
            <a:extLst>
              <a:ext uri="{FF2B5EF4-FFF2-40B4-BE49-F238E27FC236}">
                <a16:creationId xmlns:a16="http://schemas.microsoft.com/office/drawing/2014/main" id="{080BDA06-45A1-424A-B1B8-7255916940D4}"/>
              </a:ext>
            </a:extLst>
          </p:cNvPr>
          <p:cNvSpPr>
            <a:spLocks noGrp="1"/>
          </p:cNvSpPr>
          <p:nvPr>
            <p:ph type="body" sz="quarter" idx="19" hasCustomPrompt="1"/>
          </p:nvPr>
        </p:nvSpPr>
        <p:spPr>
          <a:xfrm>
            <a:off x="2719679" y="9198724"/>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9" name="Metin Yer Tutucusu 49">
            <a:extLst>
              <a:ext uri="{FF2B5EF4-FFF2-40B4-BE49-F238E27FC236}">
                <a16:creationId xmlns:a16="http://schemas.microsoft.com/office/drawing/2014/main" id="{A592CF04-4F9A-9C42-B488-515DFDFEF0DA}"/>
              </a:ext>
            </a:extLst>
          </p:cNvPr>
          <p:cNvSpPr>
            <a:spLocks noGrp="1"/>
          </p:cNvSpPr>
          <p:nvPr>
            <p:ph type="body" sz="quarter" idx="20" hasCustomPrompt="1"/>
          </p:nvPr>
        </p:nvSpPr>
        <p:spPr>
          <a:xfrm>
            <a:off x="2719930" y="10767680"/>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60" name="Metin Yer Tutucusu 51">
            <a:extLst>
              <a:ext uri="{FF2B5EF4-FFF2-40B4-BE49-F238E27FC236}">
                <a16:creationId xmlns:a16="http://schemas.microsoft.com/office/drawing/2014/main" id="{505B6427-4395-5645-A10F-3382910296B1}"/>
              </a:ext>
            </a:extLst>
          </p:cNvPr>
          <p:cNvSpPr>
            <a:spLocks noGrp="1"/>
          </p:cNvSpPr>
          <p:nvPr>
            <p:ph type="body" sz="quarter" idx="21" hasCustomPrompt="1"/>
          </p:nvPr>
        </p:nvSpPr>
        <p:spPr>
          <a:xfrm>
            <a:off x="2719679" y="11274658"/>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a:t>
            </a:r>
            <a:r>
              <a:rPr lang="tr-TR" err="1"/>
              <a:t>dolor</a:t>
            </a:r>
            <a:r>
              <a:rPr lang="tr-TR"/>
              <a:t> </a:t>
            </a:r>
            <a:r>
              <a:rPr lang="tr-TR" err="1"/>
              <a:t>democritum</a:t>
            </a:r>
            <a:r>
              <a:rPr lang="tr-TR"/>
              <a:t>. </a:t>
            </a:r>
            <a:r>
              <a:rPr lang="tr-TR" err="1"/>
              <a:t>Agam</a:t>
            </a:r>
            <a:r>
              <a:rPr lang="tr-TR"/>
              <a:t> </a:t>
            </a:r>
            <a:r>
              <a:rPr lang="tr-TR" err="1"/>
              <a:t>tation</a:t>
            </a:r>
            <a:r>
              <a:rPr lang="tr-TR"/>
              <a:t> </a:t>
            </a:r>
            <a:r>
              <a:rPr lang="tr-TR" err="1"/>
              <a:t>perpicit</a:t>
            </a:r>
            <a:r>
              <a:rPr lang="tr-TR"/>
              <a:t> his </a:t>
            </a:r>
            <a:r>
              <a:rPr lang="tr-TR" err="1"/>
              <a:t>ei</a:t>
            </a:r>
            <a:r>
              <a:rPr lang="tr-TR"/>
              <a:t> </a:t>
            </a:r>
            <a:r>
              <a:rPr lang="tr-TR" err="1"/>
              <a:t>consuk</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efficiendi</a:t>
            </a:r>
            <a:endParaRPr lang="tr-TR"/>
          </a:p>
        </p:txBody>
      </p:sp>
      <p:sp>
        <p:nvSpPr>
          <p:cNvPr id="62" name="Metin Yer Tutucusu 61">
            <a:extLst>
              <a:ext uri="{FF2B5EF4-FFF2-40B4-BE49-F238E27FC236}">
                <a16:creationId xmlns:a16="http://schemas.microsoft.com/office/drawing/2014/main" id="{D48DA831-3A1B-6348-93A4-1F0A825AB0C1}"/>
              </a:ext>
            </a:extLst>
          </p:cNvPr>
          <p:cNvSpPr>
            <a:spLocks noGrp="1"/>
          </p:cNvSpPr>
          <p:nvPr>
            <p:ph type="body" sz="quarter" idx="22" hasCustomPrompt="1"/>
          </p:nvPr>
        </p:nvSpPr>
        <p:spPr>
          <a:xfrm>
            <a:off x="1844257" y="3103788"/>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01</a:t>
            </a:r>
          </a:p>
        </p:txBody>
      </p:sp>
      <p:sp>
        <p:nvSpPr>
          <p:cNvPr id="63" name="Metin Yer Tutucusu 61">
            <a:extLst>
              <a:ext uri="{FF2B5EF4-FFF2-40B4-BE49-F238E27FC236}">
                <a16:creationId xmlns:a16="http://schemas.microsoft.com/office/drawing/2014/main" id="{A1F0A084-A8BC-8B40-A362-90A5E092C85B}"/>
              </a:ext>
            </a:extLst>
          </p:cNvPr>
          <p:cNvSpPr>
            <a:spLocks noGrp="1"/>
          </p:cNvSpPr>
          <p:nvPr>
            <p:ph type="body" sz="quarter" idx="23" hasCustomPrompt="1"/>
          </p:nvPr>
        </p:nvSpPr>
        <p:spPr>
          <a:xfrm>
            <a:off x="1844257" y="4957302"/>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02</a:t>
            </a:r>
          </a:p>
        </p:txBody>
      </p:sp>
      <p:sp>
        <p:nvSpPr>
          <p:cNvPr id="64" name="Metin Yer Tutucusu 61">
            <a:extLst>
              <a:ext uri="{FF2B5EF4-FFF2-40B4-BE49-F238E27FC236}">
                <a16:creationId xmlns:a16="http://schemas.microsoft.com/office/drawing/2014/main" id="{2F5E8AA5-D997-2D4A-8611-D50655ED14E5}"/>
              </a:ext>
            </a:extLst>
          </p:cNvPr>
          <p:cNvSpPr>
            <a:spLocks noGrp="1"/>
          </p:cNvSpPr>
          <p:nvPr>
            <p:ph type="body" sz="quarter" idx="24" hasCustomPrompt="1"/>
          </p:nvPr>
        </p:nvSpPr>
        <p:spPr>
          <a:xfrm>
            <a:off x="1851279" y="6842828"/>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03</a:t>
            </a:r>
          </a:p>
        </p:txBody>
      </p:sp>
      <p:sp>
        <p:nvSpPr>
          <p:cNvPr id="65" name="Metin Yer Tutucusu 61">
            <a:extLst>
              <a:ext uri="{FF2B5EF4-FFF2-40B4-BE49-F238E27FC236}">
                <a16:creationId xmlns:a16="http://schemas.microsoft.com/office/drawing/2014/main" id="{662D9183-F70E-DE4D-B54D-52444B85C891}"/>
              </a:ext>
            </a:extLst>
          </p:cNvPr>
          <p:cNvSpPr>
            <a:spLocks noGrp="1"/>
          </p:cNvSpPr>
          <p:nvPr>
            <p:ph type="body" sz="quarter" idx="25" hasCustomPrompt="1"/>
          </p:nvPr>
        </p:nvSpPr>
        <p:spPr>
          <a:xfrm>
            <a:off x="1858301" y="8728354"/>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04</a:t>
            </a:r>
          </a:p>
        </p:txBody>
      </p:sp>
      <p:sp>
        <p:nvSpPr>
          <p:cNvPr id="66" name="Metin Yer Tutucusu 61">
            <a:extLst>
              <a:ext uri="{FF2B5EF4-FFF2-40B4-BE49-F238E27FC236}">
                <a16:creationId xmlns:a16="http://schemas.microsoft.com/office/drawing/2014/main" id="{2FD3D8FA-08B6-FC44-89BF-5263F67DFA59}"/>
              </a:ext>
            </a:extLst>
          </p:cNvPr>
          <p:cNvSpPr>
            <a:spLocks noGrp="1"/>
          </p:cNvSpPr>
          <p:nvPr>
            <p:ph type="body" sz="quarter" idx="26" hasCustomPrompt="1"/>
          </p:nvPr>
        </p:nvSpPr>
        <p:spPr>
          <a:xfrm>
            <a:off x="1865323" y="10762164"/>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05</a:t>
            </a:r>
          </a:p>
        </p:txBody>
      </p:sp>
      <p:sp>
        <p:nvSpPr>
          <p:cNvPr id="67" name="Metin Yer Tutucusu 49">
            <a:extLst>
              <a:ext uri="{FF2B5EF4-FFF2-40B4-BE49-F238E27FC236}">
                <a16:creationId xmlns:a16="http://schemas.microsoft.com/office/drawing/2014/main" id="{4C914900-9249-8940-8917-25F0FC18D775}"/>
              </a:ext>
            </a:extLst>
          </p:cNvPr>
          <p:cNvSpPr>
            <a:spLocks noGrp="1"/>
          </p:cNvSpPr>
          <p:nvPr>
            <p:ph type="body" sz="quarter" idx="27" hasCustomPrompt="1"/>
          </p:nvPr>
        </p:nvSpPr>
        <p:spPr>
          <a:xfrm>
            <a:off x="17718482" y="4286233"/>
            <a:ext cx="4511676" cy="595035"/>
          </a:xfrm>
          <a:noFill/>
        </p:spPr>
        <p:txBody>
          <a:bodyPr wrap="square" rtlCol="0">
            <a:spAutoFit/>
          </a:bodyPr>
          <a:lstStyle>
            <a:lvl1pPr>
              <a:defRPr lang="tr-TR" sz="3200"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69" name="Metin Yer Tutucusu 68">
            <a:extLst>
              <a:ext uri="{FF2B5EF4-FFF2-40B4-BE49-F238E27FC236}">
                <a16:creationId xmlns:a16="http://schemas.microsoft.com/office/drawing/2014/main" id="{792A6EE2-82A3-D946-89D1-DFC84F592F8D}"/>
              </a:ext>
            </a:extLst>
          </p:cNvPr>
          <p:cNvSpPr>
            <a:spLocks noGrp="1"/>
          </p:cNvSpPr>
          <p:nvPr>
            <p:ph type="body" sz="quarter" idx="28" hasCustomPrompt="1"/>
          </p:nvPr>
        </p:nvSpPr>
        <p:spPr>
          <a:xfrm>
            <a:off x="17710582" y="5092701"/>
            <a:ext cx="4327524" cy="5467350"/>
          </a:xfrm>
        </p:spPr>
        <p:txBody>
          <a:bodyPr/>
          <a:lstStyle/>
          <a:p>
            <a:pPr lvl="0"/>
            <a:r>
              <a:rPr lang="tr-TR"/>
              <a:t>Lorem ipsum dolor sit amet, consectetyr adipisping nec sem conque ante pellentesque</a:t>
            </a:r>
          </a:p>
        </p:txBody>
      </p:sp>
      <p:sp>
        <p:nvSpPr>
          <p:cNvPr id="71" name="Metin Yer Tutucusu 70">
            <a:extLst>
              <a:ext uri="{FF2B5EF4-FFF2-40B4-BE49-F238E27FC236}">
                <a16:creationId xmlns:a16="http://schemas.microsoft.com/office/drawing/2014/main" id="{CF758A4E-B4B0-F245-A689-14C1A2E6EB64}"/>
              </a:ext>
            </a:extLst>
          </p:cNvPr>
          <p:cNvSpPr>
            <a:spLocks noGrp="1"/>
          </p:cNvSpPr>
          <p:nvPr>
            <p:ph type="body" sz="quarter" idx="29" hasCustomPrompt="1"/>
          </p:nvPr>
        </p:nvSpPr>
        <p:spPr>
          <a:xfrm>
            <a:off x="10525706" y="6459418"/>
            <a:ext cx="3022600" cy="1826141"/>
          </a:xfrm>
          <a:noFill/>
        </p:spPr>
        <p:txBody>
          <a:bodyPr wrap="square" rtlCol="0">
            <a:spAutoFit/>
          </a:bodyPr>
          <a:lstStyle>
            <a:lvl1pPr>
              <a:defRPr lang="tr-TR" sz="5600" b="1" kern="1200" dirty="0">
                <a:solidFill>
                  <a:schemeClr val="bg1"/>
                </a:solidFill>
                <a:latin typeface="Graublau Sans Heavy" panose="02000500040000020004" pitchFamily="2" charset="0"/>
                <a:ea typeface="+mn-ea"/>
                <a:cs typeface="+mn-cs"/>
              </a:defRPr>
            </a:lvl1pPr>
          </a:lstStyle>
          <a:p>
            <a:pPr lvl="0" algn="ctr" defTabSz="1828800" rtl="0" eaLnBrk="1" hangingPunct="1"/>
            <a:r>
              <a:rPr lang="tr-TR"/>
              <a:t>Lorem </a:t>
            </a:r>
            <a:r>
              <a:rPr lang="en-US"/>
              <a:t>i</a:t>
            </a:r>
            <a:r>
              <a:rPr lang="tr-TR"/>
              <a:t>psum</a:t>
            </a:r>
          </a:p>
        </p:txBody>
      </p:sp>
    </p:spTree>
    <p:extLst>
      <p:ext uri="{BB962C8B-B14F-4D97-AF65-F5344CB8AC3E}">
        <p14:creationId xmlns:p14="http://schemas.microsoft.com/office/powerpoint/2010/main" val="3896321286"/>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47A31BF-A894-E340-86D2-B2040277916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Paralelkenar 3">
            <a:extLst>
              <a:ext uri="{FF2B5EF4-FFF2-40B4-BE49-F238E27FC236}">
                <a16:creationId xmlns:a16="http://schemas.microsoft.com/office/drawing/2014/main" id="{192F2C12-9FC5-2D44-9272-C9016626AD61}"/>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DF9469BB-9BDB-244B-8D05-EBF0152B71B8}"/>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6CCA447E-A3AC-3546-90B3-C27FBA04ED2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0AC97D59-79CC-9849-984A-BE49A434A80E}"/>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Oval 10">
            <a:extLst>
              <a:ext uri="{FF2B5EF4-FFF2-40B4-BE49-F238E27FC236}">
                <a16:creationId xmlns:a16="http://schemas.microsoft.com/office/drawing/2014/main" id="{E56AF018-10A5-3C4E-884D-B8065D3578DC}"/>
              </a:ext>
            </a:extLst>
          </p:cNvPr>
          <p:cNvSpPr/>
          <p:nvPr/>
        </p:nvSpPr>
        <p:spPr>
          <a:xfrm>
            <a:off x="9890657" y="5093061"/>
            <a:ext cx="4605866" cy="4605866"/>
          </a:xfrm>
          <a:prstGeom prst="ellipse">
            <a:avLst/>
          </a:prstGeom>
          <a:blipFill>
            <a:blip r:embed="rId5"/>
            <a:stretch>
              <a:fillRect l="-56150" t="-151" r="-13945" b="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grpSp>
        <p:nvGrpSpPr>
          <p:cNvPr id="12" name="Group 4">
            <a:extLst>
              <a:ext uri="{FF2B5EF4-FFF2-40B4-BE49-F238E27FC236}">
                <a16:creationId xmlns:a16="http://schemas.microsoft.com/office/drawing/2014/main" id="{CFAD5962-871A-9D4A-B8CA-628E4B20778E}"/>
              </a:ext>
            </a:extLst>
          </p:cNvPr>
          <p:cNvGrpSpPr/>
          <p:nvPr/>
        </p:nvGrpSpPr>
        <p:grpSpPr>
          <a:xfrm rot="1198072" flipH="1">
            <a:off x="8679923" y="3882327"/>
            <a:ext cx="7027334" cy="7027334"/>
            <a:chOff x="6508750" y="3396344"/>
            <a:chExt cx="5270500" cy="5270500"/>
          </a:xfrm>
        </p:grpSpPr>
        <p:sp>
          <p:nvSpPr>
            <p:cNvPr id="30" name="Arc 2">
              <a:extLst>
                <a:ext uri="{FF2B5EF4-FFF2-40B4-BE49-F238E27FC236}">
                  <a16:creationId xmlns:a16="http://schemas.microsoft.com/office/drawing/2014/main" id="{2B8314A3-517F-9E4D-8A82-F00CBAC00311}"/>
                </a:ext>
              </a:extLst>
            </p:cNvPr>
            <p:cNvSpPr/>
            <p:nvPr/>
          </p:nvSpPr>
          <p:spPr>
            <a:xfrm>
              <a:off x="7292522" y="4180116"/>
              <a:ext cx="3702956" cy="3702956"/>
            </a:xfrm>
            <a:prstGeom prst="arc">
              <a:avLst>
                <a:gd name="adj1" fmla="val 14855899"/>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31" name="Arc 7">
              <a:extLst>
                <a:ext uri="{FF2B5EF4-FFF2-40B4-BE49-F238E27FC236}">
                  <a16:creationId xmlns:a16="http://schemas.microsoft.com/office/drawing/2014/main" id="{5EFE642C-025D-7E43-B427-89372ED071E7}"/>
                </a:ext>
              </a:extLst>
            </p:cNvPr>
            <p:cNvSpPr/>
            <p:nvPr/>
          </p:nvSpPr>
          <p:spPr>
            <a:xfrm>
              <a:off x="7048500" y="3936094"/>
              <a:ext cx="4191000" cy="4191000"/>
            </a:xfrm>
            <a:prstGeom prst="arc">
              <a:avLst>
                <a:gd name="adj1" fmla="val 17364140"/>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32" name="Arc 8">
              <a:extLst>
                <a:ext uri="{FF2B5EF4-FFF2-40B4-BE49-F238E27FC236}">
                  <a16:creationId xmlns:a16="http://schemas.microsoft.com/office/drawing/2014/main" id="{90B40C1B-DAC2-124F-941A-51E955EE2668}"/>
                </a:ext>
              </a:extLst>
            </p:cNvPr>
            <p:cNvSpPr/>
            <p:nvPr/>
          </p:nvSpPr>
          <p:spPr>
            <a:xfrm>
              <a:off x="6794500" y="3682094"/>
              <a:ext cx="4699000" cy="4699000"/>
            </a:xfrm>
            <a:prstGeom prst="arc">
              <a:avLst>
                <a:gd name="adj1" fmla="val 19485391"/>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33" name="Arc 9">
              <a:extLst>
                <a:ext uri="{FF2B5EF4-FFF2-40B4-BE49-F238E27FC236}">
                  <a16:creationId xmlns:a16="http://schemas.microsoft.com/office/drawing/2014/main" id="{2E7D8828-C352-D743-9FB8-923A4B486AE5}"/>
                </a:ext>
              </a:extLst>
            </p:cNvPr>
            <p:cNvSpPr/>
            <p:nvPr/>
          </p:nvSpPr>
          <p:spPr>
            <a:xfrm>
              <a:off x="6508750" y="3396344"/>
              <a:ext cx="5270500" cy="5270500"/>
            </a:xfrm>
            <a:prstGeom prst="arc">
              <a:avLst>
                <a:gd name="adj1" fmla="val 21253794"/>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grpSp>
      <p:sp>
        <p:nvSpPr>
          <p:cNvPr id="14" name="Oval 13">
            <a:extLst>
              <a:ext uri="{FF2B5EF4-FFF2-40B4-BE49-F238E27FC236}">
                <a16:creationId xmlns:a16="http://schemas.microsoft.com/office/drawing/2014/main" id="{D512E0FB-571E-C742-A2DE-F928154D72FD}"/>
              </a:ext>
            </a:extLst>
          </p:cNvPr>
          <p:cNvSpPr/>
          <p:nvPr/>
        </p:nvSpPr>
        <p:spPr>
          <a:xfrm>
            <a:off x="1830389" y="3952817"/>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Oval 16">
            <a:extLst>
              <a:ext uri="{FF2B5EF4-FFF2-40B4-BE49-F238E27FC236}">
                <a16:creationId xmlns:a16="http://schemas.microsoft.com/office/drawing/2014/main" id="{2C5632B6-E2EA-6A48-AB03-9E1BA4DC59E1}"/>
              </a:ext>
            </a:extLst>
          </p:cNvPr>
          <p:cNvSpPr/>
          <p:nvPr/>
        </p:nvSpPr>
        <p:spPr>
          <a:xfrm>
            <a:off x="1830389" y="5816825"/>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0" name="Oval 19">
            <a:extLst>
              <a:ext uri="{FF2B5EF4-FFF2-40B4-BE49-F238E27FC236}">
                <a16:creationId xmlns:a16="http://schemas.microsoft.com/office/drawing/2014/main" id="{98365BE1-E973-824B-851A-3102258F8530}"/>
              </a:ext>
            </a:extLst>
          </p:cNvPr>
          <p:cNvSpPr/>
          <p:nvPr/>
        </p:nvSpPr>
        <p:spPr>
          <a:xfrm>
            <a:off x="1830389" y="7713325"/>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3" name="Oval 22">
            <a:extLst>
              <a:ext uri="{FF2B5EF4-FFF2-40B4-BE49-F238E27FC236}">
                <a16:creationId xmlns:a16="http://schemas.microsoft.com/office/drawing/2014/main" id="{35BB45B8-461A-7044-AC14-F721D6455292}"/>
              </a:ext>
            </a:extLst>
          </p:cNvPr>
          <p:cNvSpPr/>
          <p:nvPr/>
        </p:nvSpPr>
        <p:spPr>
          <a:xfrm>
            <a:off x="1830389" y="9610453"/>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6" name="Oval 25">
            <a:extLst>
              <a:ext uri="{FF2B5EF4-FFF2-40B4-BE49-F238E27FC236}">
                <a16:creationId xmlns:a16="http://schemas.microsoft.com/office/drawing/2014/main" id="{FC46C444-064A-C34B-8629-48F8AC1E8694}"/>
              </a:ext>
            </a:extLst>
          </p:cNvPr>
          <p:cNvSpPr/>
          <p:nvPr/>
        </p:nvSpPr>
        <p:spPr>
          <a:xfrm>
            <a:off x="16610763" y="6604829"/>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29" name="Straight Connector 35">
            <a:extLst>
              <a:ext uri="{FF2B5EF4-FFF2-40B4-BE49-F238E27FC236}">
                <a16:creationId xmlns:a16="http://schemas.microsoft.com/office/drawing/2014/main" id="{2FDF0C68-F971-5643-A7B0-3D6A99974BE1}"/>
              </a:ext>
            </a:extLst>
          </p:cNvPr>
          <p:cNvCxnSpPr/>
          <p:nvPr/>
        </p:nvCxnSpPr>
        <p:spPr>
          <a:xfrm flipH="1">
            <a:off x="13517345" y="6870052"/>
            <a:ext cx="3178578" cy="0"/>
          </a:xfrm>
          <a:prstGeom prst="line">
            <a:avLst/>
          </a:prstGeom>
          <a:ln w="19050">
            <a:solidFill>
              <a:srgbClr val="272A30"/>
            </a:solidFill>
          </a:ln>
        </p:spPr>
        <p:style>
          <a:lnRef idx="1">
            <a:schemeClr val="accent1"/>
          </a:lnRef>
          <a:fillRef idx="0">
            <a:schemeClr val="accent1"/>
          </a:fillRef>
          <a:effectRef idx="0">
            <a:schemeClr val="accent1"/>
          </a:effectRef>
          <a:fontRef idx="minor">
            <a:schemeClr val="tx1"/>
          </a:fontRef>
        </p:style>
      </p:cxnSp>
      <p:sp>
        <p:nvSpPr>
          <p:cNvPr id="42" name="Metin Yer Tutucusu 40">
            <a:extLst>
              <a:ext uri="{FF2B5EF4-FFF2-40B4-BE49-F238E27FC236}">
                <a16:creationId xmlns:a16="http://schemas.microsoft.com/office/drawing/2014/main" id="{355EDC98-B291-6B4D-95D3-805C0CC6A129}"/>
              </a:ext>
            </a:extLst>
          </p:cNvPr>
          <p:cNvSpPr>
            <a:spLocks noGrp="1"/>
          </p:cNvSpPr>
          <p:nvPr userDrawn="1">
            <p:ph type="body" sz="quarter" idx="11" hasCustomPrompt="1"/>
          </p:nvPr>
        </p:nvSpPr>
        <p:spPr>
          <a:xfrm>
            <a:off x="688200" y="295603"/>
            <a:ext cx="11477624" cy="1481431"/>
          </a:xfrm>
        </p:spPr>
        <p:txBody>
          <a:bodyPr wrap="square" anchor="t">
            <a:spAutoFit/>
          </a:bodyPr>
          <a:lstStyle>
            <a:lvl1pPr>
              <a:defRPr lang="tr-TR" sz="8000" b="1" dirty="0" smtClean="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4" name="Metin Yer Tutucusu 43">
            <a:extLst>
              <a:ext uri="{FF2B5EF4-FFF2-40B4-BE49-F238E27FC236}">
                <a16:creationId xmlns:a16="http://schemas.microsoft.com/office/drawing/2014/main" id="{498E786A-59FB-BC48-B89F-075AFEE9821B}"/>
              </a:ext>
            </a:extLst>
          </p:cNvPr>
          <p:cNvSpPr>
            <a:spLocks noGrp="1"/>
          </p:cNvSpPr>
          <p:nvPr userDrawn="1">
            <p:ph type="body" sz="quarter" idx="12" hasCustomPrompt="1"/>
          </p:nvPr>
        </p:nvSpPr>
        <p:spPr>
          <a:xfrm>
            <a:off x="688977" y="1905000"/>
            <a:ext cx="11817350" cy="1476376"/>
          </a:xfrm>
        </p:spPr>
        <p:txBody>
          <a:bodyPr/>
          <a:lstStyle>
            <a:lvl1pPr>
              <a:defRPr b="1">
                <a:solidFill>
                  <a:srgbClr val="000000"/>
                </a:solidFill>
              </a:defRPr>
            </a:lvl1pPr>
          </a:lstStyle>
          <a:p>
            <a:pPr lvl="0"/>
            <a:r>
              <a:rPr lang="tr-TR"/>
              <a:t>Asıl metin stillerini düzenlemek için tıklayın</a:t>
            </a:r>
          </a:p>
        </p:txBody>
      </p:sp>
      <p:sp>
        <p:nvSpPr>
          <p:cNvPr id="46" name="Metin Yer Tutucusu 45">
            <a:extLst>
              <a:ext uri="{FF2B5EF4-FFF2-40B4-BE49-F238E27FC236}">
                <a16:creationId xmlns:a16="http://schemas.microsoft.com/office/drawing/2014/main" id="{2DE93138-01AA-3049-92B1-070F8818AADB}"/>
              </a:ext>
            </a:extLst>
          </p:cNvPr>
          <p:cNvSpPr>
            <a:spLocks noGrp="1"/>
          </p:cNvSpPr>
          <p:nvPr userDrawn="1">
            <p:ph type="body" sz="quarter" idx="13" hasCustomPrompt="1"/>
          </p:nvPr>
        </p:nvSpPr>
        <p:spPr>
          <a:xfrm>
            <a:off x="2430672" y="3856314"/>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8" name="Metin Yer Tutucusu 47">
            <a:extLst>
              <a:ext uri="{FF2B5EF4-FFF2-40B4-BE49-F238E27FC236}">
                <a16:creationId xmlns:a16="http://schemas.microsoft.com/office/drawing/2014/main" id="{0D8E87EF-82CF-6F4F-8133-FCBFBFF30E5E}"/>
              </a:ext>
            </a:extLst>
          </p:cNvPr>
          <p:cNvSpPr>
            <a:spLocks noGrp="1"/>
          </p:cNvSpPr>
          <p:nvPr>
            <p:ph type="body" sz="quarter" idx="14" hasCustomPrompt="1"/>
          </p:nvPr>
        </p:nvSpPr>
        <p:spPr>
          <a:xfrm>
            <a:off x="2430672" y="4403682"/>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49" name="Metin Yer Tutucusu 45">
            <a:extLst>
              <a:ext uri="{FF2B5EF4-FFF2-40B4-BE49-F238E27FC236}">
                <a16:creationId xmlns:a16="http://schemas.microsoft.com/office/drawing/2014/main" id="{3507D38F-CFBA-9B49-A8E5-F8F43E0F22F7}"/>
              </a:ext>
            </a:extLst>
          </p:cNvPr>
          <p:cNvSpPr>
            <a:spLocks noGrp="1"/>
          </p:cNvSpPr>
          <p:nvPr>
            <p:ph type="body" sz="quarter" idx="15" hasCustomPrompt="1"/>
          </p:nvPr>
        </p:nvSpPr>
        <p:spPr>
          <a:xfrm>
            <a:off x="2430672" y="5734542"/>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0" name="Metin Yer Tutucusu 47">
            <a:extLst>
              <a:ext uri="{FF2B5EF4-FFF2-40B4-BE49-F238E27FC236}">
                <a16:creationId xmlns:a16="http://schemas.microsoft.com/office/drawing/2014/main" id="{82BB82B3-F888-3E4D-AB1A-E13051F1CAC8}"/>
              </a:ext>
            </a:extLst>
          </p:cNvPr>
          <p:cNvSpPr>
            <a:spLocks noGrp="1"/>
          </p:cNvSpPr>
          <p:nvPr>
            <p:ph type="body" sz="quarter" idx="16" hasCustomPrompt="1"/>
          </p:nvPr>
        </p:nvSpPr>
        <p:spPr>
          <a:xfrm>
            <a:off x="2430672" y="6281910"/>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51" name="Metin Yer Tutucusu 45">
            <a:extLst>
              <a:ext uri="{FF2B5EF4-FFF2-40B4-BE49-F238E27FC236}">
                <a16:creationId xmlns:a16="http://schemas.microsoft.com/office/drawing/2014/main" id="{DEDB3FD4-C121-664A-8855-CCA508729FB0}"/>
              </a:ext>
            </a:extLst>
          </p:cNvPr>
          <p:cNvSpPr>
            <a:spLocks noGrp="1"/>
          </p:cNvSpPr>
          <p:nvPr>
            <p:ph type="body" sz="quarter" idx="17" hasCustomPrompt="1"/>
          </p:nvPr>
        </p:nvSpPr>
        <p:spPr>
          <a:xfrm>
            <a:off x="2430672" y="7612770"/>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2" name="Metin Yer Tutucusu 47">
            <a:extLst>
              <a:ext uri="{FF2B5EF4-FFF2-40B4-BE49-F238E27FC236}">
                <a16:creationId xmlns:a16="http://schemas.microsoft.com/office/drawing/2014/main" id="{C1AAD466-CDFD-AC4C-A50F-4DDBB8958098}"/>
              </a:ext>
            </a:extLst>
          </p:cNvPr>
          <p:cNvSpPr>
            <a:spLocks noGrp="1"/>
          </p:cNvSpPr>
          <p:nvPr>
            <p:ph type="body" sz="quarter" idx="18" hasCustomPrompt="1"/>
          </p:nvPr>
        </p:nvSpPr>
        <p:spPr>
          <a:xfrm>
            <a:off x="2430672" y="8160138"/>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53" name="Metin Yer Tutucusu 45">
            <a:extLst>
              <a:ext uri="{FF2B5EF4-FFF2-40B4-BE49-F238E27FC236}">
                <a16:creationId xmlns:a16="http://schemas.microsoft.com/office/drawing/2014/main" id="{12CDCD17-901D-394A-A893-7A5710D9EC24}"/>
              </a:ext>
            </a:extLst>
          </p:cNvPr>
          <p:cNvSpPr>
            <a:spLocks noGrp="1"/>
          </p:cNvSpPr>
          <p:nvPr>
            <p:ph type="body" sz="quarter" idx="19" hasCustomPrompt="1"/>
          </p:nvPr>
        </p:nvSpPr>
        <p:spPr>
          <a:xfrm>
            <a:off x="2430672" y="9515710"/>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4" name="Metin Yer Tutucusu 47">
            <a:extLst>
              <a:ext uri="{FF2B5EF4-FFF2-40B4-BE49-F238E27FC236}">
                <a16:creationId xmlns:a16="http://schemas.microsoft.com/office/drawing/2014/main" id="{AA9AD899-BB53-8D40-AC19-976EAE916265}"/>
              </a:ext>
            </a:extLst>
          </p:cNvPr>
          <p:cNvSpPr>
            <a:spLocks noGrp="1"/>
          </p:cNvSpPr>
          <p:nvPr>
            <p:ph type="body" sz="quarter" idx="20" hasCustomPrompt="1"/>
          </p:nvPr>
        </p:nvSpPr>
        <p:spPr>
          <a:xfrm>
            <a:off x="2430672" y="10063078"/>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55" name="Metin Yer Tutucusu 45">
            <a:extLst>
              <a:ext uri="{FF2B5EF4-FFF2-40B4-BE49-F238E27FC236}">
                <a16:creationId xmlns:a16="http://schemas.microsoft.com/office/drawing/2014/main" id="{E3273526-BBF8-884F-B3BD-76158BA3885C}"/>
              </a:ext>
            </a:extLst>
          </p:cNvPr>
          <p:cNvSpPr>
            <a:spLocks noGrp="1"/>
          </p:cNvSpPr>
          <p:nvPr>
            <p:ph type="body" sz="quarter" idx="21" hasCustomPrompt="1"/>
          </p:nvPr>
        </p:nvSpPr>
        <p:spPr>
          <a:xfrm>
            <a:off x="17728804" y="4369375"/>
            <a:ext cx="3530600" cy="595035"/>
          </a:xfrm>
          <a:noFill/>
        </p:spPr>
        <p:txBody>
          <a:bodyPr wrap="square" rtlCol="0">
            <a:spAutoFit/>
          </a:bodyPr>
          <a:lstStyle>
            <a:lvl1pPr>
              <a:defRPr lang="tr-TR" sz="3200"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7" name="Metin Yer Tutucusu 56">
            <a:extLst>
              <a:ext uri="{FF2B5EF4-FFF2-40B4-BE49-F238E27FC236}">
                <a16:creationId xmlns:a16="http://schemas.microsoft.com/office/drawing/2014/main" id="{AB72ECE1-5E41-084B-876F-161601B2C64A}"/>
              </a:ext>
            </a:extLst>
          </p:cNvPr>
          <p:cNvSpPr>
            <a:spLocks noGrp="1"/>
          </p:cNvSpPr>
          <p:nvPr>
            <p:ph type="body" sz="quarter" idx="22" hasCustomPrompt="1"/>
          </p:nvPr>
        </p:nvSpPr>
        <p:spPr>
          <a:xfrm>
            <a:off x="17730389" y="5457722"/>
            <a:ext cx="4197350" cy="5384800"/>
          </a:xfrm>
        </p:spPr>
        <p:txBody>
          <a:bodyPr/>
          <a:lstStyle/>
          <a:p>
            <a:pPr lvl="0"/>
            <a:r>
              <a:rPr lang="tr-TR" err="1"/>
              <a:t>Lorem</a:t>
            </a:r>
            <a:r>
              <a:rPr lang="tr-TR"/>
              <a:t> </a:t>
            </a:r>
            <a:r>
              <a:rPr lang="tr-TR" err="1"/>
              <a:t>ıpsum</a:t>
            </a:r>
            <a:r>
              <a:rPr lang="tr-TR"/>
              <a:t> </a:t>
            </a:r>
            <a:r>
              <a:rPr lang="tr-TR" err="1"/>
              <a:t>dolor</a:t>
            </a:r>
            <a:r>
              <a:rPr lang="tr-TR"/>
              <a:t> sit </a:t>
            </a:r>
            <a:r>
              <a:rPr lang="tr-TR" err="1"/>
              <a:t>amet</a:t>
            </a:r>
            <a:r>
              <a:rPr lang="tr-TR"/>
              <a:t> </a:t>
            </a:r>
            <a:r>
              <a:rPr lang="tr-TR" err="1"/>
              <a:t>cansectetur</a:t>
            </a:r>
            <a:r>
              <a:rPr lang="tr-TR"/>
              <a:t> </a:t>
            </a:r>
            <a:r>
              <a:rPr lang="tr-TR" err="1"/>
              <a:t>adipiscing</a:t>
            </a:r>
            <a:r>
              <a:rPr lang="tr-TR"/>
              <a:t> elit </a:t>
            </a:r>
            <a:r>
              <a:rPr lang="tr-TR" err="1"/>
              <a:t>auguam</a:t>
            </a:r>
            <a:r>
              <a:rPr lang="tr-TR"/>
              <a:t> </a:t>
            </a:r>
            <a:r>
              <a:rPr lang="tr-TR" err="1"/>
              <a:t>tincidnut</a:t>
            </a:r>
            <a:r>
              <a:rPr lang="tr-TR"/>
              <a:t> </a:t>
            </a:r>
            <a:r>
              <a:rPr lang="tr-TR" err="1"/>
              <a:t>ante</a:t>
            </a:r>
            <a:r>
              <a:rPr lang="tr-TR"/>
              <a:t> </a:t>
            </a:r>
            <a:r>
              <a:rPr lang="tr-TR" err="1"/>
              <a:t>nec</a:t>
            </a:r>
            <a:r>
              <a:rPr lang="tr-TR"/>
              <a:t> sem </a:t>
            </a:r>
            <a:r>
              <a:rPr lang="tr-TR" err="1"/>
              <a:t>congue</a:t>
            </a:r>
            <a:r>
              <a:rPr lang="tr-TR"/>
              <a:t> </a:t>
            </a:r>
            <a:r>
              <a:rPr lang="tr-TR" err="1"/>
              <a:t>pellentesque</a:t>
            </a:r>
            <a:r>
              <a:rPr lang="tr-TR"/>
              <a:t> </a:t>
            </a:r>
            <a:r>
              <a:rPr lang="tr-TR" err="1"/>
              <a:t>auctor</a:t>
            </a:r>
            <a:endParaRPr lang="tr-TR"/>
          </a:p>
        </p:txBody>
      </p:sp>
      <p:sp>
        <p:nvSpPr>
          <p:cNvPr id="59" name="Metin Yer Tutucusu 58">
            <a:extLst>
              <a:ext uri="{FF2B5EF4-FFF2-40B4-BE49-F238E27FC236}">
                <a16:creationId xmlns:a16="http://schemas.microsoft.com/office/drawing/2014/main" id="{B04DD372-A85E-4849-9453-84B71F6FB24D}"/>
              </a:ext>
            </a:extLst>
          </p:cNvPr>
          <p:cNvSpPr>
            <a:spLocks noGrp="1"/>
          </p:cNvSpPr>
          <p:nvPr>
            <p:ph type="body" sz="quarter" idx="23" hasCustomPrompt="1"/>
          </p:nvPr>
        </p:nvSpPr>
        <p:spPr>
          <a:xfrm>
            <a:off x="10649959" y="6389856"/>
            <a:ext cx="2994026" cy="1826141"/>
          </a:xfrm>
          <a:noFill/>
        </p:spPr>
        <p:txBody>
          <a:bodyPr wrap="square" rtlCol="0">
            <a:spAutoFit/>
          </a:bodyPr>
          <a:lstStyle>
            <a:lvl1pPr algn="ctr">
              <a:defRPr lang="tr-TR" sz="5600" b="1" kern="1200" dirty="0">
                <a:solidFill>
                  <a:schemeClr val="bg1"/>
                </a:solidFill>
                <a:latin typeface="Graublau Sans Heavy" panose="02000500040000020004" pitchFamily="2" charset="0"/>
                <a:ea typeface="+mn-ea"/>
                <a:cs typeface="+mn-cs"/>
              </a:defRPr>
            </a:lvl1pPr>
          </a:lstStyle>
          <a:p>
            <a:pPr lvl="0" algn="ctr" defTabSz="1828800" rtl="0" eaLnBrk="1" hangingPunct="1"/>
            <a:r>
              <a:rPr lang="tr-TR"/>
              <a:t>Lorem </a:t>
            </a:r>
            <a:r>
              <a:rPr lang="en-US"/>
              <a:t>i</a:t>
            </a:r>
            <a:r>
              <a:rPr lang="tr-TR"/>
              <a:t>psum</a:t>
            </a:r>
          </a:p>
        </p:txBody>
      </p:sp>
      <p:sp>
        <p:nvSpPr>
          <p:cNvPr id="61" name="Metin Yer Tutucusu 60">
            <a:extLst>
              <a:ext uri="{FF2B5EF4-FFF2-40B4-BE49-F238E27FC236}">
                <a16:creationId xmlns:a16="http://schemas.microsoft.com/office/drawing/2014/main" id="{D791B2DA-040D-294A-899B-A66FD832E193}"/>
              </a:ext>
            </a:extLst>
          </p:cNvPr>
          <p:cNvSpPr>
            <a:spLocks noGrp="1"/>
          </p:cNvSpPr>
          <p:nvPr>
            <p:ph type="body" sz="quarter" idx="24" hasCustomPrompt="1"/>
          </p:nvPr>
        </p:nvSpPr>
        <p:spPr>
          <a:xfrm>
            <a:off x="1846597" y="3904442"/>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01</a:t>
            </a:r>
          </a:p>
        </p:txBody>
      </p:sp>
      <p:sp>
        <p:nvSpPr>
          <p:cNvPr id="62" name="Metin Yer Tutucusu 60">
            <a:extLst>
              <a:ext uri="{FF2B5EF4-FFF2-40B4-BE49-F238E27FC236}">
                <a16:creationId xmlns:a16="http://schemas.microsoft.com/office/drawing/2014/main" id="{4E779B19-4F29-CA49-BDC3-53586815A6EE}"/>
              </a:ext>
            </a:extLst>
          </p:cNvPr>
          <p:cNvSpPr>
            <a:spLocks noGrp="1"/>
          </p:cNvSpPr>
          <p:nvPr>
            <p:ph type="body" sz="quarter" idx="25" hasCustomPrompt="1"/>
          </p:nvPr>
        </p:nvSpPr>
        <p:spPr>
          <a:xfrm>
            <a:off x="1862765" y="5773072"/>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02</a:t>
            </a:r>
          </a:p>
        </p:txBody>
      </p:sp>
      <p:sp>
        <p:nvSpPr>
          <p:cNvPr id="63" name="Metin Yer Tutucusu 60">
            <a:extLst>
              <a:ext uri="{FF2B5EF4-FFF2-40B4-BE49-F238E27FC236}">
                <a16:creationId xmlns:a16="http://schemas.microsoft.com/office/drawing/2014/main" id="{198387F5-0A1A-F147-B67D-D39C6A9DBCE0}"/>
              </a:ext>
            </a:extLst>
          </p:cNvPr>
          <p:cNvSpPr>
            <a:spLocks noGrp="1"/>
          </p:cNvSpPr>
          <p:nvPr>
            <p:ph type="body" sz="quarter" idx="26" hasCustomPrompt="1"/>
          </p:nvPr>
        </p:nvSpPr>
        <p:spPr>
          <a:xfrm>
            <a:off x="1853881" y="7666754"/>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03</a:t>
            </a:r>
          </a:p>
        </p:txBody>
      </p:sp>
      <p:sp>
        <p:nvSpPr>
          <p:cNvPr id="64" name="Metin Yer Tutucusu 60">
            <a:extLst>
              <a:ext uri="{FF2B5EF4-FFF2-40B4-BE49-F238E27FC236}">
                <a16:creationId xmlns:a16="http://schemas.microsoft.com/office/drawing/2014/main" id="{CC1E3E27-FAE3-764C-9B00-8F269C7EF80F}"/>
              </a:ext>
            </a:extLst>
          </p:cNvPr>
          <p:cNvSpPr>
            <a:spLocks noGrp="1"/>
          </p:cNvSpPr>
          <p:nvPr>
            <p:ph type="body" sz="quarter" idx="27" hasCustomPrompt="1"/>
          </p:nvPr>
        </p:nvSpPr>
        <p:spPr>
          <a:xfrm>
            <a:off x="1870049" y="9547910"/>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04</a:t>
            </a:r>
          </a:p>
        </p:txBody>
      </p:sp>
    </p:spTree>
    <p:extLst>
      <p:ext uri="{BB962C8B-B14F-4D97-AF65-F5344CB8AC3E}">
        <p14:creationId xmlns:p14="http://schemas.microsoft.com/office/powerpoint/2010/main" val="898765232"/>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7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19C3AD33-141C-EC49-B992-037B07B194E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Paralelkenar 3">
            <a:extLst>
              <a:ext uri="{FF2B5EF4-FFF2-40B4-BE49-F238E27FC236}">
                <a16:creationId xmlns:a16="http://schemas.microsoft.com/office/drawing/2014/main" id="{362D9B71-B9C0-AA4B-AFAB-9852A666CCBE}"/>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874147AE-D2FE-7549-AFDA-60FE9261E187}"/>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DDE99E2D-0678-3E4E-AF9E-539BC922F9D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6944882C-BC2B-7949-A339-553346B96DF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Oval 10">
            <a:extLst>
              <a:ext uri="{FF2B5EF4-FFF2-40B4-BE49-F238E27FC236}">
                <a16:creationId xmlns:a16="http://schemas.microsoft.com/office/drawing/2014/main" id="{868E6E07-5793-7446-B400-34BDC9867869}"/>
              </a:ext>
            </a:extLst>
          </p:cNvPr>
          <p:cNvSpPr/>
          <p:nvPr/>
        </p:nvSpPr>
        <p:spPr>
          <a:xfrm>
            <a:off x="9890657" y="5093061"/>
            <a:ext cx="4605866" cy="4605866"/>
          </a:xfrm>
          <a:prstGeom prst="ellipse">
            <a:avLst/>
          </a:prstGeom>
          <a:blipFill>
            <a:blip r:embed="rId5"/>
            <a:stretch>
              <a:fillRect l="-56150" t="-151" r="-13945" b="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Arc 2">
            <a:extLst>
              <a:ext uri="{FF2B5EF4-FFF2-40B4-BE49-F238E27FC236}">
                <a16:creationId xmlns:a16="http://schemas.microsoft.com/office/drawing/2014/main" id="{95897FBB-4B42-054D-91DE-E1C9E9A4F51A}"/>
              </a:ext>
            </a:extLst>
          </p:cNvPr>
          <p:cNvSpPr/>
          <p:nvPr/>
        </p:nvSpPr>
        <p:spPr>
          <a:xfrm rot="1198072" flipH="1">
            <a:off x="9724952" y="4927356"/>
            <a:ext cx="4937276" cy="4937276"/>
          </a:xfrm>
          <a:prstGeom prst="arc">
            <a:avLst>
              <a:gd name="adj1" fmla="val 14855899"/>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13" name="Arc 7">
            <a:extLst>
              <a:ext uri="{FF2B5EF4-FFF2-40B4-BE49-F238E27FC236}">
                <a16:creationId xmlns:a16="http://schemas.microsoft.com/office/drawing/2014/main" id="{36586DC6-68CD-6445-88D5-9C81535FC332}"/>
              </a:ext>
            </a:extLst>
          </p:cNvPr>
          <p:cNvSpPr/>
          <p:nvPr/>
        </p:nvSpPr>
        <p:spPr>
          <a:xfrm rot="1198072" flipH="1">
            <a:off x="9399588" y="4601992"/>
            <a:ext cx="5588000" cy="5588000"/>
          </a:xfrm>
          <a:prstGeom prst="arc">
            <a:avLst>
              <a:gd name="adj1" fmla="val 17364140"/>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14" name="Arc 8">
            <a:extLst>
              <a:ext uri="{FF2B5EF4-FFF2-40B4-BE49-F238E27FC236}">
                <a16:creationId xmlns:a16="http://schemas.microsoft.com/office/drawing/2014/main" id="{2ED6A009-4230-DC4F-B6C6-272EF0E00BF1}"/>
              </a:ext>
            </a:extLst>
          </p:cNvPr>
          <p:cNvSpPr/>
          <p:nvPr/>
        </p:nvSpPr>
        <p:spPr>
          <a:xfrm rot="1198072" flipH="1">
            <a:off x="9060923" y="4263327"/>
            <a:ext cx="6265334" cy="6265334"/>
          </a:xfrm>
          <a:prstGeom prst="arc">
            <a:avLst>
              <a:gd name="adj1" fmla="val 19485391"/>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16" name="Oval 15">
            <a:extLst>
              <a:ext uri="{FF2B5EF4-FFF2-40B4-BE49-F238E27FC236}">
                <a16:creationId xmlns:a16="http://schemas.microsoft.com/office/drawing/2014/main" id="{1EC525BD-6492-D242-B655-36904EFD7058}"/>
              </a:ext>
            </a:extLst>
          </p:cNvPr>
          <p:cNvSpPr/>
          <p:nvPr/>
        </p:nvSpPr>
        <p:spPr>
          <a:xfrm>
            <a:off x="16610763" y="6604829"/>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19" name="Straight Connector 35">
            <a:extLst>
              <a:ext uri="{FF2B5EF4-FFF2-40B4-BE49-F238E27FC236}">
                <a16:creationId xmlns:a16="http://schemas.microsoft.com/office/drawing/2014/main" id="{E435981B-E61B-FE48-A6CE-12DE257586D7}"/>
              </a:ext>
            </a:extLst>
          </p:cNvPr>
          <p:cNvCxnSpPr/>
          <p:nvPr/>
        </p:nvCxnSpPr>
        <p:spPr>
          <a:xfrm flipH="1">
            <a:off x="13517345" y="6870052"/>
            <a:ext cx="3178578" cy="0"/>
          </a:xfrm>
          <a:prstGeom prst="line">
            <a:avLst/>
          </a:prstGeom>
          <a:ln w="19050">
            <a:solidFill>
              <a:srgbClr val="272A30"/>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C7CA4D9C-013B-E14C-ADBD-608A514767B0}"/>
              </a:ext>
            </a:extLst>
          </p:cNvPr>
          <p:cNvSpPr/>
          <p:nvPr/>
        </p:nvSpPr>
        <p:spPr>
          <a:xfrm>
            <a:off x="1830389" y="5147709"/>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3" name="Oval 22">
            <a:extLst>
              <a:ext uri="{FF2B5EF4-FFF2-40B4-BE49-F238E27FC236}">
                <a16:creationId xmlns:a16="http://schemas.microsoft.com/office/drawing/2014/main" id="{940B2B04-C465-5B4E-8220-B280BB556608}"/>
              </a:ext>
            </a:extLst>
          </p:cNvPr>
          <p:cNvSpPr/>
          <p:nvPr/>
        </p:nvSpPr>
        <p:spPr>
          <a:xfrm>
            <a:off x="1830389" y="7011717"/>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6" name="Oval 25">
            <a:extLst>
              <a:ext uri="{FF2B5EF4-FFF2-40B4-BE49-F238E27FC236}">
                <a16:creationId xmlns:a16="http://schemas.microsoft.com/office/drawing/2014/main" id="{A3F7A77B-4F92-844B-8CF4-BB3168E9F60C}"/>
              </a:ext>
            </a:extLst>
          </p:cNvPr>
          <p:cNvSpPr/>
          <p:nvPr/>
        </p:nvSpPr>
        <p:spPr>
          <a:xfrm>
            <a:off x="1830389" y="8908217"/>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35" name="Metin Yer Tutucusu 34">
            <a:extLst>
              <a:ext uri="{FF2B5EF4-FFF2-40B4-BE49-F238E27FC236}">
                <a16:creationId xmlns:a16="http://schemas.microsoft.com/office/drawing/2014/main" id="{7B47E715-DCA9-254B-B2A2-15E0843BE36C}"/>
              </a:ext>
            </a:extLst>
          </p:cNvPr>
          <p:cNvSpPr>
            <a:spLocks noGrp="1"/>
          </p:cNvSpPr>
          <p:nvPr userDrawn="1">
            <p:ph type="body" sz="quarter" idx="10" hasCustomPrompt="1"/>
          </p:nvPr>
        </p:nvSpPr>
        <p:spPr>
          <a:xfrm>
            <a:off x="627148" y="257061"/>
            <a:ext cx="117824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37" name="Metin Yer Tutucusu 36">
            <a:extLst>
              <a:ext uri="{FF2B5EF4-FFF2-40B4-BE49-F238E27FC236}">
                <a16:creationId xmlns:a16="http://schemas.microsoft.com/office/drawing/2014/main" id="{2F89F7B6-3342-9342-8111-914DEA74EC64}"/>
              </a:ext>
            </a:extLst>
          </p:cNvPr>
          <p:cNvSpPr>
            <a:spLocks noGrp="1"/>
          </p:cNvSpPr>
          <p:nvPr userDrawn="1">
            <p:ph type="body" sz="quarter" idx="11"/>
          </p:nvPr>
        </p:nvSpPr>
        <p:spPr>
          <a:xfrm>
            <a:off x="628650" y="1866900"/>
            <a:ext cx="12449176" cy="1514476"/>
          </a:xfrm>
        </p:spPr>
        <p:txBody>
          <a:bodyPr/>
          <a:lstStyle>
            <a:lvl1pPr>
              <a:defRPr b="1">
                <a:solidFill>
                  <a:srgbClr val="000000"/>
                </a:solidFill>
              </a:defRPr>
            </a:lvl1pPr>
          </a:lstStyle>
          <a:p>
            <a:pPr lvl="0"/>
            <a:r>
              <a:rPr lang="tr-TR"/>
              <a:t>Asıl metin stillerini düzenlemek için tıklayın</a:t>
            </a:r>
          </a:p>
        </p:txBody>
      </p:sp>
      <p:sp>
        <p:nvSpPr>
          <p:cNvPr id="39" name="Metin Yer Tutucusu 38">
            <a:extLst>
              <a:ext uri="{FF2B5EF4-FFF2-40B4-BE49-F238E27FC236}">
                <a16:creationId xmlns:a16="http://schemas.microsoft.com/office/drawing/2014/main" id="{3FDBA14A-09BB-6D4E-A278-6C6497FFE227}"/>
              </a:ext>
            </a:extLst>
          </p:cNvPr>
          <p:cNvSpPr>
            <a:spLocks noGrp="1"/>
          </p:cNvSpPr>
          <p:nvPr userDrawn="1">
            <p:ph type="body" sz="quarter" idx="12" hasCustomPrompt="1"/>
          </p:nvPr>
        </p:nvSpPr>
        <p:spPr>
          <a:xfrm>
            <a:off x="2648035" y="4817454"/>
            <a:ext cx="387032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1" name="Metin Yer Tutucusu 40">
            <a:extLst>
              <a:ext uri="{FF2B5EF4-FFF2-40B4-BE49-F238E27FC236}">
                <a16:creationId xmlns:a16="http://schemas.microsoft.com/office/drawing/2014/main" id="{ACC196F4-A1ED-F146-A61D-3B63DE626C98}"/>
              </a:ext>
            </a:extLst>
          </p:cNvPr>
          <p:cNvSpPr>
            <a:spLocks noGrp="1"/>
          </p:cNvSpPr>
          <p:nvPr>
            <p:ph type="body" sz="quarter" idx="13" hasCustomPrompt="1"/>
          </p:nvPr>
        </p:nvSpPr>
        <p:spPr>
          <a:xfrm>
            <a:off x="2682695" y="5471445"/>
            <a:ext cx="5070474" cy="1311274"/>
          </a:xfrm>
        </p:spPr>
        <p:txBody>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a:r>
              <a:rPr lang="tr-TR"/>
              <a:t>Ad usu </a:t>
            </a:r>
            <a:r>
              <a:rPr lang="tr-TR" err="1"/>
              <a:t>dolor</a:t>
            </a:r>
            <a:r>
              <a:rPr lang="tr-TR"/>
              <a:t> </a:t>
            </a:r>
            <a:r>
              <a:rPr lang="tr-TR" err="1"/>
              <a:t>democritum</a:t>
            </a:r>
            <a:r>
              <a:rPr lang="tr-TR"/>
              <a:t>, </a:t>
            </a:r>
            <a:r>
              <a:rPr lang="tr-TR" err="1"/>
              <a:t>agam</a:t>
            </a:r>
            <a:r>
              <a:rPr lang="tr-TR"/>
              <a:t> </a:t>
            </a:r>
            <a:r>
              <a:rPr lang="tr-TR" err="1"/>
              <a:t>perpicit</a:t>
            </a:r>
            <a:r>
              <a:rPr lang="tr-TR"/>
              <a:t> his el </a:t>
            </a:r>
            <a:r>
              <a:rPr lang="tr-TR" err="1"/>
              <a:t>consul</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efficendi</a:t>
            </a:r>
            <a:endParaRPr lang="tr-TR"/>
          </a:p>
        </p:txBody>
      </p:sp>
      <p:sp>
        <p:nvSpPr>
          <p:cNvPr id="42" name="Metin Yer Tutucusu 38">
            <a:extLst>
              <a:ext uri="{FF2B5EF4-FFF2-40B4-BE49-F238E27FC236}">
                <a16:creationId xmlns:a16="http://schemas.microsoft.com/office/drawing/2014/main" id="{B17ED4AC-B847-2F4F-920C-1E7093B5EEC9}"/>
              </a:ext>
            </a:extLst>
          </p:cNvPr>
          <p:cNvSpPr>
            <a:spLocks noGrp="1"/>
          </p:cNvSpPr>
          <p:nvPr>
            <p:ph type="body" sz="quarter" idx="14" hasCustomPrompt="1"/>
          </p:nvPr>
        </p:nvSpPr>
        <p:spPr>
          <a:xfrm>
            <a:off x="2648035" y="6923344"/>
            <a:ext cx="387032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3" name="Metin Yer Tutucusu 40">
            <a:extLst>
              <a:ext uri="{FF2B5EF4-FFF2-40B4-BE49-F238E27FC236}">
                <a16:creationId xmlns:a16="http://schemas.microsoft.com/office/drawing/2014/main" id="{2DD59738-C4D2-F443-A2B4-5A1ADE526FB5}"/>
              </a:ext>
            </a:extLst>
          </p:cNvPr>
          <p:cNvSpPr>
            <a:spLocks noGrp="1"/>
          </p:cNvSpPr>
          <p:nvPr>
            <p:ph type="body" sz="quarter" idx="15" hasCustomPrompt="1"/>
          </p:nvPr>
        </p:nvSpPr>
        <p:spPr>
          <a:xfrm>
            <a:off x="2682695" y="7577335"/>
            <a:ext cx="5070474" cy="1311274"/>
          </a:xfrm>
        </p:spPr>
        <p:txBody>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a:r>
              <a:rPr lang="tr-TR"/>
              <a:t>Ad usu </a:t>
            </a:r>
            <a:r>
              <a:rPr lang="tr-TR" err="1"/>
              <a:t>dolor</a:t>
            </a:r>
            <a:r>
              <a:rPr lang="tr-TR"/>
              <a:t> </a:t>
            </a:r>
            <a:r>
              <a:rPr lang="tr-TR" err="1"/>
              <a:t>democritum</a:t>
            </a:r>
            <a:r>
              <a:rPr lang="tr-TR"/>
              <a:t>, </a:t>
            </a:r>
            <a:r>
              <a:rPr lang="tr-TR" err="1"/>
              <a:t>agam</a:t>
            </a:r>
            <a:r>
              <a:rPr lang="tr-TR"/>
              <a:t> </a:t>
            </a:r>
            <a:r>
              <a:rPr lang="tr-TR" err="1"/>
              <a:t>perpicit</a:t>
            </a:r>
            <a:r>
              <a:rPr lang="tr-TR"/>
              <a:t> his el </a:t>
            </a:r>
            <a:r>
              <a:rPr lang="tr-TR" err="1"/>
              <a:t>consul</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efficendi</a:t>
            </a:r>
            <a:endParaRPr lang="tr-TR"/>
          </a:p>
        </p:txBody>
      </p:sp>
      <p:sp>
        <p:nvSpPr>
          <p:cNvPr id="44" name="Metin Yer Tutucusu 38">
            <a:extLst>
              <a:ext uri="{FF2B5EF4-FFF2-40B4-BE49-F238E27FC236}">
                <a16:creationId xmlns:a16="http://schemas.microsoft.com/office/drawing/2014/main" id="{6CF980AD-45F3-3A4B-9DD8-79DAF7335E01}"/>
              </a:ext>
            </a:extLst>
          </p:cNvPr>
          <p:cNvSpPr>
            <a:spLocks noGrp="1"/>
          </p:cNvSpPr>
          <p:nvPr>
            <p:ph type="body" sz="quarter" idx="16" hasCustomPrompt="1"/>
          </p:nvPr>
        </p:nvSpPr>
        <p:spPr>
          <a:xfrm>
            <a:off x="2648035" y="8835270"/>
            <a:ext cx="387032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5" name="Metin Yer Tutucusu 40">
            <a:extLst>
              <a:ext uri="{FF2B5EF4-FFF2-40B4-BE49-F238E27FC236}">
                <a16:creationId xmlns:a16="http://schemas.microsoft.com/office/drawing/2014/main" id="{82AD5233-8E52-DE4E-A6EA-EAB50714971A}"/>
              </a:ext>
            </a:extLst>
          </p:cNvPr>
          <p:cNvSpPr>
            <a:spLocks noGrp="1"/>
          </p:cNvSpPr>
          <p:nvPr>
            <p:ph type="body" sz="quarter" idx="17" hasCustomPrompt="1"/>
          </p:nvPr>
        </p:nvSpPr>
        <p:spPr>
          <a:xfrm>
            <a:off x="2682695" y="9489261"/>
            <a:ext cx="5070474" cy="1311274"/>
          </a:xfrm>
        </p:spPr>
        <p:txBody>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a:r>
              <a:rPr lang="tr-TR"/>
              <a:t>Ad usu </a:t>
            </a:r>
            <a:r>
              <a:rPr lang="tr-TR" err="1"/>
              <a:t>dolor</a:t>
            </a:r>
            <a:r>
              <a:rPr lang="tr-TR"/>
              <a:t> </a:t>
            </a:r>
            <a:r>
              <a:rPr lang="tr-TR" err="1"/>
              <a:t>democritum</a:t>
            </a:r>
            <a:r>
              <a:rPr lang="tr-TR"/>
              <a:t>, </a:t>
            </a:r>
            <a:r>
              <a:rPr lang="tr-TR" err="1"/>
              <a:t>agam</a:t>
            </a:r>
            <a:r>
              <a:rPr lang="tr-TR"/>
              <a:t> </a:t>
            </a:r>
            <a:r>
              <a:rPr lang="tr-TR" err="1"/>
              <a:t>perpicit</a:t>
            </a:r>
            <a:r>
              <a:rPr lang="tr-TR"/>
              <a:t> his el </a:t>
            </a:r>
            <a:r>
              <a:rPr lang="tr-TR" err="1"/>
              <a:t>consul</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efficendi</a:t>
            </a:r>
            <a:endParaRPr lang="tr-TR"/>
          </a:p>
        </p:txBody>
      </p:sp>
      <p:sp>
        <p:nvSpPr>
          <p:cNvPr id="46" name="Metin Yer Tutucusu 38">
            <a:extLst>
              <a:ext uri="{FF2B5EF4-FFF2-40B4-BE49-F238E27FC236}">
                <a16:creationId xmlns:a16="http://schemas.microsoft.com/office/drawing/2014/main" id="{7FEA5B9D-328D-3646-9ADE-7808C2F56E09}"/>
              </a:ext>
            </a:extLst>
          </p:cNvPr>
          <p:cNvSpPr>
            <a:spLocks noGrp="1"/>
          </p:cNvSpPr>
          <p:nvPr>
            <p:ph type="body" sz="quarter" idx="18" hasCustomPrompt="1"/>
          </p:nvPr>
        </p:nvSpPr>
        <p:spPr>
          <a:xfrm>
            <a:off x="17712067" y="4232737"/>
            <a:ext cx="3870326" cy="595035"/>
          </a:xfrm>
          <a:noFill/>
        </p:spPr>
        <p:txBody>
          <a:bodyPr wrap="square" rtlCol="0">
            <a:spAutoFit/>
          </a:bodyPr>
          <a:lstStyle>
            <a:lvl1pPr>
              <a:defRPr lang="tr-TR" sz="3200"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8" name="Metin Yer Tutucusu 47">
            <a:extLst>
              <a:ext uri="{FF2B5EF4-FFF2-40B4-BE49-F238E27FC236}">
                <a16:creationId xmlns:a16="http://schemas.microsoft.com/office/drawing/2014/main" id="{82C1DF9C-ACC1-8A47-BD49-C461CBF8E536}"/>
              </a:ext>
            </a:extLst>
          </p:cNvPr>
          <p:cNvSpPr>
            <a:spLocks noGrp="1"/>
          </p:cNvSpPr>
          <p:nvPr>
            <p:ph type="body" sz="quarter" idx="19" hasCustomPrompt="1"/>
          </p:nvPr>
        </p:nvSpPr>
        <p:spPr>
          <a:xfrm>
            <a:off x="17712067" y="5385546"/>
            <a:ext cx="4105274" cy="5064124"/>
          </a:xfrm>
        </p:spPr>
        <p:txBody>
          <a:bodyPr>
            <a:normAutofit/>
          </a:bodyPr>
          <a:lstStyle>
            <a:lvl1pPr>
              <a:defRPr sz="2100" b="0" i="0">
                <a:latin typeface="Graublau Sans Book" panose="02000500040000020004" pitchFamily="2" charset="0"/>
              </a:defRPr>
            </a:lvl1pPr>
          </a:lstStyle>
          <a:p>
            <a:pPr lvl="0"/>
            <a:r>
              <a:rPr lang="tr-TR" err="1"/>
              <a:t>Lorem</a:t>
            </a:r>
            <a:r>
              <a:rPr lang="tr-TR"/>
              <a:t> </a:t>
            </a:r>
            <a:r>
              <a:rPr lang="tr-TR" err="1"/>
              <a:t>ipsum</a:t>
            </a:r>
            <a:r>
              <a:rPr lang="tr-TR"/>
              <a:t> </a:t>
            </a:r>
            <a:r>
              <a:rPr lang="tr-TR" err="1"/>
              <a:t>dolormsit</a:t>
            </a:r>
            <a:r>
              <a:rPr lang="tr-TR"/>
              <a:t> </a:t>
            </a:r>
            <a:r>
              <a:rPr lang="tr-TR" err="1"/>
              <a:t>amet</a:t>
            </a:r>
            <a:r>
              <a:rPr lang="tr-TR"/>
              <a:t> </a:t>
            </a:r>
            <a:r>
              <a:rPr lang="tr-TR" err="1"/>
              <a:t>consentetur</a:t>
            </a:r>
            <a:r>
              <a:rPr lang="tr-TR"/>
              <a:t> </a:t>
            </a:r>
            <a:r>
              <a:rPr lang="tr-TR" err="1"/>
              <a:t>proiım</a:t>
            </a:r>
            <a:r>
              <a:rPr lang="tr-TR"/>
              <a:t> </a:t>
            </a:r>
            <a:r>
              <a:rPr lang="tr-TR" err="1"/>
              <a:t>pellesquire</a:t>
            </a:r>
            <a:r>
              <a:rPr lang="tr-TR"/>
              <a:t> sem et </a:t>
            </a:r>
            <a:r>
              <a:rPr lang="tr-TR" err="1"/>
              <a:t>tempus</a:t>
            </a:r>
            <a:r>
              <a:rPr lang="tr-TR"/>
              <a:t> </a:t>
            </a:r>
            <a:r>
              <a:rPr lang="tr-TR" err="1"/>
              <a:t>mauris</a:t>
            </a:r>
            <a:r>
              <a:rPr lang="tr-TR"/>
              <a:t> </a:t>
            </a:r>
            <a:r>
              <a:rPr lang="tr-TR" err="1"/>
              <a:t>rhocus</a:t>
            </a:r>
            <a:r>
              <a:rPr lang="tr-TR"/>
              <a:t> </a:t>
            </a:r>
            <a:r>
              <a:rPr lang="tr-TR" err="1"/>
              <a:t>ornare</a:t>
            </a:r>
            <a:r>
              <a:rPr lang="tr-TR"/>
              <a:t> </a:t>
            </a:r>
            <a:r>
              <a:rPr lang="tr-TR" err="1"/>
              <a:t>proin</a:t>
            </a:r>
            <a:r>
              <a:rPr lang="tr-TR"/>
              <a:t> </a:t>
            </a:r>
            <a:r>
              <a:rPr lang="tr-TR" err="1"/>
              <a:t>risuus</a:t>
            </a:r>
            <a:endParaRPr lang="tr-TR"/>
          </a:p>
        </p:txBody>
      </p:sp>
      <p:sp>
        <p:nvSpPr>
          <p:cNvPr id="50" name="Metin Yer Tutucusu 49">
            <a:extLst>
              <a:ext uri="{FF2B5EF4-FFF2-40B4-BE49-F238E27FC236}">
                <a16:creationId xmlns:a16="http://schemas.microsoft.com/office/drawing/2014/main" id="{949B5A69-FBAA-994F-B3EF-2F77763B1856}"/>
              </a:ext>
            </a:extLst>
          </p:cNvPr>
          <p:cNvSpPr>
            <a:spLocks noGrp="1"/>
          </p:cNvSpPr>
          <p:nvPr>
            <p:ph type="body" sz="quarter" idx="20" hasCustomPrompt="1"/>
          </p:nvPr>
        </p:nvSpPr>
        <p:spPr>
          <a:xfrm>
            <a:off x="10712376" y="6431624"/>
            <a:ext cx="2892424" cy="1826141"/>
          </a:xfrm>
          <a:noFill/>
        </p:spPr>
        <p:txBody>
          <a:bodyPr wrap="square" rtlCol="0">
            <a:spAutoFit/>
          </a:bodyPr>
          <a:lstStyle>
            <a:lvl1pPr>
              <a:defRPr lang="tr-TR" sz="5600" b="1" kern="1200" dirty="0">
                <a:solidFill>
                  <a:schemeClr val="bg1"/>
                </a:solidFill>
                <a:latin typeface="Graublau Sans Heavy" panose="02000500040000020004" pitchFamily="2" charset="0"/>
                <a:ea typeface="+mn-ea"/>
                <a:cs typeface="+mn-cs"/>
              </a:defRPr>
            </a:lvl1pPr>
          </a:lstStyle>
          <a:p>
            <a:pPr lvl="0" algn="ctr" defTabSz="1828800" rtl="0" eaLnBrk="1" hangingPunct="1"/>
            <a:r>
              <a:rPr lang="tr-TR"/>
              <a:t>Lorem </a:t>
            </a:r>
            <a:r>
              <a:rPr lang="en-US"/>
              <a:t>i</a:t>
            </a:r>
            <a:r>
              <a:rPr lang="tr-TR"/>
              <a:t>psum</a:t>
            </a:r>
          </a:p>
        </p:txBody>
      </p:sp>
      <p:sp>
        <p:nvSpPr>
          <p:cNvPr id="52" name="Metin Yer Tutucusu 51">
            <a:extLst>
              <a:ext uri="{FF2B5EF4-FFF2-40B4-BE49-F238E27FC236}">
                <a16:creationId xmlns:a16="http://schemas.microsoft.com/office/drawing/2014/main" id="{573B2DA3-3A2D-E342-94CF-6176205B192C}"/>
              </a:ext>
            </a:extLst>
          </p:cNvPr>
          <p:cNvSpPr>
            <a:spLocks noGrp="1"/>
          </p:cNvSpPr>
          <p:nvPr>
            <p:ph type="body" sz="quarter" idx="21" hasCustomPrompt="1"/>
          </p:nvPr>
        </p:nvSpPr>
        <p:spPr>
          <a:xfrm>
            <a:off x="1854051" y="5093060"/>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01</a:t>
            </a:r>
          </a:p>
        </p:txBody>
      </p:sp>
      <p:sp>
        <p:nvSpPr>
          <p:cNvPr id="53" name="Metin Yer Tutucusu 51">
            <a:extLst>
              <a:ext uri="{FF2B5EF4-FFF2-40B4-BE49-F238E27FC236}">
                <a16:creationId xmlns:a16="http://schemas.microsoft.com/office/drawing/2014/main" id="{E96C021D-B81F-414E-800B-120C4E256091}"/>
              </a:ext>
            </a:extLst>
          </p:cNvPr>
          <p:cNvSpPr>
            <a:spLocks noGrp="1"/>
          </p:cNvSpPr>
          <p:nvPr>
            <p:ph type="body" sz="quarter" idx="22" hasCustomPrompt="1"/>
          </p:nvPr>
        </p:nvSpPr>
        <p:spPr>
          <a:xfrm>
            <a:off x="1846597" y="6985038"/>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02</a:t>
            </a:r>
          </a:p>
        </p:txBody>
      </p:sp>
      <p:sp>
        <p:nvSpPr>
          <p:cNvPr id="54" name="Metin Yer Tutucusu 51">
            <a:extLst>
              <a:ext uri="{FF2B5EF4-FFF2-40B4-BE49-F238E27FC236}">
                <a16:creationId xmlns:a16="http://schemas.microsoft.com/office/drawing/2014/main" id="{59994E4B-597B-7F4A-A6D5-9FE0DBD97260}"/>
              </a:ext>
            </a:extLst>
          </p:cNvPr>
          <p:cNvSpPr>
            <a:spLocks noGrp="1"/>
          </p:cNvSpPr>
          <p:nvPr>
            <p:ph type="body" sz="quarter" idx="23" hasCustomPrompt="1"/>
          </p:nvPr>
        </p:nvSpPr>
        <p:spPr>
          <a:xfrm>
            <a:off x="1839143" y="8877016"/>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03</a:t>
            </a:r>
          </a:p>
        </p:txBody>
      </p:sp>
    </p:spTree>
    <p:extLst>
      <p:ext uri="{BB962C8B-B14F-4D97-AF65-F5344CB8AC3E}">
        <p14:creationId xmlns:p14="http://schemas.microsoft.com/office/powerpoint/2010/main" val="1211068227"/>
      </p:ext>
    </p:extLst>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7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0C9D2B4-19AD-7B45-A6E1-A19D32EF786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B78C8FBD-245E-F245-8C50-6185D7BB4831}"/>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dpi="0" rotWithShape="1">
            <a:blip r:embed="rId4">
              <a:extLst>
                <a:ext uri="{28A0092B-C50C-407E-A947-70E740481C1C}">
                  <a14:useLocalDpi xmlns:a14="http://schemas.microsoft.com/office/drawing/2010/main" val="0"/>
                </a:ext>
              </a:extLst>
            </a:blip>
            <a:srcRect/>
            <a:stretch>
              <a:fillRect l="-2784" t="-294" r="-93992" b="294"/>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Serbest Form 4">
            <a:extLst>
              <a:ext uri="{FF2B5EF4-FFF2-40B4-BE49-F238E27FC236}">
                <a16:creationId xmlns:a16="http://schemas.microsoft.com/office/drawing/2014/main" id="{7A253475-1687-A04F-BF06-39CB5EEC1EE3}"/>
              </a:ext>
            </a:extLst>
          </p:cNvPr>
          <p:cNvSpPr/>
          <p:nvPr userDrawn="1"/>
        </p:nvSpPr>
        <p:spPr>
          <a:xfrm>
            <a:off x="21214666" y="-5790704"/>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1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cxnSp>
        <p:nvCxnSpPr>
          <p:cNvPr id="6" name="Düz Bağlayıcı 5">
            <a:extLst>
              <a:ext uri="{FF2B5EF4-FFF2-40B4-BE49-F238E27FC236}">
                <a16:creationId xmlns:a16="http://schemas.microsoft.com/office/drawing/2014/main" id="{7EE0A886-4A88-4D44-8080-84FC21AE3C52}"/>
              </a:ext>
            </a:extLst>
          </p:cNvPr>
          <p:cNvCxnSpPr>
            <a:cxnSpLocks/>
          </p:cNvCxnSpPr>
          <p:nvPr userDrawn="1"/>
        </p:nvCxnSpPr>
        <p:spPr>
          <a:xfrm flipH="1">
            <a:off x="22427020" y="12123432"/>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55FF391F-A01C-4242-884F-5E140B51A009}"/>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grpSp>
        <p:nvGrpSpPr>
          <p:cNvPr id="12" name="Group 41">
            <a:extLst>
              <a:ext uri="{FF2B5EF4-FFF2-40B4-BE49-F238E27FC236}">
                <a16:creationId xmlns:a16="http://schemas.microsoft.com/office/drawing/2014/main" id="{13B721E0-B181-F044-B682-AAA0C403B9A1}"/>
              </a:ext>
            </a:extLst>
          </p:cNvPr>
          <p:cNvGrpSpPr/>
          <p:nvPr/>
        </p:nvGrpSpPr>
        <p:grpSpPr>
          <a:xfrm>
            <a:off x="15357654" y="3893270"/>
            <a:ext cx="519320" cy="519320"/>
            <a:chOff x="2288721" y="2772229"/>
            <a:chExt cx="2471965" cy="2471965"/>
          </a:xfrm>
        </p:grpSpPr>
        <p:sp>
          <p:nvSpPr>
            <p:cNvPr id="16" name="Oval 15">
              <a:extLst>
                <a:ext uri="{FF2B5EF4-FFF2-40B4-BE49-F238E27FC236}">
                  <a16:creationId xmlns:a16="http://schemas.microsoft.com/office/drawing/2014/main" id="{1098D13D-E33B-B64F-9181-2864923135A5}"/>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7" name="Freeform 29">
              <a:extLst>
                <a:ext uri="{FF2B5EF4-FFF2-40B4-BE49-F238E27FC236}">
                  <a16:creationId xmlns:a16="http://schemas.microsoft.com/office/drawing/2014/main" id="{F3D3A1DA-8868-EE40-A6C6-56C8FC58B495}"/>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600"/>
            </a:p>
          </p:txBody>
        </p:sp>
      </p:grpSp>
      <p:grpSp>
        <p:nvGrpSpPr>
          <p:cNvPr id="19" name="Group 41">
            <a:extLst>
              <a:ext uri="{FF2B5EF4-FFF2-40B4-BE49-F238E27FC236}">
                <a16:creationId xmlns:a16="http://schemas.microsoft.com/office/drawing/2014/main" id="{F2B0E546-8BC6-5A4E-A386-23C81BE88451}"/>
              </a:ext>
            </a:extLst>
          </p:cNvPr>
          <p:cNvGrpSpPr/>
          <p:nvPr/>
        </p:nvGrpSpPr>
        <p:grpSpPr>
          <a:xfrm>
            <a:off x="15183482" y="6001942"/>
            <a:ext cx="519320" cy="519320"/>
            <a:chOff x="2288721" y="2772229"/>
            <a:chExt cx="2471965" cy="2471965"/>
          </a:xfrm>
        </p:grpSpPr>
        <p:sp>
          <p:nvSpPr>
            <p:cNvPr id="23" name="Oval 22">
              <a:extLst>
                <a:ext uri="{FF2B5EF4-FFF2-40B4-BE49-F238E27FC236}">
                  <a16:creationId xmlns:a16="http://schemas.microsoft.com/office/drawing/2014/main" id="{B02AFB53-B1F2-B446-B8B9-BC7F2F71B6D6}"/>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4" name="Freeform 29">
              <a:extLst>
                <a:ext uri="{FF2B5EF4-FFF2-40B4-BE49-F238E27FC236}">
                  <a16:creationId xmlns:a16="http://schemas.microsoft.com/office/drawing/2014/main" id="{4B80C6CD-ED3C-2744-88F0-DF22307C98C2}"/>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600"/>
            </a:p>
          </p:txBody>
        </p:sp>
      </p:grpSp>
      <p:grpSp>
        <p:nvGrpSpPr>
          <p:cNvPr id="26" name="Group 41">
            <a:extLst>
              <a:ext uri="{FF2B5EF4-FFF2-40B4-BE49-F238E27FC236}">
                <a16:creationId xmlns:a16="http://schemas.microsoft.com/office/drawing/2014/main" id="{EDDDBBCD-D0E0-284D-BE28-90374BE8FB61}"/>
              </a:ext>
            </a:extLst>
          </p:cNvPr>
          <p:cNvGrpSpPr/>
          <p:nvPr/>
        </p:nvGrpSpPr>
        <p:grpSpPr>
          <a:xfrm>
            <a:off x="14987538" y="8110614"/>
            <a:ext cx="519320" cy="519320"/>
            <a:chOff x="2288721" y="2772229"/>
            <a:chExt cx="2471965" cy="2471965"/>
          </a:xfrm>
        </p:grpSpPr>
        <p:sp>
          <p:nvSpPr>
            <p:cNvPr id="30" name="Oval 29">
              <a:extLst>
                <a:ext uri="{FF2B5EF4-FFF2-40B4-BE49-F238E27FC236}">
                  <a16:creationId xmlns:a16="http://schemas.microsoft.com/office/drawing/2014/main" id="{D3A1050B-ABE3-E945-8466-D4F5A165FC68}"/>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1" name="Freeform 29">
              <a:extLst>
                <a:ext uri="{FF2B5EF4-FFF2-40B4-BE49-F238E27FC236}">
                  <a16:creationId xmlns:a16="http://schemas.microsoft.com/office/drawing/2014/main" id="{A0B1087D-4F2E-2E47-B196-AA99DB6FE465}"/>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600"/>
            </a:p>
          </p:txBody>
        </p:sp>
      </p:grpSp>
      <p:grpSp>
        <p:nvGrpSpPr>
          <p:cNvPr id="33" name="Group 41">
            <a:extLst>
              <a:ext uri="{FF2B5EF4-FFF2-40B4-BE49-F238E27FC236}">
                <a16:creationId xmlns:a16="http://schemas.microsoft.com/office/drawing/2014/main" id="{95FD70A1-E084-E647-A720-DC3E8F1ACD76}"/>
              </a:ext>
            </a:extLst>
          </p:cNvPr>
          <p:cNvGrpSpPr/>
          <p:nvPr/>
        </p:nvGrpSpPr>
        <p:grpSpPr>
          <a:xfrm>
            <a:off x="14769824" y="10219288"/>
            <a:ext cx="519320" cy="519320"/>
            <a:chOff x="2288721" y="2772229"/>
            <a:chExt cx="2471965" cy="2471965"/>
          </a:xfrm>
        </p:grpSpPr>
        <p:sp>
          <p:nvSpPr>
            <p:cNvPr id="37" name="Oval 36">
              <a:extLst>
                <a:ext uri="{FF2B5EF4-FFF2-40B4-BE49-F238E27FC236}">
                  <a16:creationId xmlns:a16="http://schemas.microsoft.com/office/drawing/2014/main" id="{3A174D61-F5B7-964D-824E-4FF833EE84D0}"/>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8" name="Freeform 29">
              <a:extLst>
                <a:ext uri="{FF2B5EF4-FFF2-40B4-BE49-F238E27FC236}">
                  <a16:creationId xmlns:a16="http://schemas.microsoft.com/office/drawing/2014/main" id="{A6C2199B-2D31-F34A-A1B2-310E5352F4C9}"/>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600"/>
            </a:p>
          </p:txBody>
        </p:sp>
      </p:grpSp>
      <p:grpSp>
        <p:nvGrpSpPr>
          <p:cNvPr id="40" name="Group 2">
            <a:extLst>
              <a:ext uri="{FF2B5EF4-FFF2-40B4-BE49-F238E27FC236}">
                <a16:creationId xmlns:a16="http://schemas.microsoft.com/office/drawing/2014/main" id="{13184320-2792-5F43-BA04-BD53E1C59626}"/>
              </a:ext>
            </a:extLst>
          </p:cNvPr>
          <p:cNvGrpSpPr/>
          <p:nvPr/>
        </p:nvGrpSpPr>
        <p:grpSpPr>
          <a:xfrm>
            <a:off x="1837566" y="3855072"/>
            <a:ext cx="9998200" cy="7789852"/>
            <a:chOff x="3624422" y="2017058"/>
            <a:chExt cx="5623635" cy="3893510"/>
          </a:xfrm>
        </p:grpSpPr>
        <p:sp>
          <p:nvSpPr>
            <p:cNvPr id="47" name="Freeform 5">
              <a:extLst>
                <a:ext uri="{FF2B5EF4-FFF2-40B4-BE49-F238E27FC236}">
                  <a16:creationId xmlns:a16="http://schemas.microsoft.com/office/drawing/2014/main" id="{270AB01B-5EA0-1B45-90F3-BFC464757EE1}"/>
                </a:ext>
              </a:extLst>
            </p:cNvPr>
            <p:cNvSpPr>
              <a:spLocks/>
            </p:cNvSpPr>
            <p:nvPr/>
          </p:nvSpPr>
          <p:spPr bwMode="auto">
            <a:xfrm>
              <a:off x="4427645" y="2017059"/>
              <a:ext cx="3948005" cy="1780221"/>
            </a:xfrm>
            <a:custGeom>
              <a:avLst/>
              <a:gdLst/>
              <a:ahLst/>
              <a:cxnLst>
                <a:cxn ang="0">
                  <a:pos x="0" y="1021"/>
                </a:cxn>
                <a:cxn ang="0">
                  <a:pos x="1244" y="416"/>
                </a:cxn>
                <a:cxn ang="0">
                  <a:pos x="1244" y="0"/>
                </a:cxn>
                <a:cxn ang="0">
                  <a:pos x="0" y="605"/>
                </a:cxn>
                <a:cxn ang="0">
                  <a:pos x="0" y="1021"/>
                </a:cxn>
              </a:cxnLst>
              <a:rect l="0" t="0" r="r" b="b"/>
              <a:pathLst>
                <a:path w="1244" h="1021">
                  <a:moveTo>
                    <a:pt x="0" y="1021"/>
                  </a:moveTo>
                  <a:lnTo>
                    <a:pt x="1244" y="416"/>
                  </a:lnTo>
                  <a:lnTo>
                    <a:pt x="1244" y="0"/>
                  </a:lnTo>
                  <a:lnTo>
                    <a:pt x="0" y="605"/>
                  </a:lnTo>
                  <a:lnTo>
                    <a:pt x="0" y="1021"/>
                  </a:lnTo>
                  <a:close/>
                </a:path>
              </a:pathLst>
            </a:custGeom>
            <a:solidFill>
              <a:srgbClr val="929E9E">
                <a:alpha val="44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sz="7600"/>
            </a:p>
          </p:txBody>
        </p:sp>
        <p:sp>
          <p:nvSpPr>
            <p:cNvPr id="48" name="Freeform 6">
              <a:extLst>
                <a:ext uri="{FF2B5EF4-FFF2-40B4-BE49-F238E27FC236}">
                  <a16:creationId xmlns:a16="http://schemas.microsoft.com/office/drawing/2014/main" id="{D507552C-8A6B-604E-85A7-7B5ADBB8151A}"/>
                </a:ext>
              </a:extLst>
            </p:cNvPr>
            <p:cNvSpPr>
              <a:spLocks/>
            </p:cNvSpPr>
            <p:nvPr/>
          </p:nvSpPr>
          <p:spPr bwMode="auto">
            <a:xfrm>
              <a:off x="4477896" y="3075428"/>
              <a:ext cx="3897754" cy="1780221"/>
            </a:xfrm>
            <a:custGeom>
              <a:avLst/>
              <a:gdLst/>
              <a:ahLst/>
              <a:cxnLst>
                <a:cxn ang="0">
                  <a:pos x="0" y="1021"/>
                </a:cxn>
                <a:cxn ang="0">
                  <a:pos x="1243" y="416"/>
                </a:cxn>
                <a:cxn ang="0">
                  <a:pos x="1243" y="0"/>
                </a:cxn>
                <a:cxn ang="0">
                  <a:pos x="0" y="605"/>
                </a:cxn>
                <a:cxn ang="0">
                  <a:pos x="0" y="1021"/>
                </a:cxn>
              </a:cxnLst>
              <a:rect l="0" t="0" r="r" b="b"/>
              <a:pathLst>
                <a:path w="1243" h="1021">
                  <a:moveTo>
                    <a:pt x="0" y="1021"/>
                  </a:moveTo>
                  <a:lnTo>
                    <a:pt x="1243" y="416"/>
                  </a:lnTo>
                  <a:lnTo>
                    <a:pt x="1243" y="0"/>
                  </a:lnTo>
                  <a:lnTo>
                    <a:pt x="0" y="605"/>
                  </a:lnTo>
                  <a:lnTo>
                    <a:pt x="0" y="1021"/>
                  </a:lnTo>
                  <a:close/>
                </a:path>
              </a:pathLst>
            </a:custGeom>
            <a:solidFill>
              <a:srgbClr val="929E9E">
                <a:alpha val="44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sz="7600"/>
            </a:p>
          </p:txBody>
        </p:sp>
        <p:sp>
          <p:nvSpPr>
            <p:cNvPr id="49" name="Freeform 7">
              <a:extLst>
                <a:ext uri="{FF2B5EF4-FFF2-40B4-BE49-F238E27FC236}">
                  <a16:creationId xmlns:a16="http://schemas.microsoft.com/office/drawing/2014/main" id="{37633F02-50FA-EC48-9FE5-C30F5AFD9D05}"/>
                </a:ext>
              </a:extLst>
            </p:cNvPr>
            <p:cNvSpPr>
              <a:spLocks/>
            </p:cNvSpPr>
            <p:nvPr/>
          </p:nvSpPr>
          <p:spPr bwMode="auto">
            <a:xfrm>
              <a:off x="4415388" y="4130308"/>
              <a:ext cx="3960260" cy="1780221"/>
            </a:xfrm>
            <a:custGeom>
              <a:avLst/>
              <a:gdLst/>
              <a:ahLst/>
              <a:cxnLst>
                <a:cxn ang="0">
                  <a:pos x="0" y="1021"/>
                </a:cxn>
                <a:cxn ang="0">
                  <a:pos x="1244" y="416"/>
                </a:cxn>
                <a:cxn ang="0">
                  <a:pos x="1244" y="0"/>
                </a:cxn>
                <a:cxn ang="0">
                  <a:pos x="0" y="605"/>
                </a:cxn>
                <a:cxn ang="0">
                  <a:pos x="0" y="1021"/>
                </a:cxn>
              </a:cxnLst>
              <a:rect l="0" t="0" r="r" b="b"/>
              <a:pathLst>
                <a:path w="1244" h="1021">
                  <a:moveTo>
                    <a:pt x="0" y="1021"/>
                  </a:moveTo>
                  <a:lnTo>
                    <a:pt x="1244" y="416"/>
                  </a:lnTo>
                  <a:lnTo>
                    <a:pt x="1244" y="0"/>
                  </a:lnTo>
                  <a:lnTo>
                    <a:pt x="0" y="605"/>
                  </a:lnTo>
                  <a:lnTo>
                    <a:pt x="0" y="1021"/>
                  </a:lnTo>
                  <a:close/>
                </a:path>
              </a:pathLst>
            </a:custGeom>
            <a:solidFill>
              <a:srgbClr val="929E9E">
                <a:alpha val="44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sz="7600"/>
            </a:p>
          </p:txBody>
        </p:sp>
        <p:sp>
          <p:nvSpPr>
            <p:cNvPr id="50" name="Rectangle 8">
              <a:extLst>
                <a:ext uri="{FF2B5EF4-FFF2-40B4-BE49-F238E27FC236}">
                  <a16:creationId xmlns:a16="http://schemas.microsoft.com/office/drawing/2014/main" id="{ACD59FC2-758E-9B4F-BD55-F61146D3288D}"/>
                </a:ext>
              </a:extLst>
            </p:cNvPr>
            <p:cNvSpPr>
              <a:spLocks noChangeArrowheads="1"/>
            </p:cNvSpPr>
            <p:nvPr/>
          </p:nvSpPr>
          <p:spPr bwMode="auto">
            <a:xfrm>
              <a:off x="4415390" y="5185228"/>
              <a:ext cx="4832667" cy="725340"/>
            </a:xfrm>
            <a:prstGeom prst="homePlate">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sp>
          <p:nvSpPr>
            <p:cNvPr id="51" name="Rectangle 9">
              <a:extLst>
                <a:ext uri="{FF2B5EF4-FFF2-40B4-BE49-F238E27FC236}">
                  <a16:creationId xmlns:a16="http://schemas.microsoft.com/office/drawing/2014/main" id="{D2ED98BD-C696-9340-81B3-ECEF8C2F93D7}"/>
                </a:ext>
              </a:extLst>
            </p:cNvPr>
            <p:cNvSpPr>
              <a:spLocks noChangeArrowheads="1"/>
            </p:cNvSpPr>
            <p:nvPr/>
          </p:nvSpPr>
          <p:spPr bwMode="auto">
            <a:xfrm rot="10800000">
              <a:off x="3624422" y="2017058"/>
              <a:ext cx="4752206" cy="725340"/>
            </a:xfrm>
            <a:prstGeom prst="homePlate">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sp>
          <p:nvSpPr>
            <p:cNvPr id="52" name="Rectangle 10">
              <a:extLst>
                <a:ext uri="{FF2B5EF4-FFF2-40B4-BE49-F238E27FC236}">
                  <a16:creationId xmlns:a16="http://schemas.microsoft.com/office/drawing/2014/main" id="{464BAF02-F2D5-E848-9F42-62FDBACCA4AD}"/>
                </a:ext>
              </a:extLst>
            </p:cNvPr>
            <p:cNvSpPr>
              <a:spLocks noChangeArrowheads="1"/>
            </p:cNvSpPr>
            <p:nvPr/>
          </p:nvSpPr>
          <p:spPr bwMode="auto">
            <a:xfrm>
              <a:off x="4410712" y="3071941"/>
              <a:ext cx="3971288" cy="725340"/>
            </a:xfrm>
            <a:prstGeom prst="rect">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sp>
          <p:nvSpPr>
            <p:cNvPr id="53" name="Rectangle 11">
              <a:extLst>
                <a:ext uri="{FF2B5EF4-FFF2-40B4-BE49-F238E27FC236}">
                  <a16:creationId xmlns:a16="http://schemas.microsoft.com/office/drawing/2014/main" id="{B144AE29-BFD7-6945-A77E-F86A797DDD1B}"/>
                </a:ext>
              </a:extLst>
            </p:cNvPr>
            <p:cNvSpPr>
              <a:spLocks noChangeArrowheads="1"/>
            </p:cNvSpPr>
            <p:nvPr/>
          </p:nvSpPr>
          <p:spPr bwMode="auto">
            <a:xfrm>
              <a:off x="4415390" y="4125086"/>
              <a:ext cx="3966504" cy="725340"/>
            </a:xfrm>
            <a:prstGeom prst="rect">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grpSp>
      <p:sp>
        <p:nvSpPr>
          <p:cNvPr id="42" name="Isosceles Triangle 26">
            <a:extLst>
              <a:ext uri="{FF2B5EF4-FFF2-40B4-BE49-F238E27FC236}">
                <a16:creationId xmlns:a16="http://schemas.microsoft.com/office/drawing/2014/main" id="{0853F18E-E946-F64A-8800-2B1F169650A8}"/>
              </a:ext>
            </a:extLst>
          </p:cNvPr>
          <p:cNvSpPr/>
          <p:nvPr/>
        </p:nvSpPr>
        <p:spPr>
          <a:xfrm rot="5400000">
            <a:off x="10629786" y="9891818"/>
            <a:ext cx="2289676" cy="1973860"/>
          </a:xfrm>
          <a:prstGeom prst="triangl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3" name="Isosceles Triangle 27">
            <a:extLst>
              <a:ext uri="{FF2B5EF4-FFF2-40B4-BE49-F238E27FC236}">
                <a16:creationId xmlns:a16="http://schemas.microsoft.com/office/drawing/2014/main" id="{EE759F8F-E02E-1A4F-9700-6CDED969BCC9}"/>
              </a:ext>
            </a:extLst>
          </p:cNvPr>
          <p:cNvSpPr/>
          <p:nvPr/>
        </p:nvSpPr>
        <p:spPr>
          <a:xfrm rot="16200000">
            <a:off x="652652" y="3593746"/>
            <a:ext cx="2289676" cy="1973860"/>
          </a:xfrm>
          <a:prstGeom prst="triangl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4" name="Slayt Numarası">
            <a:extLst>
              <a:ext uri="{FF2B5EF4-FFF2-40B4-BE49-F238E27FC236}">
                <a16:creationId xmlns:a16="http://schemas.microsoft.com/office/drawing/2014/main" id="{0B20653B-E79C-8145-BCF9-3FFABEFB343E}"/>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80" name="Metin Yer Tutucusu 79">
            <a:extLst>
              <a:ext uri="{FF2B5EF4-FFF2-40B4-BE49-F238E27FC236}">
                <a16:creationId xmlns:a16="http://schemas.microsoft.com/office/drawing/2014/main" id="{1B364F5F-254D-FD4B-BA40-DFB7EF661A0F}"/>
              </a:ext>
            </a:extLst>
          </p:cNvPr>
          <p:cNvSpPr>
            <a:spLocks noGrp="1"/>
          </p:cNvSpPr>
          <p:nvPr>
            <p:ph type="body" sz="quarter" idx="10" hasCustomPrompt="1"/>
          </p:nvPr>
        </p:nvSpPr>
        <p:spPr>
          <a:xfrm>
            <a:off x="599899" y="300747"/>
            <a:ext cx="109315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82" name="Metin Yer Tutucusu 81">
            <a:extLst>
              <a:ext uri="{FF2B5EF4-FFF2-40B4-BE49-F238E27FC236}">
                <a16:creationId xmlns:a16="http://schemas.microsoft.com/office/drawing/2014/main" id="{CDC1B71E-0297-CC4A-BB86-CEC838327986}"/>
              </a:ext>
            </a:extLst>
          </p:cNvPr>
          <p:cNvSpPr>
            <a:spLocks noGrp="1"/>
          </p:cNvSpPr>
          <p:nvPr>
            <p:ph type="body" sz="quarter" idx="11" hasCustomPrompt="1"/>
          </p:nvPr>
        </p:nvSpPr>
        <p:spPr>
          <a:xfrm>
            <a:off x="600077" y="1908177"/>
            <a:ext cx="11585574" cy="1247774"/>
          </a:xfrm>
        </p:spPr>
        <p:txBody>
          <a:bodyPr/>
          <a:lstStyle>
            <a:lvl1pPr>
              <a:defRPr b="1">
                <a:solidFill>
                  <a:srgbClr val="000000"/>
                </a:solidFill>
              </a:defRPr>
            </a:lvl1pPr>
            <a:lvl2pPr>
              <a:defRPr b="1">
                <a:solidFill>
                  <a:srgbClr val="000000"/>
                </a:solidFill>
              </a:defRPr>
            </a:lvl2pPr>
          </a:lstStyle>
          <a:p>
            <a:pPr lvl="0"/>
            <a:r>
              <a:rPr lang="tr-TR"/>
              <a:t>Asıl metin stillerini düzenlemek için tıklayın</a:t>
            </a:r>
          </a:p>
          <a:p>
            <a:pPr lvl="1"/>
            <a:endParaRPr lang="tr-TR"/>
          </a:p>
        </p:txBody>
      </p:sp>
      <p:sp>
        <p:nvSpPr>
          <p:cNvPr id="84" name="Metin Yer Tutucusu 83">
            <a:extLst>
              <a:ext uri="{FF2B5EF4-FFF2-40B4-BE49-F238E27FC236}">
                <a16:creationId xmlns:a16="http://schemas.microsoft.com/office/drawing/2014/main" id="{D676F39B-CB04-9B40-9155-8C5A4F45EF5F}"/>
              </a:ext>
            </a:extLst>
          </p:cNvPr>
          <p:cNvSpPr>
            <a:spLocks noGrp="1"/>
          </p:cNvSpPr>
          <p:nvPr>
            <p:ph type="body" sz="quarter" idx="12" hasCustomPrompt="1"/>
          </p:nvPr>
        </p:nvSpPr>
        <p:spPr>
          <a:xfrm>
            <a:off x="4869096" y="4089564"/>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5" name="Metin Yer Tutucusu 83">
            <a:extLst>
              <a:ext uri="{FF2B5EF4-FFF2-40B4-BE49-F238E27FC236}">
                <a16:creationId xmlns:a16="http://schemas.microsoft.com/office/drawing/2014/main" id="{C6C788D1-D56C-4542-A91F-C7510C067310}"/>
              </a:ext>
            </a:extLst>
          </p:cNvPr>
          <p:cNvSpPr>
            <a:spLocks noGrp="1"/>
          </p:cNvSpPr>
          <p:nvPr>
            <p:ph type="body" sz="quarter" idx="13" hasCustomPrompt="1"/>
          </p:nvPr>
        </p:nvSpPr>
        <p:spPr>
          <a:xfrm>
            <a:off x="4869096" y="6213332"/>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6" name="Metin Yer Tutucusu 83">
            <a:extLst>
              <a:ext uri="{FF2B5EF4-FFF2-40B4-BE49-F238E27FC236}">
                <a16:creationId xmlns:a16="http://schemas.microsoft.com/office/drawing/2014/main" id="{C8F2412E-D8F6-B841-A18B-B0C1B4C89133}"/>
              </a:ext>
            </a:extLst>
          </p:cNvPr>
          <p:cNvSpPr>
            <a:spLocks noGrp="1"/>
          </p:cNvSpPr>
          <p:nvPr>
            <p:ph type="body" sz="quarter" idx="14" hasCustomPrompt="1"/>
          </p:nvPr>
        </p:nvSpPr>
        <p:spPr>
          <a:xfrm>
            <a:off x="4869096" y="8366596"/>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7" name="Metin Yer Tutucusu 83">
            <a:extLst>
              <a:ext uri="{FF2B5EF4-FFF2-40B4-BE49-F238E27FC236}">
                <a16:creationId xmlns:a16="http://schemas.microsoft.com/office/drawing/2014/main" id="{5DA73301-52B8-2B48-BCAB-CE5B5D3B97C1}"/>
              </a:ext>
            </a:extLst>
          </p:cNvPr>
          <p:cNvSpPr>
            <a:spLocks noGrp="1"/>
          </p:cNvSpPr>
          <p:nvPr>
            <p:ph type="body" sz="quarter" idx="15" hasCustomPrompt="1"/>
          </p:nvPr>
        </p:nvSpPr>
        <p:spPr>
          <a:xfrm>
            <a:off x="4869096" y="10460866"/>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8" name="Metin Yer Tutucusu 83">
            <a:extLst>
              <a:ext uri="{FF2B5EF4-FFF2-40B4-BE49-F238E27FC236}">
                <a16:creationId xmlns:a16="http://schemas.microsoft.com/office/drawing/2014/main" id="{0649F590-9CF2-5B49-A604-9090ED070EA4}"/>
              </a:ext>
            </a:extLst>
          </p:cNvPr>
          <p:cNvSpPr>
            <a:spLocks noGrp="1"/>
          </p:cNvSpPr>
          <p:nvPr>
            <p:ph type="body" sz="quarter" idx="16" hasCustomPrompt="1"/>
          </p:nvPr>
        </p:nvSpPr>
        <p:spPr>
          <a:xfrm>
            <a:off x="16366616" y="3767268"/>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0" name="Metin Yer Tutucusu 89">
            <a:extLst>
              <a:ext uri="{FF2B5EF4-FFF2-40B4-BE49-F238E27FC236}">
                <a16:creationId xmlns:a16="http://schemas.microsoft.com/office/drawing/2014/main" id="{0BF95089-B2E3-694F-B8C4-27994B8551E4}"/>
              </a:ext>
            </a:extLst>
          </p:cNvPr>
          <p:cNvSpPr>
            <a:spLocks noGrp="1"/>
          </p:cNvSpPr>
          <p:nvPr>
            <p:ph type="body" sz="quarter" idx="17" hasCustomPrompt="1"/>
          </p:nvPr>
        </p:nvSpPr>
        <p:spPr>
          <a:xfrm>
            <a:off x="16366616" y="4498848"/>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
        <p:nvSpPr>
          <p:cNvPr id="91" name="Metin Yer Tutucusu 83">
            <a:extLst>
              <a:ext uri="{FF2B5EF4-FFF2-40B4-BE49-F238E27FC236}">
                <a16:creationId xmlns:a16="http://schemas.microsoft.com/office/drawing/2014/main" id="{3DC1700C-2E95-5740-BDC3-08AB06A60AB5}"/>
              </a:ext>
            </a:extLst>
          </p:cNvPr>
          <p:cNvSpPr>
            <a:spLocks noGrp="1"/>
          </p:cNvSpPr>
          <p:nvPr>
            <p:ph type="body" sz="quarter" idx="18" hasCustomPrompt="1"/>
          </p:nvPr>
        </p:nvSpPr>
        <p:spPr>
          <a:xfrm>
            <a:off x="16042152" y="5861540"/>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2" name="Metin Yer Tutucusu 89">
            <a:extLst>
              <a:ext uri="{FF2B5EF4-FFF2-40B4-BE49-F238E27FC236}">
                <a16:creationId xmlns:a16="http://schemas.microsoft.com/office/drawing/2014/main" id="{4C42A589-8226-B74F-95E9-2473A52E7EF4}"/>
              </a:ext>
            </a:extLst>
          </p:cNvPr>
          <p:cNvSpPr>
            <a:spLocks noGrp="1"/>
          </p:cNvSpPr>
          <p:nvPr>
            <p:ph type="body" sz="quarter" idx="19" hasCustomPrompt="1"/>
          </p:nvPr>
        </p:nvSpPr>
        <p:spPr>
          <a:xfrm>
            <a:off x="16042152" y="6593120"/>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
        <p:nvSpPr>
          <p:cNvPr id="93" name="Metin Yer Tutucusu 83">
            <a:extLst>
              <a:ext uri="{FF2B5EF4-FFF2-40B4-BE49-F238E27FC236}">
                <a16:creationId xmlns:a16="http://schemas.microsoft.com/office/drawing/2014/main" id="{4925E4C8-CDEE-AD4A-A962-981A767745E6}"/>
              </a:ext>
            </a:extLst>
          </p:cNvPr>
          <p:cNvSpPr>
            <a:spLocks noGrp="1"/>
          </p:cNvSpPr>
          <p:nvPr>
            <p:ph type="body" sz="quarter" idx="20" hasCustomPrompt="1"/>
          </p:nvPr>
        </p:nvSpPr>
        <p:spPr>
          <a:xfrm>
            <a:off x="15688190" y="7926314"/>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4" name="Metin Yer Tutucusu 89">
            <a:extLst>
              <a:ext uri="{FF2B5EF4-FFF2-40B4-BE49-F238E27FC236}">
                <a16:creationId xmlns:a16="http://schemas.microsoft.com/office/drawing/2014/main" id="{25EB812F-89E9-3044-B304-0C1B3BC8FDE6}"/>
              </a:ext>
            </a:extLst>
          </p:cNvPr>
          <p:cNvSpPr>
            <a:spLocks noGrp="1"/>
          </p:cNvSpPr>
          <p:nvPr>
            <p:ph type="body" sz="quarter" idx="21" hasCustomPrompt="1"/>
          </p:nvPr>
        </p:nvSpPr>
        <p:spPr>
          <a:xfrm>
            <a:off x="15688190" y="8657894"/>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
        <p:nvSpPr>
          <p:cNvPr id="95" name="Metin Yer Tutucusu 83">
            <a:extLst>
              <a:ext uri="{FF2B5EF4-FFF2-40B4-BE49-F238E27FC236}">
                <a16:creationId xmlns:a16="http://schemas.microsoft.com/office/drawing/2014/main" id="{5C6CC013-765A-6349-A457-B5DBB796841F}"/>
              </a:ext>
            </a:extLst>
          </p:cNvPr>
          <p:cNvSpPr>
            <a:spLocks noGrp="1"/>
          </p:cNvSpPr>
          <p:nvPr>
            <p:ph type="body" sz="quarter" idx="22" hasCustomPrompt="1"/>
          </p:nvPr>
        </p:nvSpPr>
        <p:spPr>
          <a:xfrm>
            <a:off x="15393224" y="10079578"/>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6" name="Metin Yer Tutucusu 89">
            <a:extLst>
              <a:ext uri="{FF2B5EF4-FFF2-40B4-BE49-F238E27FC236}">
                <a16:creationId xmlns:a16="http://schemas.microsoft.com/office/drawing/2014/main" id="{0A4686FB-8EB3-BE4B-96D1-FD1662A3D185}"/>
              </a:ext>
            </a:extLst>
          </p:cNvPr>
          <p:cNvSpPr>
            <a:spLocks noGrp="1"/>
          </p:cNvSpPr>
          <p:nvPr>
            <p:ph type="body" sz="quarter" idx="23" hasCustomPrompt="1"/>
          </p:nvPr>
        </p:nvSpPr>
        <p:spPr>
          <a:xfrm>
            <a:off x="15393224" y="10811158"/>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Tree>
    <p:extLst>
      <p:ext uri="{BB962C8B-B14F-4D97-AF65-F5344CB8AC3E}">
        <p14:creationId xmlns:p14="http://schemas.microsoft.com/office/powerpoint/2010/main" val="2741306437"/>
      </p:ext>
    </p:extLst>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76_Özel Düzen">
    <p:spTree>
      <p:nvGrpSpPr>
        <p:cNvPr id="1" name=""/>
        <p:cNvGrpSpPr/>
        <p:nvPr/>
      </p:nvGrpSpPr>
      <p:grpSpPr>
        <a:xfrm>
          <a:off x="0" y="0"/>
          <a:ext cx="0" cy="0"/>
          <a:chOff x="0" y="0"/>
          <a:chExt cx="0" cy="0"/>
        </a:xfrm>
      </p:grpSpPr>
      <p:pic>
        <p:nvPicPr>
          <p:cNvPr id="44" name="Resim 2" descr="açık hava içeren bir resim&#10;&#10;&#10;&#10;Açıklama otomatik olarak oluşturuldu">
            <a:extLst>
              <a:ext uri="{FF2B5EF4-FFF2-40B4-BE49-F238E27FC236}">
                <a16:creationId xmlns:a16="http://schemas.microsoft.com/office/drawing/2014/main" id="{2D82FBD9-E2EB-48F5-959D-1242BE9D7D0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Serbest Form 3">
            <a:extLst>
              <a:ext uri="{FF2B5EF4-FFF2-40B4-BE49-F238E27FC236}">
                <a16:creationId xmlns:a16="http://schemas.microsoft.com/office/drawing/2014/main" id="{DA318FCF-F779-5043-879C-62B4187A76D9}"/>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5" name="Düz Bağlayıcı 4">
            <a:extLst>
              <a:ext uri="{FF2B5EF4-FFF2-40B4-BE49-F238E27FC236}">
                <a16:creationId xmlns:a16="http://schemas.microsoft.com/office/drawing/2014/main" id="{70B1FF07-CF90-E644-9F94-BD0BF75BF5A4}"/>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CF250821-BB76-694F-8EFE-B1BECBD0873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BD2A2BC0-EAFF-E849-BD3B-52A14CAA3E9E}"/>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25" name="Grup 24">
            <a:extLst>
              <a:ext uri="{FF2B5EF4-FFF2-40B4-BE49-F238E27FC236}">
                <a16:creationId xmlns:a16="http://schemas.microsoft.com/office/drawing/2014/main" id="{C0BD8C81-092A-1D49-9642-B22E969AD7C7}"/>
              </a:ext>
            </a:extLst>
          </p:cNvPr>
          <p:cNvGrpSpPr/>
          <p:nvPr/>
        </p:nvGrpSpPr>
        <p:grpSpPr>
          <a:xfrm>
            <a:off x="6985685" y="4966374"/>
            <a:ext cx="9875170" cy="7200000"/>
            <a:chOff x="3527930" y="2584918"/>
            <a:chExt cx="4572284" cy="3333659"/>
          </a:xfrm>
        </p:grpSpPr>
        <p:grpSp>
          <p:nvGrpSpPr>
            <p:cNvPr id="27" name="129 Grupo">
              <a:extLst>
                <a:ext uri="{FF2B5EF4-FFF2-40B4-BE49-F238E27FC236}">
                  <a16:creationId xmlns:a16="http://schemas.microsoft.com/office/drawing/2014/main" id="{F5A60B8C-5895-7A47-98D6-09D28BA9A42A}"/>
                </a:ext>
              </a:extLst>
            </p:cNvPr>
            <p:cNvGrpSpPr/>
            <p:nvPr/>
          </p:nvGrpSpPr>
          <p:grpSpPr>
            <a:xfrm>
              <a:off x="4769434" y="3827834"/>
              <a:ext cx="3330780" cy="2090743"/>
              <a:chOff x="9279774" y="6619559"/>
              <a:chExt cx="9176297" cy="5760000"/>
            </a:xfrm>
          </p:grpSpPr>
          <p:sp>
            <p:nvSpPr>
              <p:cNvPr id="41" name="7 Elipse">
                <a:extLst>
                  <a:ext uri="{FF2B5EF4-FFF2-40B4-BE49-F238E27FC236}">
                    <a16:creationId xmlns:a16="http://schemas.microsoft.com/office/drawing/2014/main" id="{24D9CB48-E6DC-2242-92D9-75DEBD3FA7A6}"/>
                  </a:ext>
                </a:extLst>
              </p:cNvPr>
              <p:cNvSpPr>
                <a:spLocks noChangeAspect="1"/>
              </p:cNvSpPr>
              <p:nvPr/>
            </p:nvSpPr>
            <p:spPr bwMode="auto">
              <a:xfrm>
                <a:off x="9279774" y="6619559"/>
                <a:ext cx="9176297" cy="5760000"/>
              </a:xfrm>
              <a:custGeom>
                <a:avLst/>
                <a:gdLst/>
                <a:ahLst/>
                <a:cxnLst/>
                <a:rect l="l" t="t" r="r" b="b"/>
                <a:pathLst>
                  <a:path w="9176297" h="5760000">
                    <a:moveTo>
                      <a:pt x="2880000" y="0"/>
                    </a:moveTo>
                    <a:cubicBezTo>
                      <a:pt x="4121179" y="0"/>
                      <a:pt x="5178976" y="785149"/>
                      <a:pt x="5580558" y="1887066"/>
                    </a:cubicBezTo>
                    <a:cubicBezTo>
                      <a:pt x="5817220" y="2382263"/>
                      <a:pt x="6145999" y="2688431"/>
                      <a:pt x="6509246" y="2688431"/>
                    </a:cubicBezTo>
                    <a:cubicBezTo>
                      <a:pt x="6763059" y="2688431"/>
                      <a:pt x="7000044" y="2538951"/>
                      <a:pt x="7198961" y="2278669"/>
                    </a:cubicBezTo>
                    <a:cubicBezTo>
                      <a:pt x="7392729" y="1989875"/>
                      <a:pt x="7722265" y="1799880"/>
                      <a:pt x="8096177" y="1799880"/>
                    </a:cubicBezTo>
                    <a:cubicBezTo>
                      <a:pt x="8692711" y="1799880"/>
                      <a:pt x="9176297" y="2283466"/>
                      <a:pt x="9176297" y="2880000"/>
                    </a:cubicBezTo>
                    <a:cubicBezTo>
                      <a:pt x="9176297" y="3476534"/>
                      <a:pt x="8692711" y="3960120"/>
                      <a:pt x="8096177" y="3960120"/>
                    </a:cubicBezTo>
                    <a:cubicBezTo>
                      <a:pt x="7722378" y="3960120"/>
                      <a:pt x="7392929" y="3770240"/>
                      <a:pt x="7199125" y="3481602"/>
                    </a:cubicBezTo>
                    <a:cubicBezTo>
                      <a:pt x="7000388" y="3221883"/>
                      <a:pt x="6763671" y="3072765"/>
                      <a:pt x="6510167" y="3072765"/>
                    </a:cubicBezTo>
                    <a:cubicBezTo>
                      <a:pt x="6144845" y="3072765"/>
                      <a:pt x="5814387" y="3382442"/>
                      <a:pt x="5577070" y="3882462"/>
                    </a:cubicBezTo>
                    <a:cubicBezTo>
                      <a:pt x="5172865" y="4979380"/>
                      <a:pt x="4117594" y="5760000"/>
                      <a:pt x="2880000" y="5760000"/>
                    </a:cubicBezTo>
                    <a:cubicBezTo>
                      <a:pt x="1289420" y="5760000"/>
                      <a:pt x="0" y="4470580"/>
                      <a:pt x="0" y="2880000"/>
                    </a:cubicBezTo>
                    <a:cubicBezTo>
                      <a:pt x="0" y="1289420"/>
                      <a:pt x="1289420" y="0"/>
                      <a:pt x="288000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42" name="64 Elipse">
                <a:extLst>
                  <a:ext uri="{FF2B5EF4-FFF2-40B4-BE49-F238E27FC236}">
                    <a16:creationId xmlns:a16="http://schemas.microsoft.com/office/drawing/2014/main" id="{1463C861-7280-4545-A930-D5E34DEDE16D}"/>
                  </a:ext>
                </a:extLst>
              </p:cNvPr>
              <p:cNvSpPr>
                <a:spLocks noChangeAspect="1"/>
              </p:cNvSpPr>
              <p:nvPr/>
            </p:nvSpPr>
            <p:spPr>
              <a:xfrm>
                <a:off x="16505941" y="8635477"/>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5"/>
                  </a:solidFill>
                  <a:latin typeface="+mj-lt"/>
                  <a:ea typeface="Open Sans Extrabold" panose="020B0906030804020204" pitchFamily="34" charset="0"/>
                  <a:cs typeface="Open Sans Extrabold" panose="020B0906030804020204" pitchFamily="34" charset="0"/>
                </a:endParaRPr>
              </a:p>
            </p:txBody>
          </p:sp>
        </p:grpSp>
        <p:grpSp>
          <p:nvGrpSpPr>
            <p:cNvPr id="28" name="131 Grupo">
              <a:extLst>
                <a:ext uri="{FF2B5EF4-FFF2-40B4-BE49-F238E27FC236}">
                  <a16:creationId xmlns:a16="http://schemas.microsoft.com/office/drawing/2014/main" id="{4F6B4698-E78D-BF49-B04B-21E2E78E3C58}"/>
                </a:ext>
              </a:extLst>
            </p:cNvPr>
            <p:cNvGrpSpPr/>
            <p:nvPr/>
          </p:nvGrpSpPr>
          <p:grpSpPr>
            <a:xfrm>
              <a:off x="4900106" y="3143292"/>
              <a:ext cx="2650654" cy="2644615"/>
              <a:chOff x="9639774" y="4733642"/>
              <a:chExt cx="7302554" cy="7285917"/>
            </a:xfrm>
          </p:grpSpPr>
          <p:sp>
            <p:nvSpPr>
              <p:cNvPr id="39" name="39 Elipse">
                <a:extLst>
                  <a:ext uri="{FF2B5EF4-FFF2-40B4-BE49-F238E27FC236}">
                    <a16:creationId xmlns:a16="http://schemas.microsoft.com/office/drawing/2014/main" id="{456CC102-F6FB-FA49-A7F0-C24DC74A056C}"/>
                  </a:ext>
                </a:extLst>
              </p:cNvPr>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rgbClr val="272A30"/>
              </a:solidFill>
              <a:ln w="19050">
                <a:solidFill>
                  <a:schemeClr val="bg1"/>
                </a:solidFill>
              </a:ln>
              <a:effectLst/>
            </p:spPr>
            <p:txBody>
              <a:bodyPr lIns="0" tIns="0" rIns="0" bIns="0" rtlCol="0" anchor="ctr"/>
              <a:lstStyle/>
              <a:p>
                <a:pPr algn="ctr"/>
                <a:endParaRPr lang="es-SV" sz="1400">
                  <a:latin typeface="+mj-lt"/>
                </a:endParaRPr>
              </a:p>
            </p:txBody>
          </p:sp>
          <p:sp>
            <p:nvSpPr>
              <p:cNvPr id="40" name="63 Elipse">
                <a:extLst>
                  <a:ext uri="{FF2B5EF4-FFF2-40B4-BE49-F238E27FC236}">
                    <a16:creationId xmlns:a16="http://schemas.microsoft.com/office/drawing/2014/main" id="{AE77D7FF-BBE6-5047-BBF7-667BB3A9BF80}"/>
                  </a:ext>
                </a:extLst>
              </p:cNvPr>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2">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29" name="132 Grupo">
              <a:extLst>
                <a:ext uri="{FF2B5EF4-FFF2-40B4-BE49-F238E27FC236}">
                  <a16:creationId xmlns:a16="http://schemas.microsoft.com/office/drawing/2014/main" id="{FA6163D9-DD20-2D40-AAE8-80ABBDD401E0}"/>
                </a:ext>
              </a:extLst>
            </p:cNvPr>
            <p:cNvGrpSpPr/>
            <p:nvPr/>
          </p:nvGrpSpPr>
          <p:grpSpPr>
            <a:xfrm>
              <a:off x="5030777" y="2584918"/>
              <a:ext cx="1568059" cy="3072316"/>
              <a:chOff x="9999774" y="3195324"/>
              <a:chExt cx="4320000" cy="8464235"/>
            </a:xfrm>
          </p:grpSpPr>
          <p:sp>
            <p:nvSpPr>
              <p:cNvPr id="37" name="5 Elipse">
                <a:extLst>
                  <a:ext uri="{FF2B5EF4-FFF2-40B4-BE49-F238E27FC236}">
                    <a16:creationId xmlns:a16="http://schemas.microsoft.com/office/drawing/2014/main" id="{6B793119-6FEA-6042-9438-FB9E8BBAFA09}"/>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38" name="62 Elipse">
                <a:extLst>
                  <a:ext uri="{FF2B5EF4-FFF2-40B4-BE49-F238E27FC236}">
                    <a16:creationId xmlns:a16="http://schemas.microsoft.com/office/drawing/2014/main" id="{678A474D-898C-B844-9ED1-97D305BBC023}"/>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30" name="133 Grupo">
              <a:extLst>
                <a:ext uri="{FF2B5EF4-FFF2-40B4-BE49-F238E27FC236}">
                  <a16:creationId xmlns:a16="http://schemas.microsoft.com/office/drawing/2014/main" id="{6A899281-22DD-774D-88E3-52770D280243}"/>
                </a:ext>
              </a:extLst>
            </p:cNvPr>
            <p:cNvGrpSpPr/>
            <p:nvPr/>
          </p:nvGrpSpPr>
          <p:grpSpPr>
            <a:xfrm>
              <a:off x="4088126" y="3143291"/>
              <a:ext cx="2380038" cy="2383273"/>
              <a:chOff x="7402771" y="4733642"/>
              <a:chExt cx="6557003" cy="6565917"/>
            </a:xfrm>
          </p:grpSpPr>
          <p:sp>
            <p:nvSpPr>
              <p:cNvPr id="35" name="4 Elipse">
                <a:extLst>
                  <a:ext uri="{FF2B5EF4-FFF2-40B4-BE49-F238E27FC236}">
                    <a16:creationId xmlns:a16="http://schemas.microsoft.com/office/drawing/2014/main" id="{024523C1-9043-594C-B88B-080A38020751}"/>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36" name="61 Elipse">
                <a:extLst>
                  <a:ext uri="{FF2B5EF4-FFF2-40B4-BE49-F238E27FC236}">
                    <a16:creationId xmlns:a16="http://schemas.microsoft.com/office/drawing/2014/main" id="{974F08EE-D784-564A-9724-245181AF4CAF}"/>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31" name="134 Grupo">
              <a:extLst>
                <a:ext uri="{FF2B5EF4-FFF2-40B4-BE49-F238E27FC236}">
                  <a16:creationId xmlns:a16="http://schemas.microsoft.com/office/drawing/2014/main" id="{6891FE20-859C-9244-A4C3-6C5499D85806}"/>
                </a:ext>
              </a:extLst>
            </p:cNvPr>
            <p:cNvGrpSpPr/>
            <p:nvPr/>
          </p:nvGrpSpPr>
          <p:grpSpPr>
            <a:xfrm>
              <a:off x="3527930" y="4350520"/>
              <a:ext cx="2809561" cy="1045372"/>
              <a:chOff x="5859434" y="8059559"/>
              <a:chExt cx="7740340" cy="2880000"/>
            </a:xfrm>
          </p:grpSpPr>
          <p:sp>
            <p:nvSpPr>
              <p:cNvPr id="33" name="3 Elipse">
                <a:extLst>
                  <a:ext uri="{FF2B5EF4-FFF2-40B4-BE49-F238E27FC236}">
                    <a16:creationId xmlns:a16="http://schemas.microsoft.com/office/drawing/2014/main" id="{B16A391E-7F6D-E04C-87C7-0BAD3B5C665F}"/>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34" name="60 Elipse">
                <a:extLst>
                  <a:ext uri="{FF2B5EF4-FFF2-40B4-BE49-F238E27FC236}">
                    <a16:creationId xmlns:a16="http://schemas.microsoft.com/office/drawing/2014/main" id="{FBEC885A-B64F-7641-8EB9-236AB42518C1}"/>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32" name="50 Elipse">
              <a:extLst>
                <a:ext uri="{FF2B5EF4-FFF2-40B4-BE49-F238E27FC236}">
                  <a16:creationId xmlns:a16="http://schemas.microsoft.com/office/drawing/2014/main" id="{AC20BE15-AD32-0646-B5B3-B148CC7FE65B}"/>
                </a:ext>
              </a:extLst>
            </p:cNvPr>
            <p:cNvSpPr/>
            <p:nvPr/>
          </p:nvSpPr>
          <p:spPr>
            <a:xfrm>
              <a:off x="5363989" y="4422390"/>
              <a:ext cx="901633" cy="901633"/>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91991" rIns="0" bIns="91991"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grpSp>
      <p:sp>
        <p:nvSpPr>
          <p:cNvPr id="43" name="Slayt Numarası">
            <a:extLst>
              <a:ext uri="{FF2B5EF4-FFF2-40B4-BE49-F238E27FC236}">
                <a16:creationId xmlns:a16="http://schemas.microsoft.com/office/drawing/2014/main" id="{93B99B28-80A6-6948-83A9-E7DC9ACC95BD}"/>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7" name="Metin Yer Tutucusu 86">
            <a:extLst>
              <a:ext uri="{FF2B5EF4-FFF2-40B4-BE49-F238E27FC236}">
                <a16:creationId xmlns:a16="http://schemas.microsoft.com/office/drawing/2014/main" id="{FBD49A36-91E1-5A40-9946-5717028E7DB2}"/>
              </a:ext>
            </a:extLst>
          </p:cNvPr>
          <p:cNvSpPr>
            <a:spLocks noGrp="1"/>
          </p:cNvSpPr>
          <p:nvPr userDrawn="1">
            <p:ph type="body" sz="quarter" idx="10" hasCustomPrompt="1"/>
          </p:nvPr>
        </p:nvSpPr>
        <p:spPr>
          <a:xfrm>
            <a:off x="609844" y="395257"/>
            <a:ext cx="10633076"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89" name="Metin Yer Tutucusu 88">
            <a:extLst>
              <a:ext uri="{FF2B5EF4-FFF2-40B4-BE49-F238E27FC236}">
                <a16:creationId xmlns:a16="http://schemas.microsoft.com/office/drawing/2014/main" id="{1DF0C2EE-230C-0F41-9F52-BEEB1D27DB22}"/>
              </a:ext>
            </a:extLst>
          </p:cNvPr>
          <p:cNvSpPr>
            <a:spLocks noGrp="1"/>
          </p:cNvSpPr>
          <p:nvPr userDrawn="1">
            <p:ph type="body" sz="quarter" idx="11" hasCustomPrompt="1"/>
          </p:nvPr>
        </p:nvSpPr>
        <p:spPr>
          <a:xfrm>
            <a:off x="609600" y="2003426"/>
            <a:ext cx="10912476" cy="927100"/>
          </a:xfrm>
        </p:spPr>
        <p:txBody>
          <a:bodyPr/>
          <a:lstStyle>
            <a:lvl1pPr>
              <a:defRPr b="1"/>
            </a:lvl1pPr>
          </a:lstStyle>
          <a:p>
            <a:pPr lvl="0"/>
            <a:r>
              <a:rPr lang="tr-TR"/>
              <a:t>Asıl metin stillerini düzenlemek için tıklayın</a:t>
            </a:r>
          </a:p>
        </p:txBody>
      </p:sp>
      <p:sp>
        <p:nvSpPr>
          <p:cNvPr id="91" name="Metin Yer Tutucusu 90">
            <a:extLst>
              <a:ext uri="{FF2B5EF4-FFF2-40B4-BE49-F238E27FC236}">
                <a16:creationId xmlns:a16="http://schemas.microsoft.com/office/drawing/2014/main" id="{0F9CBF31-56C9-CB44-8354-576F0B34E5F8}"/>
              </a:ext>
            </a:extLst>
          </p:cNvPr>
          <p:cNvSpPr>
            <a:spLocks noGrp="1"/>
          </p:cNvSpPr>
          <p:nvPr userDrawn="1">
            <p:ph type="body" sz="quarter" idx="12" hasCustomPrompt="1"/>
          </p:nvPr>
        </p:nvSpPr>
        <p:spPr>
          <a:xfrm>
            <a:off x="4006865" y="5883913"/>
            <a:ext cx="4119658" cy="744443"/>
          </a:xfrm>
        </p:spPr>
        <p:txBody>
          <a:bodyPr wrap="square" lIns="243340" tIns="121670" rIns="243340" bIns="121670" anchor="b">
            <a:spAutoFit/>
          </a:bodyPr>
          <a:lstStyle>
            <a:lvl1pPr algn="r">
              <a:defRPr lang="tr-TR" sz="2800" b="1" kern="1000" dirty="0">
                <a:solidFill>
                  <a:srgbClr val="4F5858"/>
                </a:solidFill>
                <a:latin typeface="Graublau Sans Heavy" panose="02000500040000020004" pitchFamily="2" charset="0"/>
                <a:ea typeface="Open Sans Condensed" panose="020B0604020202020204" charset="0"/>
                <a:cs typeface="Open Sans Condensed" panose="020B0604020202020204" charset="0"/>
              </a:defRPr>
            </a:lvl1pPr>
          </a:lstStyle>
          <a:p>
            <a:pPr lvl="0" algn="r" defTabSz="1828800" rtl="0" eaLnBrk="1" hangingPunct="1">
              <a:lnSpc>
                <a:spcPct val="125000"/>
              </a:lnSpc>
            </a:pPr>
            <a:r>
              <a:rPr lang="tr-TR"/>
              <a:t>Lorem </a:t>
            </a:r>
            <a:r>
              <a:rPr lang="en-US"/>
              <a:t>i</a:t>
            </a:r>
            <a:r>
              <a:rPr lang="tr-TR"/>
              <a:t>psum</a:t>
            </a:r>
          </a:p>
        </p:txBody>
      </p:sp>
      <p:sp>
        <p:nvSpPr>
          <p:cNvPr id="93" name="Metin Yer Tutucusu 92">
            <a:extLst>
              <a:ext uri="{FF2B5EF4-FFF2-40B4-BE49-F238E27FC236}">
                <a16:creationId xmlns:a16="http://schemas.microsoft.com/office/drawing/2014/main" id="{B1336F97-887D-F548-8EE1-E952990B26FD}"/>
              </a:ext>
            </a:extLst>
          </p:cNvPr>
          <p:cNvSpPr>
            <a:spLocks noGrp="1"/>
          </p:cNvSpPr>
          <p:nvPr userDrawn="1">
            <p:ph type="body" sz="quarter" idx="13" hasCustomPrompt="1"/>
          </p:nvPr>
        </p:nvSpPr>
        <p:spPr>
          <a:xfrm>
            <a:off x="3365696" y="6489760"/>
            <a:ext cx="433387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r" defTabSz="1828800" rtl="0" eaLnBrk="1" hangingPunct="1">
              <a:lnSpc>
                <a:spcPct val="120000"/>
              </a:lnSpc>
            </a:pPr>
            <a:r>
              <a:rPr lang="tr-TR"/>
              <a:t>Aenean consequat hendrerit massa sed praesent vestibulum augue ac laoreet consentetur</a:t>
            </a:r>
          </a:p>
        </p:txBody>
      </p:sp>
      <p:sp>
        <p:nvSpPr>
          <p:cNvPr id="94" name="Metin Yer Tutucusu 90">
            <a:extLst>
              <a:ext uri="{FF2B5EF4-FFF2-40B4-BE49-F238E27FC236}">
                <a16:creationId xmlns:a16="http://schemas.microsoft.com/office/drawing/2014/main" id="{3FD9DEC4-F0A9-5D4F-86C0-BD9802FAFFD9}"/>
              </a:ext>
            </a:extLst>
          </p:cNvPr>
          <p:cNvSpPr>
            <a:spLocks noGrp="1"/>
          </p:cNvSpPr>
          <p:nvPr userDrawn="1">
            <p:ph type="body" sz="quarter" idx="14" hasCustomPrompt="1"/>
          </p:nvPr>
        </p:nvSpPr>
        <p:spPr>
          <a:xfrm>
            <a:off x="2361470" y="9247495"/>
            <a:ext cx="4656180" cy="744443"/>
          </a:xfrm>
        </p:spPr>
        <p:txBody>
          <a:bodyPr wrap="square" lIns="243340" tIns="121670" rIns="243340" bIns="121670" anchor="b">
            <a:spAutoFit/>
          </a:bodyPr>
          <a:lstStyle>
            <a:lvl1pPr algn="r">
              <a:defRPr lang="tr-TR" sz="2800" b="1" kern="1000" dirty="0">
                <a:solidFill>
                  <a:srgbClr val="C00000"/>
                </a:solidFill>
                <a:latin typeface="Graublau Sans Heavy" panose="02000500040000020004" pitchFamily="2" charset="0"/>
                <a:ea typeface="Open Sans Condensed" panose="020B0604020202020204" charset="0"/>
                <a:cs typeface="Open Sans Condensed" panose="020B0604020202020204" charset="0"/>
              </a:defRPr>
            </a:lvl1pPr>
          </a:lstStyle>
          <a:p>
            <a:pPr lvl="0" algn="r" defTabSz="1828800" rtl="0" eaLnBrk="1" hangingPunct="1">
              <a:lnSpc>
                <a:spcPct val="125000"/>
              </a:lnSpc>
            </a:pPr>
            <a:r>
              <a:rPr lang="tr-TR"/>
              <a:t>Lorem </a:t>
            </a:r>
            <a:r>
              <a:rPr lang="en-US"/>
              <a:t>i</a:t>
            </a:r>
            <a:r>
              <a:rPr lang="tr-TR"/>
              <a:t>psum</a:t>
            </a:r>
          </a:p>
        </p:txBody>
      </p:sp>
      <p:sp>
        <p:nvSpPr>
          <p:cNvPr id="95" name="Metin Yer Tutucusu 92">
            <a:extLst>
              <a:ext uri="{FF2B5EF4-FFF2-40B4-BE49-F238E27FC236}">
                <a16:creationId xmlns:a16="http://schemas.microsoft.com/office/drawing/2014/main" id="{5D0989B4-9DC5-DF4D-9865-33799CCCB8D9}"/>
              </a:ext>
            </a:extLst>
          </p:cNvPr>
          <p:cNvSpPr>
            <a:spLocks noGrp="1"/>
          </p:cNvSpPr>
          <p:nvPr userDrawn="1">
            <p:ph type="body" sz="quarter" idx="15" hasCustomPrompt="1"/>
          </p:nvPr>
        </p:nvSpPr>
        <p:spPr>
          <a:xfrm>
            <a:off x="2295180" y="9857428"/>
            <a:ext cx="433387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r" defTabSz="1828800" rtl="0" eaLnBrk="1" hangingPunct="1">
              <a:lnSpc>
                <a:spcPct val="120000"/>
              </a:lnSpc>
            </a:pPr>
            <a:r>
              <a:rPr lang="tr-TR"/>
              <a:t>Aenean consequat hendrerit massa sed praesent vestibulum augue ac laoreet consentetur</a:t>
            </a:r>
          </a:p>
        </p:txBody>
      </p:sp>
      <p:sp>
        <p:nvSpPr>
          <p:cNvPr id="176" name="Metin Yer Tutucusu 175">
            <a:extLst>
              <a:ext uri="{FF2B5EF4-FFF2-40B4-BE49-F238E27FC236}">
                <a16:creationId xmlns:a16="http://schemas.microsoft.com/office/drawing/2014/main" id="{FFD0C07C-56A2-7142-BDF1-8445EAEF06D8}"/>
              </a:ext>
            </a:extLst>
          </p:cNvPr>
          <p:cNvSpPr>
            <a:spLocks noGrp="1"/>
          </p:cNvSpPr>
          <p:nvPr userDrawn="1">
            <p:ph type="body" sz="quarter" idx="16" hasCustomPrompt="1"/>
          </p:nvPr>
        </p:nvSpPr>
        <p:spPr>
          <a:xfrm>
            <a:off x="10551856" y="3237301"/>
            <a:ext cx="3189768" cy="744443"/>
          </a:xfrm>
        </p:spPr>
        <p:txBody>
          <a:bodyPr wrap="square" lIns="243340" tIns="121670" rIns="243340" bIns="121670" anchor="b">
            <a:spAutoFit/>
          </a:bodyPr>
          <a:lstStyle>
            <a:lvl1pPr>
              <a:defRPr lang="tr-TR" sz="2800" b="1" kern="1000" dirty="0">
                <a:solidFill>
                  <a:srgbClr val="929E9E"/>
                </a:solidFill>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lnSpc>
                <a:spcPct val="125000"/>
              </a:lnSpc>
            </a:pPr>
            <a:r>
              <a:rPr lang="tr-TR"/>
              <a:t>Lorem </a:t>
            </a:r>
            <a:r>
              <a:rPr lang="en-US"/>
              <a:t>i</a:t>
            </a:r>
            <a:r>
              <a:rPr lang="tr-TR"/>
              <a:t>psum</a:t>
            </a:r>
          </a:p>
        </p:txBody>
      </p:sp>
      <p:sp>
        <p:nvSpPr>
          <p:cNvPr id="178" name="Metin Yer Tutucusu 177">
            <a:extLst>
              <a:ext uri="{FF2B5EF4-FFF2-40B4-BE49-F238E27FC236}">
                <a16:creationId xmlns:a16="http://schemas.microsoft.com/office/drawing/2014/main" id="{C4BA7379-A17E-E948-9BD2-5824D5A669AF}"/>
              </a:ext>
            </a:extLst>
          </p:cNvPr>
          <p:cNvSpPr>
            <a:spLocks noGrp="1"/>
          </p:cNvSpPr>
          <p:nvPr userDrawn="1">
            <p:ph type="body" sz="quarter" idx="17" hasCustomPrompt="1"/>
          </p:nvPr>
        </p:nvSpPr>
        <p:spPr>
          <a:xfrm>
            <a:off x="9772467" y="3935698"/>
            <a:ext cx="5514974" cy="745204"/>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ctr" defTabSz="1828800" rtl="0" eaLnBrk="1" hangingPunct="1">
              <a:lnSpc>
                <a:spcPct val="120000"/>
              </a:lnSpc>
            </a:pPr>
            <a:r>
              <a:rPr lang="tr-TR"/>
              <a:t>Aenean consequat hendrerit mssa sed condimentum praesent vestibulumn augue ac laoreet consectetur</a:t>
            </a:r>
          </a:p>
        </p:txBody>
      </p:sp>
      <p:sp>
        <p:nvSpPr>
          <p:cNvPr id="180" name="Metin Yer Tutucusu 179">
            <a:extLst>
              <a:ext uri="{FF2B5EF4-FFF2-40B4-BE49-F238E27FC236}">
                <a16:creationId xmlns:a16="http://schemas.microsoft.com/office/drawing/2014/main" id="{C8CB6933-671A-6748-BD26-20624796D41E}"/>
              </a:ext>
            </a:extLst>
          </p:cNvPr>
          <p:cNvSpPr>
            <a:spLocks noGrp="1"/>
          </p:cNvSpPr>
          <p:nvPr userDrawn="1">
            <p:ph type="body" sz="quarter" idx="18" hasCustomPrompt="1"/>
          </p:nvPr>
        </p:nvSpPr>
        <p:spPr>
          <a:xfrm>
            <a:off x="15897974" y="5803770"/>
            <a:ext cx="3644900" cy="744443"/>
          </a:xfrm>
        </p:spPr>
        <p:txBody>
          <a:bodyPr wrap="square" lIns="243340" tIns="121670" rIns="243340" bIns="121670">
            <a:spAutoFit/>
          </a:bodyPr>
          <a:lstStyle>
            <a:lvl1pPr>
              <a:defRPr lang="tr-TR" sz="2800" b="1" kern="1000" dirty="0">
                <a:latin typeface="Graublau Sans Heavy" panose="02000500040000020004" pitchFamily="2" charset="0"/>
                <a:ea typeface="Open Sans Condensed" panose="020B0604020202020204" charset="0"/>
                <a:cs typeface="Open Sans Condensed" panose="020B0604020202020204" charset="0"/>
              </a:defRPr>
            </a:lvl1pPr>
          </a:lstStyle>
          <a:p>
            <a:pPr lvl="0" defTabSz="1828800" rtl="0" eaLnBrk="1" hangingPunct="1">
              <a:lnSpc>
                <a:spcPct val="125000"/>
              </a:lnSpc>
            </a:pPr>
            <a:r>
              <a:rPr lang="tr-TR"/>
              <a:t>Lorem </a:t>
            </a:r>
            <a:r>
              <a:rPr lang="en-US"/>
              <a:t>i</a:t>
            </a:r>
            <a:r>
              <a:rPr lang="tr-TR"/>
              <a:t>psum</a:t>
            </a:r>
          </a:p>
        </p:txBody>
      </p:sp>
      <p:sp>
        <p:nvSpPr>
          <p:cNvPr id="182" name="Metin Yer Tutucusu 181">
            <a:extLst>
              <a:ext uri="{FF2B5EF4-FFF2-40B4-BE49-F238E27FC236}">
                <a16:creationId xmlns:a16="http://schemas.microsoft.com/office/drawing/2014/main" id="{B2144514-BCE3-BC46-BAA8-7047D9B030A9}"/>
              </a:ext>
            </a:extLst>
          </p:cNvPr>
          <p:cNvSpPr>
            <a:spLocks noGrp="1"/>
          </p:cNvSpPr>
          <p:nvPr userDrawn="1">
            <p:ph type="body" sz="quarter" idx="19" hasCustomPrompt="1"/>
          </p:nvPr>
        </p:nvSpPr>
        <p:spPr>
          <a:xfrm>
            <a:off x="16297707" y="6693201"/>
            <a:ext cx="439102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183" name="Metin Yer Tutucusu 179">
            <a:extLst>
              <a:ext uri="{FF2B5EF4-FFF2-40B4-BE49-F238E27FC236}">
                <a16:creationId xmlns:a16="http://schemas.microsoft.com/office/drawing/2014/main" id="{131F079C-7EF6-3E44-A3E5-F527D98B6BF5}"/>
              </a:ext>
            </a:extLst>
          </p:cNvPr>
          <p:cNvSpPr>
            <a:spLocks noGrp="1"/>
          </p:cNvSpPr>
          <p:nvPr userDrawn="1">
            <p:ph type="body" sz="quarter" idx="20" hasCustomPrompt="1"/>
          </p:nvPr>
        </p:nvSpPr>
        <p:spPr>
          <a:xfrm>
            <a:off x="16990794" y="8836900"/>
            <a:ext cx="3644900" cy="744443"/>
          </a:xfrm>
        </p:spPr>
        <p:txBody>
          <a:bodyPr wrap="square" lIns="243340" tIns="121670" rIns="243340" bIns="121670">
            <a:spAutoFit/>
          </a:bodyPr>
          <a:lstStyle>
            <a:lvl1pPr>
              <a:defRPr lang="tr-TR" sz="2800" b="1" kern="1000" dirty="0">
                <a:solidFill>
                  <a:srgbClr val="C00000"/>
                </a:solidFill>
                <a:latin typeface="Graublau Sans Heavy" panose="02000500040000020004" pitchFamily="2" charset="0"/>
                <a:ea typeface="Open Sans Condensed" panose="020B0604020202020204" charset="0"/>
                <a:cs typeface="Open Sans Condensed" panose="020B0604020202020204" charset="0"/>
              </a:defRPr>
            </a:lvl1pPr>
          </a:lstStyle>
          <a:p>
            <a:pPr lvl="0" defTabSz="1828800" rtl="0" eaLnBrk="1" hangingPunct="1">
              <a:lnSpc>
                <a:spcPct val="125000"/>
              </a:lnSpc>
            </a:pPr>
            <a:r>
              <a:rPr lang="tr-TR"/>
              <a:t>Lorem </a:t>
            </a:r>
            <a:r>
              <a:rPr lang="en-US"/>
              <a:t>i</a:t>
            </a:r>
            <a:r>
              <a:rPr lang="tr-TR"/>
              <a:t>psum</a:t>
            </a:r>
          </a:p>
        </p:txBody>
      </p:sp>
      <p:sp>
        <p:nvSpPr>
          <p:cNvPr id="184" name="Metin Yer Tutucusu 181">
            <a:extLst>
              <a:ext uri="{FF2B5EF4-FFF2-40B4-BE49-F238E27FC236}">
                <a16:creationId xmlns:a16="http://schemas.microsoft.com/office/drawing/2014/main" id="{1105AD73-C13A-3B45-B0E5-A2F88AA92A42}"/>
              </a:ext>
            </a:extLst>
          </p:cNvPr>
          <p:cNvSpPr>
            <a:spLocks noGrp="1"/>
          </p:cNvSpPr>
          <p:nvPr userDrawn="1">
            <p:ph type="body" sz="quarter" idx="21" hasCustomPrompt="1"/>
          </p:nvPr>
        </p:nvSpPr>
        <p:spPr>
          <a:xfrm>
            <a:off x="17390527" y="9726331"/>
            <a:ext cx="439102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186" name="Metin Yer Tutucusu 185">
            <a:extLst>
              <a:ext uri="{FF2B5EF4-FFF2-40B4-BE49-F238E27FC236}">
                <a16:creationId xmlns:a16="http://schemas.microsoft.com/office/drawing/2014/main" id="{FBADA672-1D93-E544-A899-83C727B1FBFE}"/>
              </a:ext>
            </a:extLst>
          </p:cNvPr>
          <p:cNvSpPr>
            <a:spLocks noGrp="1"/>
          </p:cNvSpPr>
          <p:nvPr userDrawn="1">
            <p:ph type="body" sz="quarter" idx="22" hasCustomPrompt="1"/>
          </p:nvPr>
        </p:nvSpPr>
        <p:spPr>
          <a:xfrm>
            <a:off x="11010320" y="9455036"/>
            <a:ext cx="1828800" cy="471924"/>
          </a:xfrm>
        </p:spPr>
        <p:txBody>
          <a:bodyPr wrap="square">
            <a:spAutoFit/>
          </a:bodyPr>
          <a:lstStyle>
            <a:lvl1pPr>
              <a:defRPr lang="tr-TR" b="1" kern="1000" dirty="0">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r>
              <a:rPr lang="tr-TR"/>
              <a:t>Lorem </a:t>
            </a:r>
            <a:r>
              <a:rPr lang="en-US"/>
              <a:t>i</a:t>
            </a:r>
            <a:r>
              <a:rPr lang="tr-TR"/>
              <a:t>psum</a:t>
            </a:r>
          </a:p>
        </p:txBody>
      </p:sp>
    </p:spTree>
    <p:extLst>
      <p:ext uri="{BB962C8B-B14F-4D97-AF65-F5344CB8AC3E}">
        <p14:creationId xmlns:p14="http://schemas.microsoft.com/office/powerpoint/2010/main" val="386109381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7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C2700CF8-E958-DC41-877A-7168A00E312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grpSp>
        <p:nvGrpSpPr>
          <p:cNvPr id="4" name="131 Grupo">
            <a:extLst>
              <a:ext uri="{FF2B5EF4-FFF2-40B4-BE49-F238E27FC236}">
                <a16:creationId xmlns:a16="http://schemas.microsoft.com/office/drawing/2014/main" id="{6E2067BF-564A-4741-B004-934531786E18}"/>
              </a:ext>
            </a:extLst>
          </p:cNvPr>
          <p:cNvGrpSpPr/>
          <p:nvPr userDrawn="1"/>
        </p:nvGrpSpPr>
        <p:grpSpPr>
          <a:xfrm rot="2700000">
            <a:off x="10303313" y="7052401"/>
            <a:ext cx="5724854" cy="5711810"/>
            <a:chOff x="9639774" y="4733642"/>
            <a:chExt cx="7302554" cy="7285917"/>
          </a:xfrm>
        </p:grpSpPr>
        <p:sp>
          <p:nvSpPr>
            <p:cNvPr id="5" name="39 Elipse">
              <a:extLst>
                <a:ext uri="{FF2B5EF4-FFF2-40B4-BE49-F238E27FC236}">
                  <a16:creationId xmlns:a16="http://schemas.microsoft.com/office/drawing/2014/main" id="{8FF27AD7-05D9-4E44-8A6E-DC82857A4A67}"/>
                </a:ext>
              </a:extLst>
            </p:cNvPr>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rgbClr val="272A30"/>
            </a:solidFill>
            <a:ln w="19050">
              <a:solidFill>
                <a:schemeClr val="bg1"/>
              </a:solidFill>
            </a:ln>
            <a:effectLst/>
          </p:spPr>
          <p:txBody>
            <a:bodyPr lIns="0" tIns="0" rIns="0" bIns="0" rtlCol="0" anchor="ctr"/>
            <a:lstStyle/>
            <a:p>
              <a:pPr algn="ctr"/>
              <a:endParaRPr lang="es-SV" sz="1400">
                <a:latin typeface="+mj-lt"/>
              </a:endParaRPr>
            </a:p>
          </p:txBody>
        </p:sp>
        <p:sp>
          <p:nvSpPr>
            <p:cNvPr id="6" name="63 Elipse">
              <a:extLst>
                <a:ext uri="{FF2B5EF4-FFF2-40B4-BE49-F238E27FC236}">
                  <a16:creationId xmlns:a16="http://schemas.microsoft.com/office/drawing/2014/main" id="{68B22490-9995-034C-A7FB-2AA020F66188}"/>
                </a:ext>
              </a:extLst>
            </p:cNvPr>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2">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7" name="132 Grupo">
            <a:extLst>
              <a:ext uri="{FF2B5EF4-FFF2-40B4-BE49-F238E27FC236}">
                <a16:creationId xmlns:a16="http://schemas.microsoft.com/office/drawing/2014/main" id="{5D263795-55FC-7F4D-85D0-CE235DDFAC40}"/>
              </a:ext>
            </a:extLst>
          </p:cNvPr>
          <p:cNvGrpSpPr/>
          <p:nvPr userDrawn="1"/>
        </p:nvGrpSpPr>
        <p:grpSpPr>
          <a:xfrm rot="1800000">
            <a:off x="11050663" y="5179117"/>
            <a:ext cx="3386678" cy="6635554"/>
            <a:chOff x="9999774" y="3195324"/>
            <a:chExt cx="4320000" cy="8464235"/>
          </a:xfrm>
        </p:grpSpPr>
        <p:sp>
          <p:nvSpPr>
            <p:cNvPr id="8" name="5 Elipse">
              <a:extLst>
                <a:ext uri="{FF2B5EF4-FFF2-40B4-BE49-F238E27FC236}">
                  <a16:creationId xmlns:a16="http://schemas.microsoft.com/office/drawing/2014/main" id="{21D60E35-3900-AD4A-B0B2-CFCC0DD73CB5}"/>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9" name="62 Elipse">
              <a:extLst>
                <a:ext uri="{FF2B5EF4-FFF2-40B4-BE49-F238E27FC236}">
                  <a16:creationId xmlns:a16="http://schemas.microsoft.com/office/drawing/2014/main" id="{EAF62299-EB64-D648-88BE-AB13BB8B2E50}"/>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10" name="133 Grupo">
            <a:extLst>
              <a:ext uri="{FF2B5EF4-FFF2-40B4-BE49-F238E27FC236}">
                <a16:creationId xmlns:a16="http://schemas.microsoft.com/office/drawing/2014/main" id="{7E2869DB-7231-E649-A0AB-84BAB76035F7}"/>
              </a:ext>
            </a:extLst>
          </p:cNvPr>
          <p:cNvGrpSpPr/>
          <p:nvPr userDrawn="1"/>
        </p:nvGrpSpPr>
        <p:grpSpPr>
          <a:xfrm rot="900000">
            <a:off x="8544074" y="5955291"/>
            <a:ext cx="5140380" cy="5147366"/>
            <a:chOff x="7402771" y="4733642"/>
            <a:chExt cx="6557003" cy="6565917"/>
          </a:xfrm>
        </p:grpSpPr>
        <p:sp>
          <p:nvSpPr>
            <p:cNvPr id="11" name="4 Elipse">
              <a:extLst>
                <a:ext uri="{FF2B5EF4-FFF2-40B4-BE49-F238E27FC236}">
                  <a16:creationId xmlns:a16="http://schemas.microsoft.com/office/drawing/2014/main" id="{1332845E-AD1A-CB4F-87CB-37E2C114DE35}"/>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12" name="61 Elipse">
              <a:extLst>
                <a:ext uri="{FF2B5EF4-FFF2-40B4-BE49-F238E27FC236}">
                  <a16:creationId xmlns:a16="http://schemas.microsoft.com/office/drawing/2014/main" id="{1BABC3A0-9840-534D-9ED7-8A82F1EC6340}"/>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sp>
        <p:nvSpPr>
          <p:cNvPr id="13" name="Serbest Form 12">
            <a:extLst>
              <a:ext uri="{FF2B5EF4-FFF2-40B4-BE49-F238E27FC236}">
                <a16:creationId xmlns:a16="http://schemas.microsoft.com/office/drawing/2014/main" id="{ABDC4E65-6DC6-B743-A1A0-C203166A310B}"/>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4" name="Düz Bağlayıcı 13">
            <a:extLst>
              <a:ext uri="{FF2B5EF4-FFF2-40B4-BE49-F238E27FC236}">
                <a16:creationId xmlns:a16="http://schemas.microsoft.com/office/drawing/2014/main" id="{A8BA9D7D-E389-6945-9FDB-94E145376D8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6" name="Resim 15" descr="nesne içeren bir resim&#10;&#10;&#10;&#10;Açıklama otomatik olarak oluşturuldu">
            <a:extLst>
              <a:ext uri="{FF2B5EF4-FFF2-40B4-BE49-F238E27FC236}">
                <a16:creationId xmlns:a16="http://schemas.microsoft.com/office/drawing/2014/main" id="{5A4D6075-11E1-6345-B3B4-31848F905F20}"/>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Serbest Form 16">
            <a:extLst>
              <a:ext uri="{FF2B5EF4-FFF2-40B4-BE49-F238E27FC236}">
                <a16:creationId xmlns:a16="http://schemas.microsoft.com/office/drawing/2014/main" id="{77B1C396-1169-1E4B-ABB3-1056EBFC5D3C}"/>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19" name="Textbox 1">
            <a:extLst>
              <a:ext uri="{FF2B5EF4-FFF2-40B4-BE49-F238E27FC236}">
                <a16:creationId xmlns:a16="http://schemas.microsoft.com/office/drawing/2014/main" id="{C53268E0-9485-A548-9BFF-C9CB0FF931AB}"/>
              </a:ext>
            </a:extLst>
          </p:cNvPr>
          <p:cNvSpPr/>
          <p:nvPr/>
        </p:nvSpPr>
        <p:spPr>
          <a:xfrm>
            <a:off x="3536184" y="8823953"/>
            <a:ext cx="3109476" cy="990159"/>
          </a:xfrm>
          <a:prstGeom prst="rect">
            <a:avLst/>
          </a:prstGeom>
        </p:spPr>
        <p:txBody>
          <a:bodyPr wrap="square" lIns="486680" tIns="243340" rIns="486680" bIns="243340" anchor="b">
            <a:spAutoFit/>
          </a:bodyPr>
          <a:lstStyle/>
          <a:p>
            <a:pPr algn="r">
              <a:lnSpc>
                <a:spcPct val="125000"/>
              </a:lnSpc>
            </a:pPr>
            <a:r>
              <a:rPr lang="en-US" sz="2800" b="1" kern="1000">
                <a:solidFill>
                  <a:srgbClr val="C8102E"/>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0" name="Rectangle 54">
            <a:extLst>
              <a:ext uri="{FF2B5EF4-FFF2-40B4-BE49-F238E27FC236}">
                <a16:creationId xmlns:a16="http://schemas.microsoft.com/office/drawing/2014/main" id="{FB1AED3A-29DD-8A44-9461-AFE0D9793F2A}"/>
              </a:ext>
            </a:extLst>
          </p:cNvPr>
          <p:cNvSpPr/>
          <p:nvPr/>
        </p:nvSpPr>
        <p:spPr>
          <a:xfrm>
            <a:off x="1584746" y="9599156"/>
            <a:ext cx="4757736" cy="1067343"/>
          </a:xfrm>
          <a:prstGeom prst="rect">
            <a:avLst/>
          </a:prstGeom>
        </p:spPr>
        <p:txBody>
          <a:bodyPr wrap="square">
            <a:spAutoFit/>
          </a:bodyPr>
          <a:lstStyle/>
          <a:p>
            <a:pPr algn="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condimentum. Praesent vestibulum augue ac laoreet consectetur. </a:t>
            </a:r>
            <a:endParaRPr lang="en-US" sz="1800">
              <a:solidFill>
                <a:srgbClr val="272A30"/>
              </a:solidFill>
              <a:latin typeface="Graublau Sans" panose="02000500040000020004" pitchFamily="2" charset="0"/>
              <a:cs typeface="Calibri" panose="020F0502020204030204" pitchFamily="34" charset="0"/>
            </a:endParaRPr>
          </a:p>
        </p:txBody>
      </p:sp>
      <p:sp>
        <p:nvSpPr>
          <p:cNvPr id="22" name="Textbox 1">
            <a:extLst>
              <a:ext uri="{FF2B5EF4-FFF2-40B4-BE49-F238E27FC236}">
                <a16:creationId xmlns:a16="http://schemas.microsoft.com/office/drawing/2014/main" id="{D74E3A2B-DFC2-2440-8C95-4BCA8360C4EB}"/>
              </a:ext>
            </a:extLst>
          </p:cNvPr>
          <p:cNvSpPr/>
          <p:nvPr/>
        </p:nvSpPr>
        <p:spPr>
          <a:xfrm>
            <a:off x="17427434" y="8823954"/>
            <a:ext cx="5556600" cy="990159"/>
          </a:xfrm>
          <a:prstGeom prst="rect">
            <a:avLst/>
          </a:prstGeom>
        </p:spPr>
        <p:txBody>
          <a:bodyPr wrap="square" lIns="486680" tIns="243340" rIns="486680" bIns="243340" anchor="b">
            <a:spAutoFit/>
          </a:bodyPr>
          <a:lstStyle/>
          <a:p>
            <a:pPr>
              <a:lnSpc>
                <a:spcPct val="125000"/>
              </a:lnSpc>
            </a:pPr>
            <a:r>
              <a:rPr lang="en-US" sz="2800" b="1" kern="1000">
                <a:solidFill>
                  <a:srgbClr val="C8102E"/>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3" name="Rectangle 54">
            <a:extLst>
              <a:ext uri="{FF2B5EF4-FFF2-40B4-BE49-F238E27FC236}">
                <a16:creationId xmlns:a16="http://schemas.microsoft.com/office/drawing/2014/main" id="{C1D0B16E-ADCF-AE4D-9E59-F4E66C5B1992}"/>
              </a:ext>
            </a:extLst>
          </p:cNvPr>
          <p:cNvSpPr/>
          <p:nvPr/>
        </p:nvSpPr>
        <p:spPr>
          <a:xfrm>
            <a:off x="17754816" y="9599156"/>
            <a:ext cx="4757736" cy="1067343"/>
          </a:xfrm>
          <a:prstGeom prst="rect">
            <a:avLst/>
          </a:prstGeom>
        </p:spPr>
        <p:txBody>
          <a:bodyPr wrap="square">
            <a:spAutoFit/>
          </a:bodyPr>
          <a:lstStyle/>
          <a:p>
            <a:pP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condimentum. Praesent vestibulum augue ac laoreet consectetur. </a:t>
            </a:r>
            <a:endParaRPr lang="en-US" sz="1800">
              <a:solidFill>
                <a:srgbClr val="272A30"/>
              </a:solidFill>
              <a:latin typeface="Graublau Sans" panose="02000500040000020004" pitchFamily="2" charset="0"/>
              <a:cs typeface="Calibri" panose="020F0502020204030204" pitchFamily="34" charset="0"/>
            </a:endParaRPr>
          </a:p>
        </p:txBody>
      </p:sp>
      <p:sp>
        <p:nvSpPr>
          <p:cNvPr id="25" name="Textbox 1">
            <a:extLst>
              <a:ext uri="{FF2B5EF4-FFF2-40B4-BE49-F238E27FC236}">
                <a16:creationId xmlns:a16="http://schemas.microsoft.com/office/drawing/2014/main" id="{F8FA3AE1-6A5A-A54A-98A1-96F73CBA6FE5}"/>
              </a:ext>
            </a:extLst>
          </p:cNvPr>
          <p:cNvSpPr/>
          <p:nvPr userDrawn="1"/>
        </p:nvSpPr>
        <p:spPr>
          <a:xfrm>
            <a:off x="1713288" y="5466610"/>
            <a:ext cx="6911872" cy="990159"/>
          </a:xfrm>
          <a:prstGeom prst="rect">
            <a:avLst/>
          </a:prstGeom>
        </p:spPr>
        <p:txBody>
          <a:bodyPr wrap="square" lIns="486680" tIns="243340" rIns="486680" bIns="243340" anchor="b">
            <a:spAutoFit/>
          </a:bodyPr>
          <a:lstStyle/>
          <a:p>
            <a:pPr lvl="0" algn="r">
              <a:lnSpc>
                <a:spcPct val="125000"/>
              </a:lnSpc>
            </a:pPr>
            <a:r>
              <a:rPr lang="en-US" sz="2800" b="1" kern="1000">
                <a:solidFill>
                  <a:srgbClr val="4F5858"/>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6" name="Rectangle 54">
            <a:extLst>
              <a:ext uri="{FF2B5EF4-FFF2-40B4-BE49-F238E27FC236}">
                <a16:creationId xmlns:a16="http://schemas.microsoft.com/office/drawing/2014/main" id="{C0AB22B2-C334-0D4D-9E4E-A23FE1744FD2}"/>
              </a:ext>
            </a:extLst>
          </p:cNvPr>
          <p:cNvSpPr/>
          <p:nvPr userDrawn="1"/>
        </p:nvSpPr>
        <p:spPr>
          <a:xfrm>
            <a:off x="1713289" y="6241813"/>
            <a:ext cx="6608694" cy="1067343"/>
          </a:xfrm>
          <a:prstGeom prst="rect">
            <a:avLst/>
          </a:prstGeom>
        </p:spPr>
        <p:txBody>
          <a:bodyPr wrap="square">
            <a:spAutoFit/>
          </a:bodyPr>
          <a:lstStyle/>
          <a:p>
            <a:pPr algn="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condimentum. Praesent vestibulum augue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ac laoreet consectetur. </a:t>
            </a:r>
            <a:endParaRPr lang="en-US" sz="1800">
              <a:solidFill>
                <a:srgbClr val="272A30"/>
              </a:solidFill>
              <a:latin typeface="Graublau Sans" panose="02000500040000020004" pitchFamily="2" charset="0"/>
              <a:cs typeface="Calibri" panose="020F0502020204030204" pitchFamily="34" charset="0"/>
            </a:endParaRPr>
          </a:p>
        </p:txBody>
      </p:sp>
      <p:sp>
        <p:nvSpPr>
          <p:cNvPr id="28" name="Textbox 1">
            <a:extLst>
              <a:ext uri="{FF2B5EF4-FFF2-40B4-BE49-F238E27FC236}">
                <a16:creationId xmlns:a16="http://schemas.microsoft.com/office/drawing/2014/main" id="{3B4B4ABD-E690-9D45-9AEA-29FA902F4259}"/>
              </a:ext>
            </a:extLst>
          </p:cNvPr>
          <p:cNvSpPr/>
          <p:nvPr/>
        </p:nvSpPr>
        <p:spPr>
          <a:xfrm>
            <a:off x="15222307" y="5458017"/>
            <a:ext cx="7751958" cy="990159"/>
          </a:xfrm>
          <a:prstGeom prst="rect">
            <a:avLst/>
          </a:prstGeom>
        </p:spPr>
        <p:txBody>
          <a:bodyPr wrap="square" lIns="486680" tIns="243340" rIns="486680" bIns="243340">
            <a:spAutoFit/>
          </a:bodyPr>
          <a:lstStyle/>
          <a:p>
            <a:pPr>
              <a:lnSpc>
                <a:spcPct val="125000"/>
              </a:lnSpc>
            </a:pPr>
            <a:r>
              <a:rPr lang="en-US" sz="2800" b="1" kern="1000">
                <a:solidFill>
                  <a:srgbClr val="929E9E"/>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9" name="Rectangle 54">
            <a:extLst>
              <a:ext uri="{FF2B5EF4-FFF2-40B4-BE49-F238E27FC236}">
                <a16:creationId xmlns:a16="http://schemas.microsoft.com/office/drawing/2014/main" id="{D702E4E1-5E7A-A240-94A1-2FB32E15B8E7}"/>
              </a:ext>
            </a:extLst>
          </p:cNvPr>
          <p:cNvSpPr/>
          <p:nvPr/>
        </p:nvSpPr>
        <p:spPr>
          <a:xfrm>
            <a:off x="15549690" y="6241813"/>
            <a:ext cx="7424576" cy="1067343"/>
          </a:xfrm>
          <a:prstGeom prst="rect">
            <a:avLst/>
          </a:prstGeom>
        </p:spPr>
        <p:txBody>
          <a:bodyPr wrap="square">
            <a:spAutoFit/>
          </a:bodyPr>
          <a:lstStyle/>
          <a:p>
            <a:pP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condimentum. Praesent vestibulum augue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ac laoreet consectetur. </a:t>
            </a:r>
            <a:endParaRPr lang="en-US" sz="1800">
              <a:solidFill>
                <a:srgbClr val="272A30"/>
              </a:solidFill>
              <a:latin typeface="Graublau Sans" panose="02000500040000020004" pitchFamily="2" charset="0"/>
              <a:cs typeface="Calibri" panose="020F0502020204030204" pitchFamily="34" charset="0"/>
            </a:endParaRPr>
          </a:p>
        </p:txBody>
      </p:sp>
      <p:grpSp>
        <p:nvGrpSpPr>
          <p:cNvPr id="30" name="134 Grupo">
            <a:extLst>
              <a:ext uri="{FF2B5EF4-FFF2-40B4-BE49-F238E27FC236}">
                <a16:creationId xmlns:a16="http://schemas.microsoft.com/office/drawing/2014/main" id="{3CA872D8-0D05-AC48-A3E7-D0E473364FEE}"/>
              </a:ext>
            </a:extLst>
          </p:cNvPr>
          <p:cNvGrpSpPr/>
          <p:nvPr userDrawn="1"/>
        </p:nvGrpSpPr>
        <p:grpSpPr>
          <a:xfrm>
            <a:off x="6985684" y="8779703"/>
            <a:ext cx="6068060" cy="2257782"/>
            <a:chOff x="5859434" y="8059559"/>
            <a:chExt cx="7740340" cy="2880000"/>
          </a:xfrm>
        </p:grpSpPr>
        <p:sp>
          <p:nvSpPr>
            <p:cNvPr id="31" name="3 Elipse">
              <a:extLst>
                <a:ext uri="{FF2B5EF4-FFF2-40B4-BE49-F238E27FC236}">
                  <a16:creationId xmlns:a16="http://schemas.microsoft.com/office/drawing/2014/main" id="{F523B582-0B7D-6547-96A3-59EAEB7D2B88}"/>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32" name="60 Elipse">
              <a:extLst>
                <a:ext uri="{FF2B5EF4-FFF2-40B4-BE49-F238E27FC236}">
                  <a16:creationId xmlns:a16="http://schemas.microsoft.com/office/drawing/2014/main" id="{91BD35A3-6FF0-6C45-9F19-FDD71011E545}"/>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33" name="50 Elipse">
            <a:extLst>
              <a:ext uri="{FF2B5EF4-FFF2-40B4-BE49-F238E27FC236}">
                <a16:creationId xmlns:a16="http://schemas.microsoft.com/office/drawing/2014/main" id="{7B554813-46C3-9742-8BC7-4FADCA882512}"/>
              </a:ext>
            </a:extLst>
          </p:cNvPr>
          <p:cNvSpPr/>
          <p:nvPr userDrawn="1"/>
        </p:nvSpPr>
        <p:spPr>
          <a:xfrm>
            <a:off x="10951185" y="8934927"/>
            <a:ext cx="1947338" cy="1947338"/>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183982" rIns="0" bIns="183982"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sp>
        <p:nvSpPr>
          <p:cNvPr id="34" name="Dikdörtgen 33">
            <a:extLst>
              <a:ext uri="{FF2B5EF4-FFF2-40B4-BE49-F238E27FC236}">
                <a16:creationId xmlns:a16="http://schemas.microsoft.com/office/drawing/2014/main" id="{6F099A75-7A90-1247-B34A-72AB302ECFB2}"/>
              </a:ext>
            </a:extLst>
          </p:cNvPr>
          <p:cNvSpPr/>
          <p:nvPr userDrawn="1"/>
        </p:nvSpPr>
        <p:spPr>
          <a:xfrm>
            <a:off x="11114266" y="9462508"/>
            <a:ext cx="1616120" cy="830997"/>
          </a:xfrm>
          <a:prstGeom prst="rect">
            <a:avLst/>
          </a:prstGeom>
        </p:spPr>
        <p:txBody>
          <a:bodyPr wrap="square">
            <a:spAutoFit/>
          </a:bodyPr>
          <a:lstStyle/>
          <a:p>
            <a:pPr algn="ctr"/>
            <a:r>
              <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rPr>
              <a:t>Lorem</a:t>
            </a:r>
          </a:p>
          <a:p>
            <a:pPr algn="ctr"/>
            <a:r>
              <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rPr>
              <a:t>ipsum</a:t>
            </a:r>
          </a:p>
        </p:txBody>
      </p:sp>
      <p:sp>
        <p:nvSpPr>
          <p:cNvPr id="35" name="Slayt Numarası">
            <a:extLst>
              <a:ext uri="{FF2B5EF4-FFF2-40B4-BE49-F238E27FC236}">
                <a16:creationId xmlns:a16="http://schemas.microsoft.com/office/drawing/2014/main" id="{EA7AA526-8D6A-DA42-AD0A-8F149A46B18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pSp>
        <p:nvGrpSpPr>
          <p:cNvPr id="38" name="Grup 37">
            <a:extLst>
              <a:ext uri="{FF2B5EF4-FFF2-40B4-BE49-F238E27FC236}">
                <a16:creationId xmlns:a16="http://schemas.microsoft.com/office/drawing/2014/main" id="{EA3F2E98-2173-034A-9E0A-E3ED4B5DC024}"/>
              </a:ext>
            </a:extLst>
          </p:cNvPr>
          <p:cNvGrpSpPr/>
          <p:nvPr userDrawn="1"/>
        </p:nvGrpSpPr>
        <p:grpSpPr>
          <a:xfrm>
            <a:off x="7405977" y="9454173"/>
            <a:ext cx="806138" cy="1059978"/>
            <a:chOff x="1088416" y="2151394"/>
            <a:chExt cx="536485" cy="705415"/>
          </a:xfrm>
        </p:grpSpPr>
        <p:sp>
          <p:nvSpPr>
            <p:cNvPr id="39" name="Pasta 38">
              <a:extLst>
                <a:ext uri="{FF2B5EF4-FFF2-40B4-BE49-F238E27FC236}">
                  <a16:creationId xmlns:a16="http://schemas.microsoft.com/office/drawing/2014/main" id="{33FB1480-2952-0A40-AAD7-F6962E195613}"/>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solidFill>
                  <a:schemeClr val="tx1"/>
                </a:solidFill>
              </a:endParaRPr>
            </a:p>
          </p:txBody>
        </p:sp>
        <p:sp>
          <p:nvSpPr>
            <p:cNvPr id="40" name="Metin kutusu 39">
              <a:extLst>
                <a:ext uri="{FF2B5EF4-FFF2-40B4-BE49-F238E27FC236}">
                  <a16:creationId xmlns:a16="http://schemas.microsoft.com/office/drawing/2014/main" id="{D69FF86E-2F79-5D4E-964E-AB320BFAD57E}"/>
                </a:ext>
              </a:extLst>
            </p:cNvPr>
            <p:cNvSpPr txBox="1"/>
            <p:nvPr/>
          </p:nvSpPr>
          <p:spPr>
            <a:xfrm>
              <a:off x="1145019" y="2651984"/>
              <a:ext cx="182636" cy="204825"/>
            </a:xfrm>
            <a:prstGeom prst="rect">
              <a:avLst/>
            </a:prstGeom>
            <a:noFill/>
          </p:spPr>
          <p:txBody>
            <a:bodyPr wrap="none" rtlCol="0">
              <a:spAutoFit/>
            </a:bodyPr>
            <a:lstStyle/>
            <a:p>
              <a:r>
                <a:rPr lang="tr-TR" sz="1400"/>
                <a:t>+</a:t>
              </a:r>
            </a:p>
          </p:txBody>
        </p:sp>
        <p:sp>
          <p:nvSpPr>
            <p:cNvPr id="41" name="Üçgen 40">
              <a:extLst>
                <a:ext uri="{FF2B5EF4-FFF2-40B4-BE49-F238E27FC236}">
                  <a16:creationId xmlns:a16="http://schemas.microsoft.com/office/drawing/2014/main" id="{F70A5A8B-82F9-1940-B529-6C71720E4CD7}"/>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42" name="Yuvarlatılmış Dikdörtgen 41">
              <a:extLst>
                <a:ext uri="{FF2B5EF4-FFF2-40B4-BE49-F238E27FC236}">
                  <a16:creationId xmlns:a16="http://schemas.microsoft.com/office/drawing/2014/main" id="{09963FE0-442A-7C42-A758-5B3FFA769E17}"/>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pic>
          <p:nvPicPr>
            <p:cNvPr id="43" name="Grafik 42">
              <a:extLst>
                <a:ext uri="{FF2B5EF4-FFF2-40B4-BE49-F238E27FC236}">
                  <a16:creationId xmlns:a16="http://schemas.microsoft.com/office/drawing/2014/main" id="{0914B3E6-8476-D44A-B7FE-547564711F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45253" y="2210176"/>
              <a:ext cx="479648" cy="479648"/>
            </a:xfrm>
            <a:prstGeom prst="rect">
              <a:avLst/>
            </a:prstGeom>
          </p:spPr>
        </p:pic>
      </p:grpSp>
      <p:grpSp>
        <p:nvGrpSpPr>
          <p:cNvPr id="44" name="Grup 43">
            <a:extLst>
              <a:ext uri="{FF2B5EF4-FFF2-40B4-BE49-F238E27FC236}">
                <a16:creationId xmlns:a16="http://schemas.microsoft.com/office/drawing/2014/main" id="{D814ECCF-457E-9741-A7D4-15FE23F91229}"/>
              </a:ext>
            </a:extLst>
          </p:cNvPr>
          <p:cNvGrpSpPr/>
          <p:nvPr userDrawn="1"/>
        </p:nvGrpSpPr>
        <p:grpSpPr>
          <a:xfrm>
            <a:off x="15618143" y="9082989"/>
            <a:ext cx="930578" cy="1384934"/>
            <a:chOff x="5016683" y="3455093"/>
            <a:chExt cx="563000" cy="837885"/>
          </a:xfrm>
        </p:grpSpPr>
        <p:sp>
          <p:nvSpPr>
            <p:cNvPr id="45" name="Oval 44">
              <a:extLst>
                <a:ext uri="{FF2B5EF4-FFF2-40B4-BE49-F238E27FC236}">
                  <a16:creationId xmlns:a16="http://schemas.microsoft.com/office/drawing/2014/main" id="{D1CB82B1-D678-E941-A4DE-E0F36CC956B0}"/>
                </a:ext>
              </a:extLst>
            </p:cNvPr>
            <p:cNvSpPr/>
            <p:nvPr/>
          </p:nvSpPr>
          <p:spPr>
            <a:xfrm>
              <a:off x="5207069" y="3455093"/>
              <a:ext cx="213569" cy="83788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6" name="Grafik 45">
              <a:extLst>
                <a:ext uri="{FF2B5EF4-FFF2-40B4-BE49-F238E27FC236}">
                  <a16:creationId xmlns:a16="http://schemas.microsoft.com/office/drawing/2014/main" id="{F17CC85A-9E8A-6B42-A4C9-089E17D182B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34276" y="3726537"/>
              <a:ext cx="450109" cy="450109"/>
            </a:xfrm>
            <a:prstGeom prst="rect">
              <a:avLst/>
            </a:prstGeom>
          </p:spPr>
        </p:pic>
        <p:sp>
          <p:nvSpPr>
            <p:cNvPr id="47" name="Metin kutusu 46">
              <a:extLst>
                <a:ext uri="{FF2B5EF4-FFF2-40B4-BE49-F238E27FC236}">
                  <a16:creationId xmlns:a16="http://schemas.microsoft.com/office/drawing/2014/main" id="{F7E697E8-1436-B242-B114-F082692F33EE}"/>
                </a:ext>
              </a:extLst>
            </p:cNvPr>
            <p:cNvSpPr txBox="1"/>
            <p:nvPr/>
          </p:nvSpPr>
          <p:spPr>
            <a:xfrm flipV="1">
              <a:off x="5304032" y="3958671"/>
              <a:ext cx="275651" cy="186205"/>
            </a:xfrm>
            <a:prstGeom prst="rect">
              <a:avLst/>
            </a:prstGeom>
            <a:noFill/>
          </p:spPr>
          <p:txBody>
            <a:bodyPr wrap="square" rtlCol="0">
              <a:spAutoFit/>
            </a:bodyPr>
            <a:lstStyle/>
            <a:p>
              <a:r>
                <a:rPr lang="tr-TR" sz="1400"/>
                <a:t>+</a:t>
              </a:r>
            </a:p>
          </p:txBody>
        </p:sp>
        <p:sp>
          <p:nvSpPr>
            <p:cNvPr id="48" name="Üçgen 47">
              <a:extLst>
                <a:ext uri="{FF2B5EF4-FFF2-40B4-BE49-F238E27FC236}">
                  <a16:creationId xmlns:a16="http://schemas.microsoft.com/office/drawing/2014/main" id="{572BDAEA-EEB4-754A-918B-05C835911F31}"/>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49" name="Yuvarlatılmış Dikdörtgen 48">
              <a:extLst>
                <a:ext uri="{FF2B5EF4-FFF2-40B4-BE49-F238E27FC236}">
                  <a16:creationId xmlns:a16="http://schemas.microsoft.com/office/drawing/2014/main" id="{8B7D5E66-E90D-AA45-A9FA-47FE9AFF9F98}"/>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grpSp>
        <p:nvGrpSpPr>
          <p:cNvPr id="50" name="Grup 49">
            <a:extLst>
              <a:ext uri="{FF2B5EF4-FFF2-40B4-BE49-F238E27FC236}">
                <a16:creationId xmlns:a16="http://schemas.microsoft.com/office/drawing/2014/main" id="{69E26368-4343-3C4C-8D74-A574058AE401}"/>
              </a:ext>
            </a:extLst>
          </p:cNvPr>
          <p:cNvGrpSpPr/>
          <p:nvPr userDrawn="1"/>
        </p:nvGrpSpPr>
        <p:grpSpPr>
          <a:xfrm>
            <a:off x="9394904" y="5850729"/>
            <a:ext cx="907034" cy="1067681"/>
            <a:chOff x="2372891" y="2267104"/>
            <a:chExt cx="548756" cy="645948"/>
          </a:xfrm>
        </p:grpSpPr>
        <p:sp>
          <p:nvSpPr>
            <p:cNvPr id="51" name="Serbest Form 50">
              <a:extLst>
                <a:ext uri="{FF2B5EF4-FFF2-40B4-BE49-F238E27FC236}">
                  <a16:creationId xmlns:a16="http://schemas.microsoft.com/office/drawing/2014/main" id="{2E04F96F-5DB2-B342-9D92-BB89589C4C5D}"/>
                </a:ext>
              </a:extLst>
            </p:cNvPr>
            <p:cNvSpPr/>
            <p:nvPr/>
          </p:nvSpPr>
          <p:spPr>
            <a:xfrm>
              <a:off x="2425957" y="2399917"/>
              <a:ext cx="464019" cy="464988"/>
            </a:xfrm>
            <a:custGeom>
              <a:avLst/>
              <a:gdLst>
                <a:gd name="connsiteX0" fmla="*/ 464988 w 464019"/>
                <a:gd name="connsiteY0" fmla="*/ 38749 h 464988"/>
                <a:gd name="connsiteX1" fmla="*/ 464988 w 464019"/>
                <a:gd name="connsiteY1" fmla="*/ 7750 h 464988"/>
                <a:gd name="connsiteX2" fmla="*/ 457238 w 464019"/>
                <a:gd name="connsiteY2" fmla="*/ 0 h 464988"/>
                <a:gd name="connsiteX3" fmla="*/ 7750 w 464019"/>
                <a:gd name="connsiteY3" fmla="*/ 0 h 464988"/>
                <a:gd name="connsiteX4" fmla="*/ 0 w 464019"/>
                <a:gd name="connsiteY4" fmla="*/ 7750 h 464988"/>
                <a:gd name="connsiteX5" fmla="*/ 7750 w 464019"/>
                <a:gd name="connsiteY5" fmla="*/ 15500 h 464988"/>
                <a:gd name="connsiteX6" fmla="*/ 449488 w 464019"/>
                <a:gd name="connsiteY6" fmla="*/ 15500 h 464988"/>
                <a:gd name="connsiteX7" fmla="*/ 449488 w 464019"/>
                <a:gd name="connsiteY7" fmla="*/ 30999 h 464988"/>
                <a:gd name="connsiteX8" fmla="*/ 7750 w 464019"/>
                <a:gd name="connsiteY8" fmla="*/ 30999 h 464988"/>
                <a:gd name="connsiteX9" fmla="*/ 0 w 464019"/>
                <a:gd name="connsiteY9" fmla="*/ 38749 h 464988"/>
                <a:gd name="connsiteX10" fmla="*/ 7750 w 464019"/>
                <a:gd name="connsiteY10" fmla="*/ 46499 h 464988"/>
                <a:gd name="connsiteX11" fmla="*/ 23249 w 464019"/>
                <a:gd name="connsiteY11" fmla="*/ 46499 h 464988"/>
                <a:gd name="connsiteX12" fmla="*/ 23249 w 464019"/>
                <a:gd name="connsiteY12" fmla="*/ 309992 h 464988"/>
                <a:gd name="connsiteX13" fmla="*/ 7750 w 464019"/>
                <a:gd name="connsiteY13" fmla="*/ 309992 h 464988"/>
                <a:gd name="connsiteX14" fmla="*/ 0 w 464019"/>
                <a:gd name="connsiteY14" fmla="*/ 317742 h 464988"/>
                <a:gd name="connsiteX15" fmla="*/ 0 w 464019"/>
                <a:gd name="connsiteY15" fmla="*/ 348741 h 464988"/>
                <a:gd name="connsiteX16" fmla="*/ 7750 w 464019"/>
                <a:gd name="connsiteY16" fmla="*/ 356491 h 464988"/>
                <a:gd name="connsiteX17" fmla="*/ 224744 w 464019"/>
                <a:gd name="connsiteY17" fmla="*/ 356491 h 464988"/>
                <a:gd name="connsiteX18" fmla="*/ 224744 w 464019"/>
                <a:gd name="connsiteY18" fmla="*/ 419885 h 464988"/>
                <a:gd name="connsiteX19" fmla="*/ 209578 w 464019"/>
                <a:gd name="connsiteY19" fmla="*/ 445735 h 464988"/>
                <a:gd name="connsiteX20" fmla="*/ 232494 w 464019"/>
                <a:gd name="connsiteY20" fmla="*/ 465052 h 464988"/>
                <a:gd name="connsiteX21" fmla="*/ 255407 w 464019"/>
                <a:gd name="connsiteY21" fmla="*/ 445735 h 464988"/>
                <a:gd name="connsiteX22" fmla="*/ 240244 w 464019"/>
                <a:gd name="connsiteY22" fmla="*/ 419885 h 464988"/>
                <a:gd name="connsiteX23" fmla="*/ 240244 w 464019"/>
                <a:gd name="connsiteY23" fmla="*/ 356491 h 464988"/>
                <a:gd name="connsiteX24" fmla="*/ 457238 w 464019"/>
                <a:gd name="connsiteY24" fmla="*/ 356491 h 464988"/>
                <a:gd name="connsiteX25" fmla="*/ 464988 w 464019"/>
                <a:gd name="connsiteY25" fmla="*/ 348741 h 464988"/>
                <a:gd name="connsiteX26" fmla="*/ 457238 w 464019"/>
                <a:gd name="connsiteY26" fmla="*/ 340991 h 464988"/>
                <a:gd name="connsiteX27" fmla="*/ 15500 w 464019"/>
                <a:gd name="connsiteY27" fmla="*/ 340991 h 464988"/>
                <a:gd name="connsiteX28" fmla="*/ 15500 w 464019"/>
                <a:gd name="connsiteY28" fmla="*/ 325492 h 464988"/>
                <a:gd name="connsiteX29" fmla="*/ 457238 w 464019"/>
                <a:gd name="connsiteY29" fmla="*/ 325492 h 464988"/>
                <a:gd name="connsiteX30" fmla="*/ 464988 w 464019"/>
                <a:gd name="connsiteY30" fmla="*/ 317742 h 464988"/>
                <a:gd name="connsiteX31" fmla="*/ 457238 w 464019"/>
                <a:gd name="connsiteY31" fmla="*/ 309992 h 464988"/>
                <a:gd name="connsiteX32" fmla="*/ 441738 w 464019"/>
                <a:gd name="connsiteY32" fmla="*/ 309992 h 464988"/>
                <a:gd name="connsiteX33" fmla="*/ 441738 w 464019"/>
                <a:gd name="connsiteY33" fmla="*/ 69748 h 464988"/>
                <a:gd name="connsiteX34" fmla="*/ 433989 w 464019"/>
                <a:gd name="connsiteY34" fmla="*/ 61998 h 464988"/>
                <a:gd name="connsiteX35" fmla="*/ 426239 w 464019"/>
                <a:gd name="connsiteY35" fmla="*/ 69748 h 464988"/>
                <a:gd name="connsiteX36" fmla="*/ 426239 w 464019"/>
                <a:gd name="connsiteY36" fmla="*/ 309992 h 464988"/>
                <a:gd name="connsiteX37" fmla="*/ 38749 w 464019"/>
                <a:gd name="connsiteY37" fmla="*/ 309992 h 464988"/>
                <a:gd name="connsiteX38" fmla="*/ 38749 w 464019"/>
                <a:gd name="connsiteY38" fmla="*/ 46499 h 464988"/>
                <a:gd name="connsiteX39" fmla="*/ 457238 w 464019"/>
                <a:gd name="connsiteY39" fmla="*/ 46499 h 464988"/>
                <a:gd name="connsiteX40" fmla="*/ 464988 w 464019"/>
                <a:gd name="connsiteY40" fmla="*/ 38749 h 464988"/>
                <a:gd name="connsiteX41" fmla="*/ 232494 w 464019"/>
                <a:gd name="connsiteY41" fmla="*/ 449488 h 464988"/>
                <a:gd name="connsiteX42" fmla="*/ 224744 w 464019"/>
                <a:gd name="connsiteY42" fmla="*/ 441739 h 464988"/>
                <a:gd name="connsiteX43" fmla="*/ 232494 w 464019"/>
                <a:gd name="connsiteY43" fmla="*/ 433989 h 464988"/>
                <a:gd name="connsiteX44" fmla="*/ 240244 w 464019"/>
                <a:gd name="connsiteY44" fmla="*/ 441739 h 464988"/>
                <a:gd name="connsiteX45" fmla="*/ 232494 w 464019"/>
                <a:gd name="connsiteY45" fmla="*/ 449488 h 46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4019" h="464988">
                  <a:moveTo>
                    <a:pt x="464988" y="38749"/>
                  </a:moveTo>
                  <a:lnTo>
                    <a:pt x="464988" y="7750"/>
                  </a:lnTo>
                  <a:cubicBezTo>
                    <a:pt x="464988" y="3470"/>
                    <a:pt x="461518" y="0"/>
                    <a:pt x="457238" y="0"/>
                  </a:cubicBezTo>
                  <a:lnTo>
                    <a:pt x="7750" y="0"/>
                  </a:lnTo>
                  <a:cubicBezTo>
                    <a:pt x="3470" y="0"/>
                    <a:pt x="0" y="3470"/>
                    <a:pt x="0" y="7750"/>
                  </a:cubicBezTo>
                  <a:cubicBezTo>
                    <a:pt x="0" y="12030"/>
                    <a:pt x="3470" y="15500"/>
                    <a:pt x="7750" y="15500"/>
                  </a:cubicBezTo>
                  <a:lnTo>
                    <a:pt x="449488" y="15500"/>
                  </a:lnTo>
                  <a:lnTo>
                    <a:pt x="449488" y="30999"/>
                  </a:lnTo>
                  <a:lnTo>
                    <a:pt x="7750" y="30999"/>
                  </a:lnTo>
                  <a:cubicBezTo>
                    <a:pt x="3470" y="30999"/>
                    <a:pt x="0" y="34469"/>
                    <a:pt x="0" y="38749"/>
                  </a:cubicBezTo>
                  <a:cubicBezTo>
                    <a:pt x="0" y="43029"/>
                    <a:pt x="3470" y="46499"/>
                    <a:pt x="7750" y="46499"/>
                  </a:cubicBezTo>
                  <a:lnTo>
                    <a:pt x="23249" y="46499"/>
                  </a:lnTo>
                  <a:lnTo>
                    <a:pt x="23249" y="309992"/>
                  </a:lnTo>
                  <a:lnTo>
                    <a:pt x="7750" y="309992"/>
                  </a:lnTo>
                  <a:cubicBezTo>
                    <a:pt x="3470" y="309992"/>
                    <a:pt x="0" y="313462"/>
                    <a:pt x="0" y="317742"/>
                  </a:cubicBezTo>
                  <a:lnTo>
                    <a:pt x="0" y="348741"/>
                  </a:lnTo>
                  <a:cubicBezTo>
                    <a:pt x="0" y="353021"/>
                    <a:pt x="3470" y="356491"/>
                    <a:pt x="7750" y="356491"/>
                  </a:cubicBezTo>
                  <a:lnTo>
                    <a:pt x="224744" y="356491"/>
                  </a:lnTo>
                  <a:lnTo>
                    <a:pt x="224744" y="419885"/>
                  </a:lnTo>
                  <a:cubicBezTo>
                    <a:pt x="214066" y="423658"/>
                    <a:pt x="207663" y="434575"/>
                    <a:pt x="209578" y="445735"/>
                  </a:cubicBezTo>
                  <a:cubicBezTo>
                    <a:pt x="211492" y="456894"/>
                    <a:pt x="221168" y="465052"/>
                    <a:pt x="232494" y="465052"/>
                  </a:cubicBezTo>
                  <a:cubicBezTo>
                    <a:pt x="243816" y="465052"/>
                    <a:pt x="253492" y="456894"/>
                    <a:pt x="255407" y="445735"/>
                  </a:cubicBezTo>
                  <a:cubicBezTo>
                    <a:pt x="257321" y="434575"/>
                    <a:pt x="250919" y="423658"/>
                    <a:pt x="240244" y="419885"/>
                  </a:cubicBezTo>
                  <a:lnTo>
                    <a:pt x="240244" y="356491"/>
                  </a:lnTo>
                  <a:lnTo>
                    <a:pt x="457238" y="356491"/>
                  </a:lnTo>
                  <a:cubicBezTo>
                    <a:pt x="461518" y="356491"/>
                    <a:pt x="464988" y="353021"/>
                    <a:pt x="464988" y="348741"/>
                  </a:cubicBezTo>
                  <a:cubicBezTo>
                    <a:pt x="464988" y="344461"/>
                    <a:pt x="461518" y="340991"/>
                    <a:pt x="457238" y="340991"/>
                  </a:cubicBezTo>
                  <a:lnTo>
                    <a:pt x="15500" y="340991"/>
                  </a:lnTo>
                  <a:lnTo>
                    <a:pt x="15500" y="325492"/>
                  </a:lnTo>
                  <a:lnTo>
                    <a:pt x="457238" y="325492"/>
                  </a:lnTo>
                  <a:cubicBezTo>
                    <a:pt x="461518" y="325492"/>
                    <a:pt x="464988" y="322022"/>
                    <a:pt x="464988" y="317742"/>
                  </a:cubicBezTo>
                  <a:cubicBezTo>
                    <a:pt x="464988" y="313462"/>
                    <a:pt x="461518" y="309992"/>
                    <a:pt x="457238" y="309992"/>
                  </a:cubicBezTo>
                  <a:lnTo>
                    <a:pt x="441738" y="309992"/>
                  </a:lnTo>
                  <a:lnTo>
                    <a:pt x="441738" y="69748"/>
                  </a:lnTo>
                  <a:cubicBezTo>
                    <a:pt x="441738" y="65468"/>
                    <a:pt x="438268" y="61998"/>
                    <a:pt x="433989" y="61998"/>
                  </a:cubicBezTo>
                  <a:cubicBezTo>
                    <a:pt x="429709" y="61998"/>
                    <a:pt x="426239" y="65468"/>
                    <a:pt x="426239" y="69748"/>
                  </a:cubicBezTo>
                  <a:lnTo>
                    <a:pt x="426239" y="309992"/>
                  </a:lnTo>
                  <a:lnTo>
                    <a:pt x="38749" y="309992"/>
                  </a:lnTo>
                  <a:lnTo>
                    <a:pt x="38749" y="46499"/>
                  </a:lnTo>
                  <a:lnTo>
                    <a:pt x="457238" y="46499"/>
                  </a:lnTo>
                  <a:cubicBezTo>
                    <a:pt x="461518" y="46499"/>
                    <a:pt x="464988" y="43029"/>
                    <a:pt x="464988" y="38749"/>
                  </a:cubicBezTo>
                  <a:close/>
                  <a:moveTo>
                    <a:pt x="232494" y="449488"/>
                  </a:moveTo>
                  <a:cubicBezTo>
                    <a:pt x="228214" y="449488"/>
                    <a:pt x="224744" y="446018"/>
                    <a:pt x="224744" y="441739"/>
                  </a:cubicBezTo>
                  <a:cubicBezTo>
                    <a:pt x="224744" y="437459"/>
                    <a:pt x="228214" y="433989"/>
                    <a:pt x="232494" y="433989"/>
                  </a:cubicBezTo>
                  <a:cubicBezTo>
                    <a:pt x="236774" y="433989"/>
                    <a:pt x="240244" y="437459"/>
                    <a:pt x="240244" y="441739"/>
                  </a:cubicBezTo>
                  <a:cubicBezTo>
                    <a:pt x="240244" y="446018"/>
                    <a:pt x="236774" y="449488"/>
                    <a:pt x="232494" y="449488"/>
                  </a:cubicBezTo>
                  <a:close/>
                </a:path>
              </a:pathLst>
            </a:custGeom>
            <a:solidFill>
              <a:srgbClr val="231F20"/>
            </a:solidFill>
            <a:ln w="953" cap="flat">
              <a:noFill/>
              <a:prstDash val="solid"/>
              <a:miter/>
            </a:ln>
          </p:spPr>
          <p:txBody>
            <a:bodyPr rtlCol="0" anchor="ctr"/>
            <a:lstStyle/>
            <a:p>
              <a:endParaRPr lang="tr-TR" sz="7600"/>
            </a:p>
          </p:txBody>
        </p:sp>
        <p:sp>
          <p:nvSpPr>
            <p:cNvPr id="52" name="Serbest Form 51">
              <a:extLst>
                <a:ext uri="{FF2B5EF4-FFF2-40B4-BE49-F238E27FC236}">
                  <a16:creationId xmlns:a16="http://schemas.microsoft.com/office/drawing/2014/main" id="{3392B962-C27F-4F49-8437-B7FE62AB908D}"/>
                </a:ext>
              </a:extLst>
            </p:cNvPr>
            <p:cNvSpPr/>
            <p:nvPr/>
          </p:nvSpPr>
          <p:spPr>
            <a:xfrm>
              <a:off x="2751449" y="2547163"/>
              <a:ext cx="61998" cy="139496"/>
            </a:xfrm>
            <a:custGeom>
              <a:avLst/>
              <a:gdLst>
                <a:gd name="connsiteX0" fmla="*/ 7750 w 61998"/>
                <a:gd name="connsiteY0" fmla="*/ 139496 h 139496"/>
                <a:gd name="connsiteX1" fmla="*/ 54249 w 61998"/>
                <a:gd name="connsiteY1" fmla="*/ 139496 h 139496"/>
                <a:gd name="connsiteX2" fmla="*/ 61998 w 61998"/>
                <a:gd name="connsiteY2" fmla="*/ 131747 h 139496"/>
                <a:gd name="connsiteX3" fmla="*/ 61998 w 61998"/>
                <a:gd name="connsiteY3" fmla="*/ 7750 h 139496"/>
                <a:gd name="connsiteX4" fmla="*/ 54249 w 61998"/>
                <a:gd name="connsiteY4" fmla="*/ 0 h 139496"/>
                <a:gd name="connsiteX5" fmla="*/ 7750 w 61998"/>
                <a:gd name="connsiteY5" fmla="*/ 0 h 139496"/>
                <a:gd name="connsiteX6" fmla="*/ 0 w 61998"/>
                <a:gd name="connsiteY6" fmla="*/ 7750 h 139496"/>
                <a:gd name="connsiteX7" fmla="*/ 0 w 61998"/>
                <a:gd name="connsiteY7" fmla="*/ 131747 h 139496"/>
                <a:gd name="connsiteX8" fmla="*/ 7750 w 61998"/>
                <a:gd name="connsiteY8" fmla="*/ 139496 h 139496"/>
                <a:gd name="connsiteX9" fmla="*/ 15500 w 61998"/>
                <a:gd name="connsiteY9" fmla="*/ 15500 h 139496"/>
                <a:gd name="connsiteX10" fmla="*/ 46499 w 61998"/>
                <a:gd name="connsiteY10" fmla="*/ 15500 h 139496"/>
                <a:gd name="connsiteX11" fmla="*/ 46499 w 61998"/>
                <a:gd name="connsiteY11" fmla="*/ 123997 h 139496"/>
                <a:gd name="connsiteX12" fmla="*/ 15500 w 61998"/>
                <a:gd name="connsiteY12" fmla="*/ 123997 h 139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998" h="139496">
                  <a:moveTo>
                    <a:pt x="7750" y="139496"/>
                  </a:moveTo>
                  <a:lnTo>
                    <a:pt x="54249" y="139496"/>
                  </a:lnTo>
                  <a:cubicBezTo>
                    <a:pt x="58528" y="139496"/>
                    <a:pt x="61998" y="136026"/>
                    <a:pt x="61998" y="131747"/>
                  </a:cubicBezTo>
                  <a:lnTo>
                    <a:pt x="61998" y="7750"/>
                  </a:lnTo>
                  <a:cubicBezTo>
                    <a:pt x="61998" y="3470"/>
                    <a:pt x="58528" y="0"/>
                    <a:pt x="54249" y="0"/>
                  </a:cubicBezTo>
                  <a:lnTo>
                    <a:pt x="7750" y="0"/>
                  </a:lnTo>
                  <a:cubicBezTo>
                    <a:pt x="3470" y="0"/>
                    <a:pt x="0" y="3470"/>
                    <a:pt x="0" y="7750"/>
                  </a:cubicBezTo>
                  <a:lnTo>
                    <a:pt x="0" y="131747"/>
                  </a:lnTo>
                  <a:cubicBezTo>
                    <a:pt x="0" y="136026"/>
                    <a:pt x="3470" y="139496"/>
                    <a:pt x="7750" y="139496"/>
                  </a:cubicBezTo>
                  <a:close/>
                  <a:moveTo>
                    <a:pt x="15500" y="15500"/>
                  </a:moveTo>
                  <a:lnTo>
                    <a:pt x="46499" y="15500"/>
                  </a:lnTo>
                  <a:lnTo>
                    <a:pt x="46499" y="123997"/>
                  </a:lnTo>
                  <a:lnTo>
                    <a:pt x="15500" y="123997"/>
                  </a:lnTo>
                  <a:close/>
                </a:path>
              </a:pathLst>
            </a:custGeom>
            <a:solidFill>
              <a:srgbClr val="231F20"/>
            </a:solidFill>
            <a:ln w="953" cap="flat">
              <a:noFill/>
              <a:prstDash val="solid"/>
              <a:miter/>
            </a:ln>
          </p:spPr>
          <p:txBody>
            <a:bodyPr rtlCol="0" anchor="ctr"/>
            <a:lstStyle/>
            <a:p>
              <a:endParaRPr lang="tr-TR" sz="7600"/>
            </a:p>
          </p:txBody>
        </p:sp>
        <p:sp>
          <p:nvSpPr>
            <p:cNvPr id="53" name="Serbest Form 52">
              <a:extLst>
                <a:ext uri="{FF2B5EF4-FFF2-40B4-BE49-F238E27FC236}">
                  <a16:creationId xmlns:a16="http://schemas.microsoft.com/office/drawing/2014/main" id="{6F9C6BEA-7C98-0346-A420-E62875AF1CD9}"/>
                </a:ext>
              </a:extLst>
            </p:cNvPr>
            <p:cNvSpPr/>
            <p:nvPr/>
          </p:nvSpPr>
          <p:spPr>
            <a:xfrm>
              <a:off x="2666201" y="2570413"/>
              <a:ext cx="61998" cy="116247"/>
            </a:xfrm>
            <a:custGeom>
              <a:avLst/>
              <a:gdLst>
                <a:gd name="connsiteX0" fmla="*/ 7750 w 61998"/>
                <a:gd name="connsiteY0" fmla="*/ 100747 h 116247"/>
                <a:gd name="connsiteX1" fmla="*/ 0 w 61998"/>
                <a:gd name="connsiteY1" fmla="*/ 108497 h 116247"/>
                <a:gd name="connsiteX2" fmla="*/ 7750 w 61998"/>
                <a:gd name="connsiteY2" fmla="*/ 116247 h 116247"/>
                <a:gd name="connsiteX3" fmla="*/ 54249 w 61998"/>
                <a:gd name="connsiteY3" fmla="*/ 116247 h 116247"/>
                <a:gd name="connsiteX4" fmla="*/ 61998 w 61998"/>
                <a:gd name="connsiteY4" fmla="*/ 108497 h 116247"/>
                <a:gd name="connsiteX5" fmla="*/ 61998 w 61998"/>
                <a:gd name="connsiteY5" fmla="*/ 7750 h 116247"/>
                <a:gd name="connsiteX6" fmla="*/ 54249 w 61998"/>
                <a:gd name="connsiteY6" fmla="*/ 0 h 116247"/>
                <a:gd name="connsiteX7" fmla="*/ 7750 w 61998"/>
                <a:gd name="connsiteY7" fmla="*/ 0 h 116247"/>
                <a:gd name="connsiteX8" fmla="*/ 0 w 61998"/>
                <a:gd name="connsiteY8" fmla="*/ 7750 h 116247"/>
                <a:gd name="connsiteX9" fmla="*/ 0 w 61998"/>
                <a:gd name="connsiteY9" fmla="*/ 77498 h 116247"/>
                <a:gd name="connsiteX10" fmla="*/ 7750 w 61998"/>
                <a:gd name="connsiteY10" fmla="*/ 85248 h 116247"/>
                <a:gd name="connsiteX11" fmla="*/ 15500 w 61998"/>
                <a:gd name="connsiteY11" fmla="*/ 77498 h 116247"/>
                <a:gd name="connsiteX12" fmla="*/ 15500 w 61998"/>
                <a:gd name="connsiteY12" fmla="*/ 15500 h 116247"/>
                <a:gd name="connsiteX13" fmla="*/ 46499 w 61998"/>
                <a:gd name="connsiteY13" fmla="*/ 15500 h 116247"/>
                <a:gd name="connsiteX14" fmla="*/ 46499 w 61998"/>
                <a:gd name="connsiteY14" fmla="*/ 100747 h 11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998" h="116247">
                  <a:moveTo>
                    <a:pt x="7750" y="100747"/>
                  </a:moveTo>
                  <a:cubicBezTo>
                    <a:pt x="3470" y="100747"/>
                    <a:pt x="0" y="104217"/>
                    <a:pt x="0" y="108497"/>
                  </a:cubicBezTo>
                  <a:cubicBezTo>
                    <a:pt x="0" y="112777"/>
                    <a:pt x="3470" y="116247"/>
                    <a:pt x="7750" y="116247"/>
                  </a:cubicBezTo>
                  <a:lnTo>
                    <a:pt x="54249" y="116247"/>
                  </a:lnTo>
                  <a:cubicBezTo>
                    <a:pt x="58528" y="116247"/>
                    <a:pt x="61998" y="112777"/>
                    <a:pt x="61998" y="108497"/>
                  </a:cubicBezTo>
                  <a:lnTo>
                    <a:pt x="61998" y="7750"/>
                  </a:lnTo>
                  <a:cubicBezTo>
                    <a:pt x="61998" y="3470"/>
                    <a:pt x="58528" y="0"/>
                    <a:pt x="54249" y="0"/>
                  </a:cubicBezTo>
                  <a:lnTo>
                    <a:pt x="7750" y="0"/>
                  </a:lnTo>
                  <a:cubicBezTo>
                    <a:pt x="3470" y="0"/>
                    <a:pt x="0" y="3470"/>
                    <a:pt x="0" y="7750"/>
                  </a:cubicBezTo>
                  <a:lnTo>
                    <a:pt x="0" y="77498"/>
                  </a:lnTo>
                  <a:cubicBezTo>
                    <a:pt x="0" y="81778"/>
                    <a:pt x="3470" y="85248"/>
                    <a:pt x="7750" y="85248"/>
                  </a:cubicBezTo>
                  <a:cubicBezTo>
                    <a:pt x="12030" y="85248"/>
                    <a:pt x="15500" y="81778"/>
                    <a:pt x="15500" y="77498"/>
                  </a:cubicBezTo>
                  <a:lnTo>
                    <a:pt x="15500" y="15500"/>
                  </a:lnTo>
                  <a:lnTo>
                    <a:pt x="46499" y="15500"/>
                  </a:lnTo>
                  <a:lnTo>
                    <a:pt x="46499" y="100747"/>
                  </a:lnTo>
                  <a:close/>
                </a:path>
              </a:pathLst>
            </a:custGeom>
            <a:solidFill>
              <a:srgbClr val="231F20"/>
            </a:solidFill>
            <a:ln w="953" cap="flat">
              <a:noFill/>
              <a:prstDash val="solid"/>
              <a:miter/>
            </a:ln>
          </p:spPr>
          <p:txBody>
            <a:bodyPr rtlCol="0" anchor="ctr"/>
            <a:lstStyle/>
            <a:p>
              <a:endParaRPr lang="tr-TR" sz="7600"/>
            </a:p>
          </p:txBody>
        </p:sp>
        <p:sp>
          <p:nvSpPr>
            <p:cNvPr id="54" name="Serbest Form 53">
              <a:extLst>
                <a:ext uri="{FF2B5EF4-FFF2-40B4-BE49-F238E27FC236}">
                  <a16:creationId xmlns:a16="http://schemas.microsoft.com/office/drawing/2014/main" id="{144FEADE-50F4-5B46-A3CB-7A818D34B3E5}"/>
                </a:ext>
              </a:extLst>
            </p:cNvPr>
            <p:cNvSpPr/>
            <p:nvPr/>
          </p:nvSpPr>
          <p:spPr>
            <a:xfrm>
              <a:off x="2580953" y="2593662"/>
              <a:ext cx="61998" cy="92998"/>
            </a:xfrm>
            <a:custGeom>
              <a:avLst/>
              <a:gdLst>
                <a:gd name="connsiteX0" fmla="*/ 7750 w 61998"/>
                <a:gd name="connsiteY0" fmla="*/ 0 h 92997"/>
                <a:gd name="connsiteX1" fmla="*/ 0 w 61998"/>
                <a:gd name="connsiteY1" fmla="*/ 7750 h 92997"/>
                <a:gd name="connsiteX2" fmla="*/ 0 w 61998"/>
                <a:gd name="connsiteY2" fmla="*/ 85248 h 92997"/>
                <a:gd name="connsiteX3" fmla="*/ 7750 w 61998"/>
                <a:gd name="connsiteY3" fmla="*/ 92998 h 92997"/>
                <a:gd name="connsiteX4" fmla="*/ 54249 w 61998"/>
                <a:gd name="connsiteY4" fmla="*/ 92998 h 92997"/>
                <a:gd name="connsiteX5" fmla="*/ 61998 w 61998"/>
                <a:gd name="connsiteY5" fmla="*/ 85248 h 92997"/>
                <a:gd name="connsiteX6" fmla="*/ 61998 w 61998"/>
                <a:gd name="connsiteY6" fmla="*/ 7750 h 92997"/>
                <a:gd name="connsiteX7" fmla="*/ 54249 w 61998"/>
                <a:gd name="connsiteY7" fmla="*/ 0 h 92997"/>
                <a:gd name="connsiteX8" fmla="*/ 46499 w 61998"/>
                <a:gd name="connsiteY8" fmla="*/ 77498 h 92997"/>
                <a:gd name="connsiteX9" fmla="*/ 15500 w 61998"/>
                <a:gd name="connsiteY9" fmla="*/ 77498 h 92997"/>
                <a:gd name="connsiteX10" fmla="*/ 15500 w 61998"/>
                <a:gd name="connsiteY10" fmla="*/ 15500 h 92997"/>
                <a:gd name="connsiteX11" fmla="*/ 46499 w 61998"/>
                <a:gd name="connsiteY11" fmla="*/ 15500 h 9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998" h="92997">
                  <a:moveTo>
                    <a:pt x="7750" y="0"/>
                  </a:moveTo>
                  <a:cubicBezTo>
                    <a:pt x="3470" y="0"/>
                    <a:pt x="0" y="3470"/>
                    <a:pt x="0" y="7750"/>
                  </a:cubicBezTo>
                  <a:lnTo>
                    <a:pt x="0" y="85248"/>
                  </a:lnTo>
                  <a:cubicBezTo>
                    <a:pt x="0" y="89528"/>
                    <a:pt x="3470" y="92998"/>
                    <a:pt x="7750" y="92998"/>
                  </a:cubicBezTo>
                  <a:lnTo>
                    <a:pt x="54249" y="92998"/>
                  </a:lnTo>
                  <a:cubicBezTo>
                    <a:pt x="58528" y="92998"/>
                    <a:pt x="61998" y="89528"/>
                    <a:pt x="61998" y="85248"/>
                  </a:cubicBezTo>
                  <a:lnTo>
                    <a:pt x="61998" y="7750"/>
                  </a:lnTo>
                  <a:cubicBezTo>
                    <a:pt x="61998" y="3470"/>
                    <a:pt x="58528" y="0"/>
                    <a:pt x="54249" y="0"/>
                  </a:cubicBezTo>
                  <a:close/>
                  <a:moveTo>
                    <a:pt x="46499" y="77498"/>
                  </a:moveTo>
                  <a:lnTo>
                    <a:pt x="15500" y="77498"/>
                  </a:lnTo>
                  <a:lnTo>
                    <a:pt x="15500" y="15500"/>
                  </a:lnTo>
                  <a:lnTo>
                    <a:pt x="46499" y="15500"/>
                  </a:lnTo>
                  <a:close/>
                </a:path>
              </a:pathLst>
            </a:custGeom>
            <a:solidFill>
              <a:srgbClr val="231F20"/>
            </a:solidFill>
            <a:ln w="953" cap="flat">
              <a:noFill/>
              <a:prstDash val="solid"/>
              <a:miter/>
            </a:ln>
          </p:spPr>
          <p:txBody>
            <a:bodyPr rtlCol="0" anchor="ctr"/>
            <a:lstStyle/>
            <a:p>
              <a:endParaRPr lang="tr-TR" sz="7600"/>
            </a:p>
          </p:txBody>
        </p:sp>
        <p:sp>
          <p:nvSpPr>
            <p:cNvPr id="55" name="Serbest Form 54">
              <a:extLst>
                <a:ext uri="{FF2B5EF4-FFF2-40B4-BE49-F238E27FC236}">
                  <a16:creationId xmlns:a16="http://schemas.microsoft.com/office/drawing/2014/main" id="{D57C4C6C-5FA3-CD48-AE81-34E5CE017F85}"/>
                </a:ext>
              </a:extLst>
            </p:cNvPr>
            <p:cNvSpPr/>
            <p:nvPr/>
          </p:nvSpPr>
          <p:spPr>
            <a:xfrm>
              <a:off x="2495705" y="2624661"/>
              <a:ext cx="61030" cy="61998"/>
            </a:xfrm>
            <a:custGeom>
              <a:avLst/>
              <a:gdLst>
                <a:gd name="connsiteX0" fmla="*/ 0 w 61029"/>
                <a:gd name="connsiteY0" fmla="*/ 54249 h 61998"/>
                <a:gd name="connsiteX1" fmla="*/ 7750 w 61029"/>
                <a:gd name="connsiteY1" fmla="*/ 61998 h 61998"/>
                <a:gd name="connsiteX2" fmla="*/ 54248 w 61029"/>
                <a:gd name="connsiteY2" fmla="*/ 61998 h 61998"/>
                <a:gd name="connsiteX3" fmla="*/ 61998 w 61029"/>
                <a:gd name="connsiteY3" fmla="*/ 54249 h 61998"/>
                <a:gd name="connsiteX4" fmla="*/ 61998 w 61029"/>
                <a:gd name="connsiteY4" fmla="*/ 7750 h 61998"/>
                <a:gd name="connsiteX5" fmla="*/ 54248 w 61029"/>
                <a:gd name="connsiteY5" fmla="*/ 0 h 61998"/>
                <a:gd name="connsiteX6" fmla="*/ 7750 w 61029"/>
                <a:gd name="connsiteY6" fmla="*/ 0 h 61998"/>
                <a:gd name="connsiteX7" fmla="*/ 0 w 61029"/>
                <a:gd name="connsiteY7" fmla="*/ 7750 h 61998"/>
                <a:gd name="connsiteX8" fmla="*/ 15500 w 61029"/>
                <a:gd name="connsiteY8" fmla="*/ 15500 h 61998"/>
                <a:gd name="connsiteX9" fmla="*/ 46499 w 61029"/>
                <a:gd name="connsiteY9" fmla="*/ 15500 h 61998"/>
                <a:gd name="connsiteX10" fmla="*/ 46499 w 61029"/>
                <a:gd name="connsiteY10" fmla="*/ 46499 h 61998"/>
                <a:gd name="connsiteX11" fmla="*/ 15500 w 61029"/>
                <a:gd name="connsiteY11" fmla="*/ 46499 h 6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029" h="61998">
                  <a:moveTo>
                    <a:pt x="0" y="54249"/>
                  </a:moveTo>
                  <a:cubicBezTo>
                    <a:pt x="0" y="58528"/>
                    <a:pt x="3470" y="61998"/>
                    <a:pt x="7750" y="61998"/>
                  </a:cubicBezTo>
                  <a:lnTo>
                    <a:pt x="54248" y="61998"/>
                  </a:lnTo>
                  <a:cubicBezTo>
                    <a:pt x="58528" y="61998"/>
                    <a:pt x="61998" y="58528"/>
                    <a:pt x="61998" y="54249"/>
                  </a:cubicBezTo>
                  <a:lnTo>
                    <a:pt x="61998" y="7750"/>
                  </a:lnTo>
                  <a:cubicBezTo>
                    <a:pt x="61998" y="3470"/>
                    <a:pt x="58528" y="0"/>
                    <a:pt x="54248" y="0"/>
                  </a:cubicBezTo>
                  <a:lnTo>
                    <a:pt x="7750" y="0"/>
                  </a:lnTo>
                  <a:cubicBezTo>
                    <a:pt x="3470" y="0"/>
                    <a:pt x="0" y="3470"/>
                    <a:pt x="0" y="7750"/>
                  </a:cubicBezTo>
                  <a:close/>
                  <a:moveTo>
                    <a:pt x="15500" y="15500"/>
                  </a:moveTo>
                  <a:lnTo>
                    <a:pt x="46499" y="15500"/>
                  </a:lnTo>
                  <a:lnTo>
                    <a:pt x="46499" y="46499"/>
                  </a:lnTo>
                  <a:lnTo>
                    <a:pt x="15500" y="46499"/>
                  </a:lnTo>
                  <a:close/>
                </a:path>
              </a:pathLst>
            </a:custGeom>
            <a:solidFill>
              <a:srgbClr val="231F20"/>
            </a:solidFill>
            <a:ln w="953" cap="flat">
              <a:noFill/>
              <a:prstDash val="solid"/>
              <a:miter/>
            </a:ln>
          </p:spPr>
          <p:txBody>
            <a:bodyPr rtlCol="0" anchor="ctr"/>
            <a:lstStyle/>
            <a:p>
              <a:endParaRPr lang="tr-TR" sz="7600"/>
            </a:p>
          </p:txBody>
        </p:sp>
        <p:sp>
          <p:nvSpPr>
            <p:cNvPr id="56" name="Serbest Form 55">
              <a:extLst>
                <a:ext uri="{FF2B5EF4-FFF2-40B4-BE49-F238E27FC236}">
                  <a16:creationId xmlns:a16="http://schemas.microsoft.com/office/drawing/2014/main" id="{57C4E0F3-7934-4A40-9E82-F053B50DF75D}"/>
                </a:ext>
              </a:extLst>
            </p:cNvPr>
            <p:cNvSpPr/>
            <p:nvPr/>
          </p:nvSpPr>
          <p:spPr>
            <a:xfrm>
              <a:off x="2518980" y="2461915"/>
              <a:ext cx="278024" cy="123997"/>
            </a:xfrm>
            <a:custGeom>
              <a:avLst/>
              <a:gdLst>
                <a:gd name="connsiteX0" fmla="*/ 263468 w 278024"/>
                <a:gd name="connsiteY0" fmla="*/ 38749 h 123996"/>
                <a:gd name="connsiteX1" fmla="*/ 271218 w 278024"/>
                <a:gd name="connsiteY1" fmla="*/ 46499 h 123996"/>
                <a:gd name="connsiteX2" fmla="*/ 278968 w 278024"/>
                <a:gd name="connsiteY2" fmla="*/ 38749 h 123996"/>
                <a:gd name="connsiteX3" fmla="*/ 278968 w 278024"/>
                <a:gd name="connsiteY3" fmla="*/ 7750 h 123996"/>
                <a:gd name="connsiteX4" fmla="*/ 278348 w 278024"/>
                <a:gd name="connsiteY4" fmla="*/ 4806 h 123996"/>
                <a:gd name="connsiteX5" fmla="*/ 274162 w 278024"/>
                <a:gd name="connsiteY5" fmla="*/ 621 h 123996"/>
                <a:gd name="connsiteX6" fmla="*/ 271218 w 278024"/>
                <a:gd name="connsiteY6" fmla="*/ 0 h 123996"/>
                <a:gd name="connsiteX7" fmla="*/ 240219 w 278024"/>
                <a:gd name="connsiteY7" fmla="*/ 0 h 123996"/>
                <a:gd name="connsiteX8" fmla="*/ 232469 w 278024"/>
                <a:gd name="connsiteY8" fmla="*/ 7750 h 123996"/>
                <a:gd name="connsiteX9" fmla="*/ 240219 w 278024"/>
                <a:gd name="connsiteY9" fmla="*/ 15500 h 123996"/>
                <a:gd name="connsiteX10" fmla="*/ 252540 w 278024"/>
                <a:gd name="connsiteY10" fmla="*/ 15500 h 123996"/>
                <a:gd name="connsiteX11" fmla="*/ 198291 w 278024"/>
                <a:gd name="connsiteY11" fmla="*/ 69748 h 123996"/>
                <a:gd name="connsiteX12" fmla="*/ 85223 w 278024"/>
                <a:gd name="connsiteY12" fmla="*/ 69748 h 123996"/>
                <a:gd name="connsiteX13" fmla="*/ 81734 w 278024"/>
                <a:gd name="connsiteY13" fmla="*/ 70600 h 123996"/>
                <a:gd name="connsiteX14" fmla="*/ 4236 w 278024"/>
                <a:gd name="connsiteY14" fmla="*/ 109349 h 123996"/>
                <a:gd name="connsiteX15" fmla="*/ 827 w 278024"/>
                <a:gd name="connsiteY15" fmla="*/ 119736 h 123996"/>
                <a:gd name="connsiteX16" fmla="*/ 7725 w 278024"/>
                <a:gd name="connsiteY16" fmla="*/ 123997 h 123996"/>
                <a:gd name="connsiteX17" fmla="*/ 11210 w 278024"/>
                <a:gd name="connsiteY17" fmla="*/ 123145 h 123996"/>
                <a:gd name="connsiteX18" fmla="*/ 87081 w 278024"/>
                <a:gd name="connsiteY18" fmla="*/ 85248 h 123996"/>
                <a:gd name="connsiteX19" fmla="*/ 201470 w 278024"/>
                <a:gd name="connsiteY19" fmla="*/ 85248 h 123996"/>
                <a:gd name="connsiteX20" fmla="*/ 206972 w 278024"/>
                <a:gd name="connsiteY20" fmla="*/ 83000 h 123996"/>
                <a:gd name="connsiteX21" fmla="*/ 263468 w 278024"/>
                <a:gd name="connsiteY21" fmla="*/ 26428 h 123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8024" h="123996">
                  <a:moveTo>
                    <a:pt x="263468" y="38749"/>
                  </a:moveTo>
                  <a:cubicBezTo>
                    <a:pt x="263468" y="43029"/>
                    <a:pt x="266938" y="46499"/>
                    <a:pt x="271218" y="46499"/>
                  </a:cubicBezTo>
                  <a:cubicBezTo>
                    <a:pt x="275498" y="46499"/>
                    <a:pt x="278968" y="43029"/>
                    <a:pt x="278968" y="38749"/>
                  </a:cubicBezTo>
                  <a:lnTo>
                    <a:pt x="278968" y="7750"/>
                  </a:lnTo>
                  <a:cubicBezTo>
                    <a:pt x="278953" y="6736"/>
                    <a:pt x="278745" y="5737"/>
                    <a:pt x="278348" y="4806"/>
                  </a:cubicBezTo>
                  <a:cubicBezTo>
                    <a:pt x="277560" y="2910"/>
                    <a:pt x="276054" y="1408"/>
                    <a:pt x="274162" y="621"/>
                  </a:cubicBezTo>
                  <a:cubicBezTo>
                    <a:pt x="273231" y="223"/>
                    <a:pt x="272228" y="11"/>
                    <a:pt x="271218" y="0"/>
                  </a:cubicBezTo>
                  <a:lnTo>
                    <a:pt x="240219" y="0"/>
                  </a:lnTo>
                  <a:cubicBezTo>
                    <a:pt x="235939" y="0"/>
                    <a:pt x="232469" y="3470"/>
                    <a:pt x="232469" y="7750"/>
                  </a:cubicBezTo>
                  <a:cubicBezTo>
                    <a:pt x="232469" y="12030"/>
                    <a:pt x="235939" y="15500"/>
                    <a:pt x="240219" y="15500"/>
                  </a:cubicBezTo>
                  <a:lnTo>
                    <a:pt x="252540" y="15500"/>
                  </a:lnTo>
                  <a:lnTo>
                    <a:pt x="198291" y="69748"/>
                  </a:lnTo>
                  <a:lnTo>
                    <a:pt x="85223" y="69748"/>
                  </a:lnTo>
                  <a:cubicBezTo>
                    <a:pt x="84008" y="69756"/>
                    <a:pt x="82813" y="70048"/>
                    <a:pt x="81734" y="70600"/>
                  </a:cubicBezTo>
                  <a:lnTo>
                    <a:pt x="4236" y="109349"/>
                  </a:lnTo>
                  <a:cubicBezTo>
                    <a:pt x="437" y="111282"/>
                    <a:pt x="-1088" y="115925"/>
                    <a:pt x="827" y="119736"/>
                  </a:cubicBezTo>
                  <a:cubicBezTo>
                    <a:pt x="2140" y="122339"/>
                    <a:pt x="4804" y="123989"/>
                    <a:pt x="7725" y="123997"/>
                  </a:cubicBezTo>
                  <a:cubicBezTo>
                    <a:pt x="8939" y="124012"/>
                    <a:pt x="10139" y="123717"/>
                    <a:pt x="11210" y="123145"/>
                  </a:cubicBezTo>
                  <a:lnTo>
                    <a:pt x="87081" y="85248"/>
                  </a:lnTo>
                  <a:lnTo>
                    <a:pt x="201470" y="85248"/>
                  </a:lnTo>
                  <a:cubicBezTo>
                    <a:pt x="203528" y="85259"/>
                    <a:pt x="205507" y="84450"/>
                    <a:pt x="206972" y="83000"/>
                  </a:cubicBezTo>
                  <a:lnTo>
                    <a:pt x="263468" y="26428"/>
                  </a:lnTo>
                  <a:close/>
                </a:path>
              </a:pathLst>
            </a:custGeom>
            <a:solidFill>
              <a:srgbClr val="231F20"/>
            </a:solidFill>
            <a:ln w="953" cap="flat">
              <a:noFill/>
              <a:prstDash val="solid"/>
              <a:miter/>
            </a:ln>
          </p:spPr>
          <p:txBody>
            <a:bodyPr rtlCol="0" anchor="ctr"/>
            <a:lstStyle/>
            <a:p>
              <a:endParaRPr lang="tr-TR" sz="7600"/>
            </a:p>
          </p:txBody>
        </p:sp>
        <p:sp>
          <p:nvSpPr>
            <p:cNvPr id="57" name="Serbest Form 56">
              <a:extLst>
                <a:ext uri="{FF2B5EF4-FFF2-40B4-BE49-F238E27FC236}">
                  <a16:creationId xmlns:a16="http://schemas.microsoft.com/office/drawing/2014/main" id="{FE01F2B5-1454-E941-B20C-1194290A3CE5}"/>
                </a:ext>
              </a:extLst>
            </p:cNvPr>
            <p:cNvSpPr/>
            <p:nvPr/>
          </p:nvSpPr>
          <p:spPr>
            <a:xfrm>
              <a:off x="2495705" y="2461915"/>
              <a:ext cx="45530" cy="46499"/>
            </a:xfrm>
            <a:custGeom>
              <a:avLst/>
              <a:gdLst>
                <a:gd name="connsiteX0" fmla="*/ 23249 w 45530"/>
                <a:gd name="connsiteY0" fmla="*/ 46499 h 46498"/>
                <a:gd name="connsiteX1" fmla="*/ 46499 w 45530"/>
                <a:gd name="connsiteY1" fmla="*/ 23249 h 46498"/>
                <a:gd name="connsiteX2" fmla="*/ 23249 w 45530"/>
                <a:gd name="connsiteY2" fmla="*/ 0 h 46498"/>
                <a:gd name="connsiteX3" fmla="*/ 0 w 45530"/>
                <a:gd name="connsiteY3" fmla="*/ 23249 h 46498"/>
                <a:gd name="connsiteX4" fmla="*/ 23249 w 45530"/>
                <a:gd name="connsiteY4" fmla="*/ 46499 h 46498"/>
                <a:gd name="connsiteX5" fmla="*/ 23249 w 45530"/>
                <a:gd name="connsiteY5" fmla="*/ 15500 h 46498"/>
                <a:gd name="connsiteX6" fmla="*/ 30999 w 45530"/>
                <a:gd name="connsiteY6" fmla="*/ 23249 h 46498"/>
                <a:gd name="connsiteX7" fmla="*/ 23249 w 45530"/>
                <a:gd name="connsiteY7" fmla="*/ 30999 h 46498"/>
                <a:gd name="connsiteX8" fmla="*/ 15500 w 45530"/>
                <a:gd name="connsiteY8" fmla="*/ 23249 h 46498"/>
                <a:gd name="connsiteX9" fmla="*/ 23249 w 45530"/>
                <a:gd name="connsiteY9" fmla="*/ 15500 h 46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530" h="46498">
                  <a:moveTo>
                    <a:pt x="23249" y="46499"/>
                  </a:moveTo>
                  <a:cubicBezTo>
                    <a:pt x="36089" y="46499"/>
                    <a:pt x="46499" y="36089"/>
                    <a:pt x="46499" y="23249"/>
                  </a:cubicBezTo>
                  <a:cubicBezTo>
                    <a:pt x="46499" y="10410"/>
                    <a:pt x="36089" y="0"/>
                    <a:pt x="23249" y="0"/>
                  </a:cubicBezTo>
                  <a:cubicBezTo>
                    <a:pt x="10406" y="0"/>
                    <a:pt x="0" y="10410"/>
                    <a:pt x="0" y="23249"/>
                  </a:cubicBezTo>
                  <a:cubicBezTo>
                    <a:pt x="0" y="36089"/>
                    <a:pt x="10406" y="46499"/>
                    <a:pt x="23249" y="46499"/>
                  </a:cubicBezTo>
                  <a:close/>
                  <a:moveTo>
                    <a:pt x="23249" y="15500"/>
                  </a:moveTo>
                  <a:cubicBezTo>
                    <a:pt x="27529" y="15500"/>
                    <a:pt x="30999" y="18970"/>
                    <a:pt x="30999" y="23249"/>
                  </a:cubicBezTo>
                  <a:cubicBezTo>
                    <a:pt x="30999" y="27529"/>
                    <a:pt x="27529" y="30999"/>
                    <a:pt x="23249" y="30999"/>
                  </a:cubicBezTo>
                  <a:cubicBezTo>
                    <a:pt x="18970" y="30999"/>
                    <a:pt x="15500" y="27529"/>
                    <a:pt x="15500" y="23249"/>
                  </a:cubicBezTo>
                  <a:cubicBezTo>
                    <a:pt x="15500" y="18970"/>
                    <a:pt x="18970" y="15500"/>
                    <a:pt x="23249" y="15500"/>
                  </a:cubicBezTo>
                  <a:close/>
                </a:path>
              </a:pathLst>
            </a:custGeom>
            <a:solidFill>
              <a:srgbClr val="231F20"/>
            </a:solidFill>
            <a:ln w="953" cap="flat">
              <a:noFill/>
              <a:prstDash val="solid"/>
              <a:miter/>
            </a:ln>
          </p:spPr>
          <p:txBody>
            <a:bodyPr rtlCol="0" anchor="ctr"/>
            <a:lstStyle/>
            <a:p>
              <a:endParaRPr lang="tr-TR" sz="7600"/>
            </a:p>
          </p:txBody>
        </p:sp>
        <p:sp>
          <p:nvSpPr>
            <p:cNvPr id="58" name="Serbest Form 57">
              <a:extLst>
                <a:ext uri="{FF2B5EF4-FFF2-40B4-BE49-F238E27FC236}">
                  <a16:creationId xmlns:a16="http://schemas.microsoft.com/office/drawing/2014/main" id="{B5719400-5D24-9147-B4BF-D8DB9D090714}"/>
                </a:ext>
              </a:extLst>
            </p:cNvPr>
            <p:cNvSpPr/>
            <p:nvPr/>
          </p:nvSpPr>
          <p:spPr>
            <a:xfrm>
              <a:off x="2557704"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endParaRPr lang="tr-TR" sz="7600"/>
            </a:p>
          </p:txBody>
        </p:sp>
        <p:sp>
          <p:nvSpPr>
            <p:cNvPr id="59" name="Serbest Form 58">
              <a:extLst>
                <a:ext uri="{FF2B5EF4-FFF2-40B4-BE49-F238E27FC236}">
                  <a16:creationId xmlns:a16="http://schemas.microsoft.com/office/drawing/2014/main" id="{A60E3777-8DAE-7B45-BB8B-5025D4BA4025}"/>
                </a:ext>
              </a:extLst>
            </p:cNvPr>
            <p:cNvSpPr/>
            <p:nvPr/>
          </p:nvSpPr>
          <p:spPr>
            <a:xfrm>
              <a:off x="2588703"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endParaRPr lang="tr-TR" sz="7600"/>
            </a:p>
          </p:txBody>
        </p:sp>
        <p:sp>
          <p:nvSpPr>
            <p:cNvPr id="60" name="Metin kutusu 59">
              <a:extLst>
                <a:ext uri="{FF2B5EF4-FFF2-40B4-BE49-F238E27FC236}">
                  <a16:creationId xmlns:a16="http://schemas.microsoft.com/office/drawing/2014/main" id="{3096C2FE-7D82-2A49-9E14-412FCBAA2D81}"/>
                </a:ext>
              </a:extLst>
            </p:cNvPr>
            <p:cNvSpPr txBox="1"/>
            <p:nvPr/>
          </p:nvSpPr>
          <p:spPr>
            <a:xfrm>
              <a:off x="2705648" y="2726847"/>
              <a:ext cx="166033" cy="186205"/>
            </a:xfrm>
            <a:prstGeom prst="rect">
              <a:avLst/>
            </a:prstGeom>
            <a:noFill/>
          </p:spPr>
          <p:txBody>
            <a:bodyPr wrap="none" rtlCol="0">
              <a:spAutoFit/>
            </a:bodyPr>
            <a:lstStyle/>
            <a:p>
              <a:r>
                <a:rPr lang="tr-TR" sz="1400"/>
                <a:t>+</a:t>
              </a:r>
            </a:p>
          </p:txBody>
        </p:sp>
        <p:sp>
          <p:nvSpPr>
            <p:cNvPr id="61" name="Üçgen 60">
              <a:extLst>
                <a:ext uri="{FF2B5EF4-FFF2-40B4-BE49-F238E27FC236}">
                  <a16:creationId xmlns:a16="http://schemas.microsoft.com/office/drawing/2014/main" id="{9906D976-E426-AB44-A27A-201F3EF470BF}"/>
                </a:ext>
              </a:extLst>
            </p:cNvPr>
            <p:cNvSpPr/>
            <p:nvPr/>
          </p:nvSpPr>
          <p:spPr>
            <a:xfrm>
              <a:off x="2865864" y="226710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2" name="Oval 61">
              <a:extLst>
                <a:ext uri="{FF2B5EF4-FFF2-40B4-BE49-F238E27FC236}">
                  <a16:creationId xmlns:a16="http://schemas.microsoft.com/office/drawing/2014/main" id="{9A36A9BF-D02B-FA48-BC9F-8054B4F49BC4}"/>
                </a:ext>
              </a:extLst>
            </p:cNvPr>
            <p:cNvSpPr/>
            <p:nvPr/>
          </p:nvSpPr>
          <p:spPr>
            <a:xfrm>
              <a:off x="2372891" y="2495576"/>
              <a:ext cx="45719" cy="4571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3" name="Yuvarlatılmış Dikdörtgen 62">
              <a:extLst>
                <a:ext uri="{FF2B5EF4-FFF2-40B4-BE49-F238E27FC236}">
                  <a16:creationId xmlns:a16="http://schemas.microsoft.com/office/drawing/2014/main" id="{1152DDE0-7891-1B45-9CD6-5E36C2C9F575}"/>
                </a:ext>
              </a:extLst>
            </p:cNvPr>
            <p:cNvSpPr/>
            <p:nvPr/>
          </p:nvSpPr>
          <p:spPr>
            <a:xfrm rot="5400000">
              <a:off x="2808247" y="2266424"/>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cxnSp>
          <p:nvCxnSpPr>
            <p:cNvPr id="64" name="Düz Bağlayıcı 63">
              <a:extLst>
                <a:ext uri="{FF2B5EF4-FFF2-40B4-BE49-F238E27FC236}">
                  <a16:creationId xmlns:a16="http://schemas.microsoft.com/office/drawing/2014/main" id="{E382B647-772D-3848-8A32-5DF287F3FFA6}"/>
                </a:ext>
              </a:extLst>
            </p:cNvPr>
            <p:cNvCxnSpPr/>
            <p:nvPr/>
          </p:nvCxnSpPr>
          <p:spPr>
            <a:xfrm>
              <a:off x="2440563" y="2732748"/>
              <a:ext cx="401784" cy="0"/>
            </a:xfrm>
            <a:prstGeom prst="line">
              <a:avLst/>
            </a:prstGeom>
            <a:ln w="222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65" name="Düz Bağlayıcı 64">
              <a:extLst>
                <a:ext uri="{FF2B5EF4-FFF2-40B4-BE49-F238E27FC236}">
                  <a16:creationId xmlns:a16="http://schemas.microsoft.com/office/drawing/2014/main" id="{50A448BD-50FC-EC46-B9D8-99793E46AE56}"/>
                </a:ext>
              </a:extLst>
            </p:cNvPr>
            <p:cNvCxnSpPr>
              <a:cxnSpLocks/>
            </p:cNvCxnSpPr>
            <p:nvPr/>
          </p:nvCxnSpPr>
          <p:spPr>
            <a:xfrm>
              <a:off x="2792958" y="2553490"/>
              <a:ext cx="0" cy="118065"/>
            </a:xfrm>
            <a:prstGeom prst="line">
              <a:avLst/>
            </a:prstGeom>
            <a:ln w="50800">
              <a:solidFill>
                <a:srgbClr val="D2152E"/>
              </a:solidFill>
            </a:ln>
          </p:spPr>
          <p:style>
            <a:lnRef idx="1">
              <a:schemeClr val="accent1"/>
            </a:lnRef>
            <a:fillRef idx="0">
              <a:schemeClr val="accent1"/>
            </a:fillRef>
            <a:effectRef idx="0">
              <a:schemeClr val="accent1"/>
            </a:effectRef>
            <a:fontRef idx="minor">
              <a:schemeClr val="tx1"/>
            </a:fontRef>
          </p:style>
        </p:cxnSp>
      </p:grpSp>
      <p:grpSp>
        <p:nvGrpSpPr>
          <p:cNvPr id="66" name="Grup 65">
            <a:extLst>
              <a:ext uri="{FF2B5EF4-FFF2-40B4-BE49-F238E27FC236}">
                <a16:creationId xmlns:a16="http://schemas.microsoft.com/office/drawing/2014/main" id="{6BE7590B-E540-D14B-898D-97854A85BBA3}"/>
              </a:ext>
            </a:extLst>
          </p:cNvPr>
          <p:cNvGrpSpPr/>
          <p:nvPr userDrawn="1"/>
        </p:nvGrpSpPr>
        <p:grpSpPr>
          <a:xfrm>
            <a:off x="13583997" y="5898515"/>
            <a:ext cx="806138" cy="1059978"/>
            <a:chOff x="1088416" y="2151394"/>
            <a:chExt cx="536485" cy="705415"/>
          </a:xfrm>
        </p:grpSpPr>
        <p:sp>
          <p:nvSpPr>
            <p:cNvPr id="67" name="Pasta 66">
              <a:extLst>
                <a:ext uri="{FF2B5EF4-FFF2-40B4-BE49-F238E27FC236}">
                  <a16:creationId xmlns:a16="http://schemas.microsoft.com/office/drawing/2014/main" id="{E04FEDF7-F26D-504B-9885-5AB824C70194}"/>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solidFill>
                  <a:schemeClr val="tx1"/>
                </a:solidFill>
              </a:endParaRPr>
            </a:p>
          </p:txBody>
        </p:sp>
        <p:sp>
          <p:nvSpPr>
            <p:cNvPr id="68" name="Metin kutusu 67">
              <a:extLst>
                <a:ext uri="{FF2B5EF4-FFF2-40B4-BE49-F238E27FC236}">
                  <a16:creationId xmlns:a16="http://schemas.microsoft.com/office/drawing/2014/main" id="{938A0567-0623-8847-BA08-1100F118D472}"/>
                </a:ext>
              </a:extLst>
            </p:cNvPr>
            <p:cNvSpPr txBox="1"/>
            <p:nvPr/>
          </p:nvSpPr>
          <p:spPr>
            <a:xfrm>
              <a:off x="1145019" y="2651984"/>
              <a:ext cx="182636" cy="204825"/>
            </a:xfrm>
            <a:prstGeom prst="rect">
              <a:avLst/>
            </a:prstGeom>
            <a:noFill/>
          </p:spPr>
          <p:txBody>
            <a:bodyPr wrap="none" rtlCol="0">
              <a:spAutoFit/>
            </a:bodyPr>
            <a:lstStyle/>
            <a:p>
              <a:r>
                <a:rPr lang="tr-TR" sz="1400"/>
                <a:t>+</a:t>
              </a:r>
            </a:p>
          </p:txBody>
        </p:sp>
        <p:sp>
          <p:nvSpPr>
            <p:cNvPr id="69" name="Üçgen 68">
              <a:extLst>
                <a:ext uri="{FF2B5EF4-FFF2-40B4-BE49-F238E27FC236}">
                  <a16:creationId xmlns:a16="http://schemas.microsoft.com/office/drawing/2014/main" id="{E81ECF49-5B12-3D4B-8D9F-D65FA5731420}"/>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0" name="Yuvarlatılmış Dikdörtgen 69">
              <a:extLst>
                <a:ext uri="{FF2B5EF4-FFF2-40B4-BE49-F238E27FC236}">
                  <a16:creationId xmlns:a16="http://schemas.microsoft.com/office/drawing/2014/main" id="{E5C6AB0D-99D6-5344-AD61-A41DCD81319A}"/>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pic>
          <p:nvPicPr>
            <p:cNvPr id="71" name="Grafik 70">
              <a:extLst>
                <a:ext uri="{FF2B5EF4-FFF2-40B4-BE49-F238E27FC236}">
                  <a16:creationId xmlns:a16="http://schemas.microsoft.com/office/drawing/2014/main" id="{DC376E43-17BF-2747-9686-7C6B4B55FA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45253" y="2210176"/>
              <a:ext cx="479648" cy="479648"/>
            </a:xfrm>
            <a:prstGeom prst="rect">
              <a:avLst/>
            </a:prstGeom>
          </p:spPr>
        </p:pic>
      </p:grpSp>
      <p:sp>
        <p:nvSpPr>
          <p:cNvPr id="73" name="Metin Yer Tutucusu 72">
            <a:extLst>
              <a:ext uri="{FF2B5EF4-FFF2-40B4-BE49-F238E27FC236}">
                <a16:creationId xmlns:a16="http://schemas.microsoft.com/office/drawing/2014/main" id="{1CA2AC35-4474-994B-9EAD-9411F9E8ACC5}"/>
              </a:ext>
            </a:extLst>
          </p:cNvPr>
          <p:cNvSpPr>
            <a:spLocks noGrp="1"/>
          </p:cNvSpPr>
          <p:nvPr userDrawn="1">
            <p:ph type="body" sz="quarter" idx="10" hasCustomPrompt="1"/>
          </p:nvPr>
        </p:nvSpPr>
        <p:spPr>
          <a:xfrm>
            <a:off x="712914" y="295491"/>
            <a:ext cx="1040130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75" name="Metin Yer Tutucusu 74">
            <a:extLst>
              <a:ext uri="{FF2B5EF4-FFF2-40B4-BE49-F238E27FC236}">
                <a16:creationId xmlns:a16="http://schemas.microsoft.com/office/drawing/2014/main" id="{8B116835-7236-C843-B505-30989916754A}"/>
              </a:ext>
            </a:extLst>
          </p:cNvPr>
          <p:cNvSpPr>
            <a:spLocks noGrp="1"/>
          </p:cNvSpPr>
          <p:nvPr userDrawn="1">
            <p:ph type="body" sz="quarter" idx="11"/>
          </p:nvPr>
        </p:nvSpPr>
        <p:spPr>
          <a:xfrm>
            <a:off x="712914" y="1884519"/>
            <a:ext cx="10804524" cy="1200150"/>
          </a:xfrm>
        </p:spPr>
        <p:txBody>
          <a:bodyPr/>
          <a:lstStyle>
            <a:lvl1pPr>
              <a:defRPr b="1"/>
            </a:lvl1pPr>
          </a:lstStyle>
          <a:p>
            <a:pPr lvl="0"/>
            <a:r>
              <a:rPr lang="tr-TR"/>
              <a:t>Asıl metin stillerini düzenlemek için tıklayın</a:t>
            </a:r>
          </a:p>
        </p:txBody>
      </p:sp>
      <p:sp>
        <p:nvSpPr>
          <p:cNvPr id="77" name="Metin Yer Tutucusu 76">
            <a:extLst>
              <a:ext uri="{FF2B5EF4-FFF2-40B4-BE49-F238E27FC236}">
                <a16:creationId xmlns:a16="http://schemas.microsoft.com/office/drawing/2014/main" id="{29479D67-F1E4-EB4D-9CA0-276A5617CE5D}"/>
              </a:ext>
            </a:extLst>
          </p:cNvPr>
          <p:cNvSpPr>
            <a:spLocks noGrp="1"/>
          </p:cNvSpPr>
          <p:nvPr>
            <p:ph type="body" sz="quarter" idx="12" hasCustomPrompt="1"/>
          </p:nvPr>
        </p:nvSpPr>
        <p:spPr>
          <a:xfrm>
            <a:off x="4893565" y="4725461"/>
            <a:ext cx="3194050" cy="777874"/>
          </a:xfrm>
        </p:spPr>
        <p:txBody>
          <a:bodyPr>
            <a:normAutofit/>
          </a:bodyPr>
          <a:lstStyle>
            <a:lvl1pPr algn="r">
              <a:defRPr sz="2800" b="1" i="0">
                <a:solidFill>
                  <a:srgbClr val="4F5959"/>
                </a:solidFill>
                <a:latin typeface="Graublau Sans Heavy" panose="02000500040000020004" pitchFamily="2" charset="0"/>
              </a:defRPr>
            </a:lvl1pPr>
          </a:lstStyle>
          <a:p>
            <a:pPr lvl="0"/>
            <a:r>
              <a:rPr lang="tr-TR"/>
              <a:t>Lorem </a:t>
            </a:r>
            <a:r>
              <a:rPr lang="en-US"/>
              <a:t>i</a:t>
            </a:r>
            <a:r>
              <a:rPr lang="tr-TR"/>
              <a:t>psum</a:t>
            </a:r>
          </a:p>
        </p:txBody>
      </p:sp>
      <p:sp>
        <p:nvSpPr>
          <p:cNvPr id="79" name="Metin Yer Tutucusu 78">
            <a:extLst>
              <a:ext uri="{FF2B5EF4-FFF2-40B4-BE49-F238E27FC236}">
                <a16:creationId xmlns:a16="http://schemas.microsoft.com/office/drawing/2014/main" id="{ED198EE1-0ADB-E64C-8251-37E7D0D0B09D}"/>
              </a:ext>
            </a:extLst>
          </p:cNvPr>
          <p:cNvSpPr>
            <a:spLocks noGrp="1"/>
          </p:cNvSpPr>
          <p:nvPr>
            <p:ph type="body" sz="quarter" idx="13" hasCustomPrompt="1"/>
          </p:nvPr>
        </p:nvSpPr>
        <p:spPr>
          <a:xfrm>
            <a:off x="9234916" y="3441428"/>
            <a:ext cx="4359276" cy="1209676"/>
          </a:xfrm>
        </p:spPr>
        <p:txBody>
          <a:body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1337882473"/>
      </p:ext>
    </p:extLst>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7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749ADBD-FC44-DD4D-B1DE-19E564F8B86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grpSp>
        <p:nvGrpSpPr>
          <p:cNvPr id="4" name="131 Grupo">
            <a:extLst>
              <a:ext uri="{FF2B5EF4-FFF2-40B4-BE49-F238E27FC236}">
                <a16:creationId xmlns:a16="http://schemas.microsoft.com/office/drawing/2014/main" id="{D0D98135-D2C4-1F43-AC7F-00E85652A0B6}"/>
              </a:ext>
            </a:extLst>
          </p:cNvPr>
          <p:cNvGrpSpPr/>
          <p:nvPr userDrawn="1"/>
        </p:nvGrpSpPr>
        <p:grpSpPr>
          <a:xfrm rot="2700000">
            <a:off x="10303313" y="7052401"/>
            <a:ext cx="5724854" cy="5711810"/>
            <a:chOff x="9639774" y="4733642"/>
            <a:chExt cx="7302554" cy="7285917"/>
          </a:xfrm>
        </p:grpSpPr>
        <p:sp>
          <p:nvSpPr>
            <p:cNvPr id="5" name="39 Elipse">
              <a:extLst>
                <a:ext uri="{FF2B5EF4-FFF2-40B4-BE49-F238E27FC236}">
                  <a16:creationId xmlns:a16="http://schemas.microsoft.com/office/drawing/2014/main" id="{F3A37110-CAE9-8640-9B36-1B9127EB7A43}"/>
                </a:ext>
              </a:extLst>
            </p:cNvPr>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rgbClr val="272A30"/>
            </a:solidFill>
            <a:ln w="19050">
              <a:solidFill>
                <a:schemeClr val="bg1"/>
              </a:solidFill>
            </a:ln>
            <a:effectLst/>
          </p:spPr>
          <p:txBody>
            <a:bodyPr lIns="0" tIns="0" rIns="0" bIns="0" rtlCol="0" anchor="ctr"/>
            <a:lstStyle/>
            <a:p>
              <a:pPr algn="ctr"/>
              <a:endParaRPr lang="es-SV" sz="1400">
                <a:latin typeface="+mj-lt"/>
              </a:endParaRPr>
            </a:p>
          </p:txBody>
        </p:sp>
        <p:sp>
          <p:nvSpPr>
            <p:cNvPr id="6" name="63 Elipse">
              <a:extLst>
                <a:ext uri="{FF2B5EF4-FFF2-40B4-BE49-F238E27FC236}">
                  <a16:creationId xmlns:a16="http://schemas.microsoft.com/office/drawing/2014/main" id="{03AE352E-24D3-8E4B-BFFE-79D551BFB107}"/>
                </a:ext>
              </a:extLst>
            </p:cNvPr>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2">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7" name="132 Grupo">
            <a:extLst>
              <a:ext uri="{FF2B5EF4-FFF2-40B4-BE49-F238E27FC236}">
                <a16:creationId xmlns:a16="http://schemas.microsoft.com/office/drawing/2014/main" id="{828B9FB3-8ACE-F841-B155-1B500E5B40BE}"/>
              </a:ext>
            </a:extLst>
          </p:cNvPr>
          <p:cNvGrpSpPr/>
          <p:nvPr userDrawn="1"/>
        </p:nvGrpSpPr>
        <p:grpSpPr>
          <a:xfrm rot="1800000">
            <a:off x="11050663" y="5179117"/>
            <a:ext cx="3386678" cy="6635554"/>
            <a:chOff x="9999774" y="3195324"/>
            <a:chExt cx="4320000" cy="8464235"/>
          </a:xfrm>
        </p:grpSpPr>
        <p:sp>
          <p:nvSpPr>
            <p:cNvPr id="8" name="5 Elipse">
              <a:extLst>
                <a:ext uri="{FF2B5EF4-FFF2-40B4-BE49-F238E27FC236}">
                  <a16:creationId xmlns:a16="http://schemas.microsoft.com/office/drawing/2014/main" id="{CC7CFC59-431B-3440-9FB9-536F32F1AE6B}"/>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9" name="62 Elipse">
              <a:extLst>
                <a:ext uri="{FF2B5EF4-FFF2-40B4-BE49-F238E27FC236}">
                  <a16:creationId xmlns:a16="http://schemas.microsoft.com/office/drawing/2014/main" id="{226FD121-BF2C-AE47-80E0-7C651507FCF2}"/>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10" name="133 Grupo">
            <a:extLst>
              <a:ext uri="{FF2B5EF4-FFF2-40B4-BE49-F238E27FC236}">
                <a16:creationId xmlns:a16="http://schemas.microsoft.com/office/drawing/2014/main" id="{646926BF-8191-7745-838F-0EAD65AF5516}"/>
              </a:ext>
            </a:extLst>
          </p:cNvPr>
          <p:cNvGrpSpPr/>
          <p:nvPr userDrawn="1"/>
        </p:nvGrpSpPr>
        <p:grpSpPr>
          <a:xfrm rot="900000">
            <a:off x="8544074" y="5955291"/>
            <a:ext cx="5140380" cy="5147366"/>
            <a:chOff x="7402771" y="4733642"/>
            <a:chExt cx="6557003" cy="6565917"/>
          </a:xfrm>
        </p:grpSpPr>
        <p:sp>
          <p:nvSpPr>
            <p:cNvPr id="11" name="4 Elipse">
              <a:extLst>
                <a:ext uri="{FF2B5EF4-FFF2-40B4-BE49-F238E27FC236}">
                  <a16:creationId xmlns:a16="http://schemas.microsoft.com/office/drawing/2014/main" id="{762E396E-6648-664B-8329-347666F4C5A4}"/>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12" name="61 Elipse">
              <a:extLst>
                <a:ext uri="{FF2B5EF4-FFF2-40B4-BE49-F238E27FC236}">
                  <a16:creationId xmlns:a16="http://schemas.microsoft.com/office/drawing/2014/main" id="{B6DE8AD9-A798-4844-AA84-A135369AC195}"/>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sp>
        <p:nvSpPr>
          <p:cNvPr id="13" name="Serbest Form 12">
            <a:extLst>
              <a:ext uri="{FF2B5EF4-FFF2-40B4-BE49-F238E27FC236}">
                <a16:creationId xmlns:a16="http://schemas.microsoft.com/office/drawing/2014/main" id="{5A53EEDA-BEDF-6A48-B9D7-911F5F5E4566}"/>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4" name="Düz Bağlayıcı 13">
            <a:extLst>
              <a:ext uri="{FF2B5EF4-FFF2-40B4-BE49-F238E27FC236}">
                <a16:creationId xmlns:a16="http://schemas.microsoft.com/office/drawing/2014/main" id="{6CF83E34-BA76-2D4B-BBB5-6D4E58B10F1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6" name="Resim 15" descr="nesne içeren bir resim&#10;&#10;&#10;&#10;Açıklama otomatik olarak oluşturuldu">
            <a:extLst>
              <a:ext uri="{FF2B5EF4-FFF2-40B4-BE49-F238E27FC236}">
                <a16:creationId xmlns:a16="http://schemas.microsoft.com/office/drawing/2014/main" id="{51962463-BEC6-CF4B-B648-2838693B449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Serbest Form 16">
            <a:extLst>
              <a:ext uri="{FF2B5EF4-FFF2-40B4-BE49-F238E27FC236}">
                <a16:creationId xmlns:a16="http://schemas.microsoft.com/office/drawing/2014/main" id="{6502918E-0F6E-A749-8E31-EC6C0A97CF93}"/>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30" name="134 Grupo">
            <a:extLst>
              <a:ext uri="{FF2B5EF4-FFF2-40B4-BE49-F238E27FC236}">
                <a16:creationId xmlns:a16="http://schemas.microsoft.com/office/drawing/2014/main" id="{6076C76E-E6D0-134D-AF9E-7B567AFA0371}"/>
              </a:ext>
            </a:extLst>
          </p:cNvPr>
          <p:cNvGrpSpPr/>
          <p:nvPr userDrawn="1"/>
        </p:nvGrpSpPr>
        <p:grpSpPr>
          <a:xfrm>
            <a:off x="6985684" y="8779703"/>
            <a:ext cx="6068060" cy="2257782"/>
            <a:chOff x="5859434" y="8059559"/>
            <a:chExt cx="7740340" cy="2880000"/>
          </a:xfrm>
        </p:grpSpPr>
        <p:sp>
          <p:nvSpPr>
            <p:cNvPr id="31" name="3 Elipse">
              <a:extLst>
                <a:ext uri="{FF2B5EF4-FFF2-40B4-BE49-F238E27FC236}">
                  <a16:creationId xmlns:a16="http://schemas.microsoft.com/office/drawing/2014/main" id="{0DD34746-57E4-974F-95AD-B723BC774600}"/>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32" name="60 Elipse">
              <a:extLst>
                <a:ext uri="{FF2B5EF4-FFF2-40B4-BE49-F238E27FC236}">
                  <a16:creationId xmlns:a16="http://schemas.microsoft.com/office/drawing/2014/main" id="{5D5B9674-0EB4-0E4C-9859-5C918386D2D0}"/>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33" name="50 Elipse">
            <a:extLst>
              <a:ext uri="{FF2B5EF4-FFF2-40B4-BE49-F238E27FC236}">
                <a16:creationId xmlns:a16="http://schemas.microsoft.com/office/drawing/2014/main" id="{0051F7EA-DF17-4D46-A7CD-7CF22848F2CE}"/>
              </a:ext>
            </a:extLst>
          </p:cNvPr>
          <p:cNvSpPr/>
          <p:nvPr userDrawn="1"/>
        </p:nvSpPr>
        <p:spPr>
          <a:xfrm>
            <a:off x="10951185" y="8934927"/>
            <a:ext cx="1947338" cy="1947338"/>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183982" rIns="0" bIns="183982"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sp>
        <p:nvSpPr>
          <p:cNvPr id="35" name="Slayt Numarası">
            <a:extLst>
              <a:ext uri="{FF2B5EF4-FFF2-40B4-BE49-F238E27FC236}">
                <a16:creationId xmlns:a16="http://schemas.microsoft.com/office/drawing/2014/main" id="{2823B3E9-55FF-3649-80F0-3BDBC3170ADF}"/>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73" name="Metin Yer Tutucusu 72">
            <a:extLst>
              <a:ext uri="{FF2B5EF4-FFF2-40B4-BE49-F238E27FC236}">
                <a16:creationId xmlns:a16="http://schemas.microsoft.com/office/drawing/2014/main" id="{9DDE9987-C478-FC4D-BDDE-B7681DA7E1BC}"/>
              </a:ext>
            </a:extLst>
          </p:cNvPr>
          <p:cNvSpPr>
            <a:spLocks noGrp="1"/>
          </p:cNvSpPr>
          <p:nvPr userDrawn="1">
            <p:ph type="body" sz="quarter" idx="10" hasCustomPrompt="1"/>
          </p:nvPr>
        </p:nvSpPr>
        <p:spPr>
          <a:xfrm>
            <a:off x="628952" y="92159"/>
            <a:ext cx="110077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75" name="Metin Yer Tutucusu 74">
            <a:extLst>
              <a:ext uri="{FF2B5EF4-FFF2-40B4-BE49-F238E27FC236}">
                <a16:creationId xmlns:a16="http://schemas.microsoft.com/office/drawing/2014/main" id="{3A34D718-7D85-9B46-97B9-83452F965E92}"/>
              </a:ext>
            </a:extLst>
          </p:cNvPr>
          <p:cNvSpPr>
            <a:spLocks noGrp="1"/>
          </p:cNvSpPr>
          <p:nvPr userDrawn="1">
            <p:ph type="body" sz="quarter" idx="11"/>
          </p:nvPr>
        </p:nvSpPr>
        <p:spPr>
          <a:xfrm>
            <a:off x="582338" y="1657072"/>
            <a:ext cx="11341100" cy="1371600"/>
          </a:xfrm>
        </p:spPr>
        <p:txBody>
          <a:bodyPr/>
          <a:lstStyle/>
          <a:p>
            <a:pPr lvl="0"/>
            <a:r>
              <a:rPr lang="tr-TR"/>
              <a:t>Asıl metin stillerini düzenlemek için tıklayın</a:t>
            </a:r>
          </a:p>
        </p:txBody>
      </p:sp>
      <p:sp>
        <p:nvSpPr>
          <p:cNvPr id="77" name="Metin Yer Tutucusu 76">
            <a:extLst>
              <a:ext uri="{FF2B5EF4-FFF2-40B4-BE49-F238E27FC236}">
                <a16:creationId xmlns:a16="http://schemas.microsoft.com/office/drawing/2014/main" id="{E3D4EF60-AFE0-A148-8CCA-F06880A600B1}"/>
              </a:ext>
            </a:extLst>
          </p:cNvPr>
          <p:cNvSpPr>
            <a:spLocks noGrp="1"/>
          </p:cNvSpPr>
          <p:nvPr userDrawn="1">
            <p:ph type="body" sz="quarter" idx="12" hasCustomPrompt="1"/>
          </p:nvPr>
        </p:nvSpPr>
        <p:spPr>
          <a:xfrm>
            <a:off x="4668841" y="5654201"/>
            <a:ext cx="3562350" cy="771842"/>
          </a:xfrm>
        </p:spPr>
        <p:txBody>
          <a:bodyPr>
            <a:normAutofit/>
          </a:bodyPr>
          <a:lstStyle>
            <a:lvl1pPr algn="r">
              <a:defRPr sz="2800" b="1" i="0">
                <a:solidFill>
                  <a:srgbClr val="4F5959"/>
                </a:solidFill>
                <a:latin typeface="Graublau Sans Heavy" panose="02000500040000020004" pitchFamily="2" charset="0"/>
              </a:defRPr>
            </a:lvl1pPr>
          </a:lstStyle>
          <a:p>
            <a:pPr lvl="0"/>
            <a:r>
              <a:rPr lang="tr-TR"/>
              <a:t>Lorem </a:t>
            </a:r>
            <a:r>
              <a:rPr lang="en-US"/>
              <a:t>i</a:t>
            </a:r>
            <a:r>
              <a:rPr lang="tr-TR"/>
              <a:t>psum</a:t>
            </a:r>
          </a:p>
        </p:txBody>
      </p:sp>
      <p:sp>
        <p:nvSpPr>
          <p:cNvPr id="79" name="Metin Yer Tutucusu 78">
            <a:extLst>
              <a:ext uri="{FF2B5EF4-FFF2-40B4-BE49-F238E27FC236}">
                <a16:creationId xmlns:a16="http://schemas.microsoft.com/office/drawing/2014/main" id="{EBA5AB17-7EC0-E141-9AF2-1DBCB547F766}"/>
              </a:ext>
            </a:extLst>
          </p:cNvPr>
          <p:cNvSpPr>
            <a:spLocks noGrp="1"/>
          </p:cNvSpPr>
          <p:nvPr>
            <p:ph type="body" sz="quarter" idx="13" hasCustomPrompt="1"/>
          </p:nvPr>
        </p:nvSpPr>
        <p:spPr>
          <a:xfrm>
            <a:off x="1741829" y="6249322"/>
            <a:ext cx="6623050" cy="1450976"/>
          </a:xfrm>
        </p:spPr>
        <p:txBody>
          <a:bodyPr>
            <a:normAutofit/>
          </a:bodyPr>
          <a:lstStyle>
            <a:lvl1pPr algn="r">
              <a:defRPr sz="2200" b="0" i="0">
                <a:solidFill>
                  <a:srgbClr val="4F5959"/>
                </a:solidFill>
                <a:latin typeface="Graublau Sans" panose="02000500040000020004" pitchFamily="2" charset="0"/>
              </a:defRPr>
            </a:lvl1pPr>
          </a:lstStyle>
          <a:p>
            <a:pPr lvl="0"/>
            <a:r>
              <a:rPr lang="tr-TR"/>
              <a:t>Aenean consequat hendrerit massa sed condimentum. Praesent vestibulum augue av laoreet consectetur</a:t>
            </a:r>
          </a:p>
        </p:txBody>
      </p:sp>
      <p:sp>
        <p:nvSpPr>
          <p:cNvPr id="80" name="Metin Yer Tutucusu 76">
            <a:extLst>
              <a:ext uri="{FF2B5EF4-FFF2-40B4-BE49-F238E27FC236}">
                <a16:creationId xmlns:a16="http://schemas.microsoft.com/office/drawing/2014/main" id="{16EDDD1F-60DE-814C-961F-5FF7B7D2FAB9}"/>
              </a:ext>
            </a:extLst>
          </p:cNvPr>
          <p:cNvSpPr>
            <a:spLocks noGrp="1"/>
          </p:cNvSpPr>
          <p:nvPr>
            <p:ph type="body" sz="quarter" idx="14" hasCustomPrompt="1"/>
          </p:nvPr>
        </p:nvSpPr>
        <p:spPr>
          <a:xfrm>
            <a:off x="3268455" y="9016561"/>
            <a:ext cx="2991198" cy="771842"/>
          </a:xfrm>
        </p:spPr>
        <p:txBody>
          <a:bodyPr>
            <a:normAutofit/>
          </a:bodyPr>
          <a:lstStyle>
            <a:lvl1pPr algn="r">
              <a:defRPr sz="28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1" name="Metin Yer Tutucusu 78">
            <a:extLst>
              <a:ext uri="{FF2B5EF4-FFF2-40B4-BE49-F238E27FC236}">
                <a16:creationId xmlns:a16="http://schemas.microsoft.com/office/drawing/2014/main" id="{4DBF331E-4457-EE41-BEFC-064DCD5C721C}"/>
              </a:ext>
            </a:extLst>
          </p:cNvPr>
          <p:cNvSpPr>
            <a:spLocks noGrp="1"/>
          </p:cNvSpPr>
          <p:nvPr>
            <p:ph type="body" sz="quarter" idx="15" hasCustomPrompt="1"/>
          </p:nvPr>
        </p:nvSpPr>
        <p:spPr>
          <a:xfrm>
            <a:off x="832167" y="9611682"/>
            <a:ext cx="5561174" cy="1450976"/>
          </a:xfrm>
        </p:spPr>
        <p:txBody>
          <a:bodyPr>
            <a:normAutofit/>
          </a:bodyPr>
          <a:lstStyle>
            <a:lvl1pPr algn="r">
              <a:defRPr sz="2200" b="0" i="0">
                <a:solidFill>
                  <a:srgbClr val="4F5959"/>
                </a:solidFill>
                <a:latin typeface="Graublau Sans" panose="02000500040000020004" pitchFamily="2" charset="0"/>
              </a:defRPr>
            </a:lvl1pPr>
          </a:lstStyle>
          <a:p>
            <a:pPr lvl="0"/>
            <a:r>
              <a:rPr lang="tr-TR"/>
              <a:t>Aenean consequat hendrerit massa sed condimentum. Praesent vestibulum augue av laoreet consectetur</a:t>
            </a:r>
          </a:p>
        </p:txBody>
      </p:sp>
      <p:sp>
        <p:nvSpPr>
          <p:cNvPr id="83" name="Metin Yer Tutucusu 82">
            <a:extLst>
              <a:ext uri="{FF2B5EF4-FFF2-40B4-BE49-F238E27FC236}">
                <a16:creationId xmlns:a16="http://schemas.microsoft.com/office/drawing/2014/main" id="{B7356DE5-4C98-6F43-BBB8-3DFAED17ABBB}"/>
              </a:ext>
            </a:extLst>
          </p:cNvPr>
          <p:cNvSpPr>
            <a:spLocks noGrp="1"/>
          </p:cNvSpPr>
          <p:nvPr>
            <p:ph type="body" sz="quarter" idx="16" hasCustomPrompt="1"/>
          </p:nvPr>
        </p:nvSpPr>
        <p:spPr>
          <a:xfrm>
            <a:off x="15637106" y="5629208"/>
            <a:ext cx="4419600" cy="657224"/>
          </a:xfrm>
        </p:spPr>
        <p:txBody>
          <a:bodyPr>
            <a:normAutofit/>
          </a:bodyPr>
          <a:lstStyle>
            <a:lvl1pPr>
              <a:defRPr sz="2800" b="1" i="0">
                <a:solidFill>
                  <a:srgbClr val="7A7B7D"/>
                </a:solidFill>
                <a:latin typeface="Graublau Sans Heavy" panose="02000500040000020004" pitchFamily="2" charset="0"/>
              </a:defRPr>
            </a:lvl1pPr>
          </a:lstStyle>
          <a:p>
            <a:pPr lvl="0"/>
            <a:r>
              <a:rPr lang="tr-TR"/>
              <a:t>Lorem </a:t>
            </a:r>
            <a:r>
              <a:rPr lang="en-US"/>
              <a:t>i</a:t>
            </a:r>
            <a:r>
              <a:rPr lang="tr-TR"/>
              <a:t>psum</a:t>
            </a:r>
          </a:p>
        </p:txBody>
      </p:sp>
      <p:sp>
        <p:nvSpPr>
          <p:cNvPr id="85" name="Metin Yer Tutucusu 84">
            <a:extLst>
              <a:ext uri="{FF2B5EF4-FFF2-40B4-BE49-F238E27FC236}">
                <a16:creationId xmlns:a16="http://schemas.microsoft.com/office/drawing/2014/main" id="{035173DA-ECAF-BB41-8766-B979759ABB31}"/>
              </a:ext>
            </a:extLst>
          </p:cNvPr>
          <p:cNvSpPr>
            <a:spLocks noGrp="1"/>
          </p:cNvSpPr>
          <p:nvPr>
            <p:ph type="body" sz="quarter" idx="17" hasCustomPrompt="1"/>
          </p:nvPr>
        </p:nvSpPr>
        <p:spPr>
          <a:xfrm>
            <a:off x="15623425" y="6242981"/>
            <a:ext cx="4514850"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86" name="Metin Yer Tutucusu 82">
            <a:extLst>
              <a:ext uri="{FF2B5EF4-FFF2-40B4-BE49-F238E27FC236}">
                <a16:creationId xmlns:a16="http://schemas.microsoft.com/office/drawing/2014/main" id="{6DA3C90D-F155-204C-AA7B-229C1F13EE0B}"/>
              </a:ext>
            </a:extLst>
          </p:cNvPr>
          <p:cNvSpPr>
            <a:spLocks noGrp="1"/>
          </p:cNvSpPr>
          <p:nvPr>
            <p:ph type="body" sz="quarter" idx="18" hasCustomPrompt="1"/>
          </p:nvPr>
        </p:nvSpPr>
        <p:spPr>
          <a:xfrm>
            <a:off x="17764080" y="9187416"/>
            <a:ext cx="4419600" cy="657224"/>
          </a:xfrm>
        </p:spPr>
        <p:txBody>
          <a:bodyPr>
            <a:normAutofit/>
          </a:bodyPr>
          <a:lstStyle>
            <a:lvl1pPr>
              <a:defRPr sz="28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7" name="Metin Yer Tutucusu 84">
            <a:extLst>
              <a:ext uri="{FF2B5EF4-FFF2-40B4-BE49-F238E27FC236}">
                <a16:creationId xmlns:a16="http://schemas.microsoft.com/office/drawing/2014/main" id="{F6C03982-ECC1-084E-B884-A3D81B838009}"/>
              </a:ext>
            </a:extLst>
          </p:cNvPr>
          <p:cNvSpPr>
            <a:spLocks noGrp="1"/>
          </p:cNvSpPr>
          <p:nvPr>
            <p:ph type="body" sz="quarter" idx="19" hasCustomPrompt="1"/>
          </p:nvPr>
        </p:nvSpPr>
        <p:spPr>
          <a:xfrm>
            <a:off x="17750399" y="9801189"/>
            <a:ext cx="4514850"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89" name="Metin Yer Tutucusu 88">
            <a:extLst>
              <a:ext uri="{FF2B5EF4-FFF2-40B4-BE49-F238E27FC236}">
                <a16:creationId xmlns:a16="http://schemas.microsoft.com/office/drawing/2014/main" id="{FDA0EEF5-F1FF-CA47-A398-292C71C029F4}"/>
              </a:ext>
            </a:extLst>
          </p:cNvPr>
          <p:cNvSpPr>
            <a:spLocks noGrp="1"/>
          </p:cNvSpPr>
          <p:nvPr>
            <p:ph type="body" sz="quarter" idx="20" hasCustomPrompt="1"/>
          </p:nvPr>
        </p:nvSpPr>
        <p:spPr>
          <a:xfrm>
            <a:off x="11114265" y="9299334"/>
            <a:ext cx="1584326" cy="1184276"/>
          </a:xfrm>
        </p:spPr>
        <p:txBody>
          <a:bodyPr/>
          <a:lstStyle>
            <a:lvl1pPr algn="ctr">
              <a:defRPr b="1" i="0">
                <a:solidFill>
                  <a:srgbClr val="000000"/>
                </a:solidFill>
                <a:latin typeface="Graublau Sans Heavy" panose="02000500040000020004" pitchFamily="2" charset="0"/>
              </a:defRPr>
            </a:lvl1pPr>
          </a:lstStyle>
          <a:p>
            <a:pPr lvl="0"/>
            <a:r>
              <a:rPr lang="tr-TR"/>
              <a:t>Lorem </a:t>
            </a:r>
            <a:r>
              <a:rPr lang="en-US"/>
              <a:t>i</a:t>
            </a:r>
            <a:r>
              <a:rPr lang="tr-TR"/>
              <a:t>psum</a:t>
            </a:r>
          </a:p>
        </p:txBody>
      </p:sp>
    </p:spTree>
    <p:extLst>
      <p:ext uri="{BB962C8B-B14F-4D97-AF65-F5344CB8AC3E}">
        <p14:creationId xmlns:p14="http://schemas.microsoft.com/office/powerpoint/2010/main" val="4144148158"/>
      </p:ext>
    </p:extLst>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79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439DC81-F9C2-474C-A5A4-A8C0487BC637}"/>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grpSp>
        <p:nvGrpSpPr>
          <p:cNvPr id="4" name="132 Grupo">
            <a:extLst>
              <a:ext uri="{FF2B5EF4-FFF2-40B4-BE49-F238E27FC236}">
                <a16:creationId xmlns:a16="http://schemas.microsoft.com/office/drawing/2014/main" id="{E0CE04C7-C86A-C948-83FA-A0BF03B8FA8D}"/>
              </a:ext>
            </a:extLst>
          </p:cNvPr>
          <p:cNvGrpSpPr/>
          <p:nvPr userDrawn="1"/>
        </p:nvGrpSpPr>
        <p:grpSpPr>
          <a:xfrm rot="5400000">
            <a:off x="11843149" y="6590529"/>
            <a:ext cx="3386678" cy="6635554"/>
            <a:chOff x="9999774" y="3195324"/>
            <a:chExt cx="4320000" cy="8464235"/>
          </a:xfrm>
        </p:grpSpPr>
        <p:sp>
          <p:nvSpPr>
            <p:cNvPr id="5" name="5 Elipse">
              <a:extLst>
                <a:ext uri="{FF2B5EF4-FFF2-40B4-BE49-F238E27FC236}">
                  <a16:creationId xmlns:a16="http://schemas.microsoft.com/office/drawing/2014/main" id="{6A74A551-E9A5-C245-A09E-088E40EA86DC}"/>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6" name="62 Elipse">
              <a:extLst>
                <a:ext uri="{FF2B5EF4-FFF2-40B4-BE49-F238E27FC236}">
                  <a16:creationId xmlns:a16="http://schemas.microsoft.com/office/drawing/2014/main" id="{A0854FB0-2631-6A4E-A9AD-C1633FC982DB}"/>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7" name="133 Grupo">
            <a:extLst>
              <a:ext uri="{FF2B5EF4-FFF2-40B4-BE49-F238E27FC236}">
                <a16:creationId xmlns:a16="http://schemas.microsoft.com/office/drawing/2014/main" id="{A880382C-94C6-F545-8238-0BBB1B7B700E}"/>
              </a:ext>
            </a:extLst>
          </p:cNvPr>
          <p:cNvGrpSpPr/>
          <p:nvPr userDrawn="1"/>
        </p:nvGrpSpPr>
        <p:grpSpPr>
          <a:xfrm rot="2700000">
            <a:off x="9347604" y="5711031"/>
            <a:ext cx="5140380" cy="5147366"/>
            <a:chOff x="7402771" y="4733642"/>
            <a:chExt cx="6557003" cy="6565917"/>
          </a:xfrm>
        </p:grpSpPr>
        <p:sp>
          <p:nvSpPr>
            <p:cNvPr id="8" name="4 Elipse">
              <a:extLst>
                <a:ext uri="{FF2B5EF4-FFF2-40B4-BE49-F238E27FC236}">
                  <a16:creationId xmlns:a16="http://schemas.microsoft.com/office/drawing/2014/main" id="{BB42CED0-32EE-9E47-8C6A-73378A47D0DD}"/>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9" name="61 Elipse">
              <a:extLst>
                <a:ext uri="{FF2B5EF4-FFF2-40B4-BE49-F238E27FC236}">
                  <a16:creationId xmlns:a16="http://schemas.microsoft.com/office/drawing/2014/main" id="{C1827727-13D8-4B4F-968A-02101E5A5046}"/>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sp>
        <p:nvSpPr>
          <p:cNvPr id="10" name="Serbest Form 9">
            <a:extLst>
              <a:ext uri="{FF2B5EF4-FFF2-40B4-BE49-F238E27FC236}">
                <a16:creationId xmlns:a16="http://schemas.microsoft.com/office/drawing/2014/main" id="{7E3E1304-28F0-364B-BF3C-1837D3BE09DB}"/>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1" name="Düz Bağlayıcı 10">
            <a:extLst>
              <a:ext uri="{FF2B5EF4-FFF2-40B4-BE49-F238E27FC236}">
                <a16:creationId xmlns:a16="http://schemas.microsoft.com/office/drawing/2014/main" id="{2F07E76E-C70F-F24D-9FD7-32263DE1C20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3" name="Resim 12" descr="nesne içeren bir resim&#10;&#10;&#10;&#10;Açıklama otomatik olarak oluşturuldu">
            <a:extLst>
              <a:ext uri="{FF2B5EF4-FFF2-40B4-BE49-F238E27FC236}">
                <a16:creationId xmlns:a16="http://schemas.microsoft.com/office/drawing/2014/main" id="{0F786BDD-0BEE-AE4C-8AF6-A51AC4511EF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erbest Form 13">
            <a:extLst>
              <a:ext uri="{FF2B5EF4-FFF2-40B4-BE49-F238E27FC236}">
                <a16:creationId xmlns:a16="http://schemas.microsoft.com/office/drawing/2014/main" id="{1F62F9AF-FF18-3F4B-9433-58F7C2F02087}"/>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24" name="134 Grupo">
            <a:extLst>
              <a:ext uri="{FF2B5EF4-FFF2-40B4-BE49-F238E27FC236}">
                <a16:creationId xmlns:a16="http://schemas.microsoft.com/office/drawing/2014/main" id="{BEE13A8D-25EA-DF4D-8974-85508350FE87}"/>
              </a:ext>
            </a:extLst>
          </p:cNvPr>
          <p:cNvGrpSpPr/>
          <p:nvPr userDrawn="1"/>
        </p:nvGrpSpPr>
        <p:grpSpPr>
          <a:xfrm>
            <a:off x="6985684" y="8779703"/>
            <a:ext cx="6068060" cy="2257782"/>
            <a:chOff x="5859434" y="8059559"/>
            <a:chExt cx="7740340" cy="2880000"/>
          </a:xfrm>
        </p:grpSpPr>
        <p:sp>
          <p:nvSpPr>
            <p:cNvPr id="25" name="3 Elipse">
              <a:extLst>
                <a:ext uri="{FF2B5EF4-FFF2-40B4-BE49-F238E27FC236}">
                  <a16:creationId xmlns:a16="http://schemas.microsoft.com/office/drawing/2014/main" id="{3FE53623-AC8E-1D48-84BE-9AAD422B8DB2}"/>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26" name="60 Elipse">
              <a:extLst>
                <a:ext uri="{FF2B5EF4-FFF2-40B4-BE49-F238E27FC236}">
                  <a16:creationId xmlns:a16="http://schemas.microsoft.com/office/drawing/2014/main" id="{F0D0379D-E765-0541-8EBE-D04FB9323AE6}"/>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27" name="50 Elipse">
            <a:extLst>
              <a:ext uri="{FF2B5EF4-FFF2-40B4-BE49-F238E27FC236}">
                <a16:creationId xmlns:a16="http://schemas.microsoft.com/office/drawing/2014/main" id="{42BE2E40-8E11-0540-AD63-8FB3E30759CF}"/>
              </a:ext>
            </a:extLst>
          </p:cNvPr>
          <p:cNvSpPr/>
          <p:nvPr userDrawn="1"/>
        </p:nvSpPr>
        <p:spPr>
          <a:xfrm>
            <a:off x="10951185" y="8934927"/>
            <a:ext cx="1947338" cy="1947338"/>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183982" rIns="0" bIns="183982"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sp>
        <p:nvSpPr>
          <p:cNvPr id="29" name="Slayt Numarası">
            <a:extLst>
              <a:ext uri="{FF2B5EF4-FFF2-40B4-BE49-F238E27FC236}">
                <a16:creationId xmlns:a16="http://schemas.microsoft.com/office/drawing/2014/main" id="{30134B54-B6BF-E64A-A0B4-2020A12089EE}"/>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1" name="Metin Yer Tutucusu 60">
            <a:extLst>
              <a:ext uri="{FF2B5EF4-FFF2-40B4-BE49-F238E27FC236}">
                <a16:creationId xmlns:a16="http://schemas.microsoft.com/office/drawing/2014/main" id="{B42110E9-7A6E-B641-A18E-C0A6262C1BF5}"/>
              </a:ext>
            </a:extLst>
          </p:cNvPr>
          <p:cNvSpPr>
            <a:spLocks noGrp="1"/>
          </p:cNvSpPr>
          <p:nvPr userDrawn="1">
            <p:ph type="body" sz="quarter" idx="10" hasCustomPrompt="1"/>
          </p:nvPr>
        </p:nvSpPr>
        <p:spPr>
          <a:xfrm>
            <a:off x="621955" y="334885"/>
            <a:ext cx="1233805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63" name="Metin Yer Tutucusu 62">
            <a:extLst>
              <a:ext uri="{FF2B5EF4-FFF2-40B4-BE49-F238E27FC236}">
                <a16:creationId xmlns:a16="http://schemas.microsoft.com/office/drawing/2014/main" id="{C4FE4547-88F9-3643-9B7D-DE2600C0C6C7}"/>
              </a:ext>
            </a:extLst>
          </p:cNvPr>
          <p:cNvSpPr>
            <a:spLocks noGrp="1"/>
          </p:cNvSpPr>
          <p:nvPr userDrawn="1">
            <p:ph type="body" sz="quarter" idx="11"/>
          </p:nvPr>
        </p:nvSpPr>
        <p:spPr>
          <a:xfrm>
            <a:off x="622301" y="1943100"/>
            <a:ext cx="16338550" cy="1294844"/>
          </a:xfrm>
        </p:spPr>
        <p:txBody>
          <a:bodyPr>
            <a:normAutofit/>
          </a:bodyPr>
          <a:lstStyle>
            <a:lvl1pPr>
              <a:defRPr sz="2800" b="1">
                <a:solidFill>
                  <a:srgbClr val="000000"/>
                </a:solidFill>
              </a:defRPr>
            </a:lvl1pPr>
            <a:lvl2pPr>
              <a:defRPr sz="2800" b="1">
                <a:solidFill>
                  <a:srgbClr val="000000"/>
                </a:solidFill>
              </a:defRPr>
            </a:lvl2pPr>
          </a:lstStyle>
          <a:p>
            <a:pPr lvl="0"/>
            <a:r>
              <a:rPr lang="tr-TR"/>
              <a:t>Asıl metin stillerini düzenlemek için tıklayın</a:t>
            </a:r>
          </a:p>
          <a:p>
            <a:pPr lvl="1"/>
            <a:endParaRPr lang="tr-TR"/>
          </a:p>
        </p:txBody>
      </p:sp>
      <p:sp>
        <p:nvSpPr>
          <p:cNvPr id="65" name="Metin Yer Tutucusu 64">
            <a:extLst>
              <a:ext uri="{FF2B5EF4-FFF2-40B4-BE49-F238E27FC236}">
                <a16:creationId xmlns:a16="http://schemas.microsoft.com/office/drawing/2014/main" id="{0CAF2307-8943-8641-BEFD-5317D5EB15D9}"/>
              </a:ext>
            </a:extLst>
          </p:cNvPr>
          <p:cNvSpPr>
            <a:spLocks noGrp="1"/>
          </p:cNvSpPr>
          <p:nvPr userDrawn="1">
            <p:ph type="body" sz="quarter" idx="12" hasCustomPrompt="1"/>
          </p:nvPr>
        </p:nvSpPr>
        <p:spPr>
          <a:xfrm>
            <a:off x="3316318" y="9031013"/>
            <a:ext cx="3352800" cy="744443"/>
          </a:xfrm>
        </p:spPr>
        <p:txBody>
          <a:bodyPr wrap="square" lIns="243340" tIns="121670" rIns="243340" bIns="121670" anchor="b">
            <a:spAutoFit/>
          </a:bodyPr>
          <a:lstStyle>
            <a:lvl1pPr>
              <a:defRPr lang="tr-TR" sz="2800" b="1" kern="1000" dirty="0">
                <a:solidFill>
                  <a:srgbClr val="C8102E"/>
                </a:solidFill>
                <a:latin typeface="Graublau Sans Heavy" panose="02000500040000020004" pitchFamily="2" charset="0"/>
                <a:ea typeface="Open Sans Condensed" panose="020B0604020202020204" charset="0"/>
                <a:cs typeface="Open Sans Condensed" panose="020B0604020202020204" charset="0"/>
              </a:defRPr>
            </a:lvl1pPr>
          </a:lstStyle>
          <a:p>
            <a:pPr lvl="0" algn="r" defTabSz="1828800" rtl="0" eaLnBrk="1" hangingPunct="1">
              <a:lnSpc>
                <a:spcPct val="125000"/>
              </a:lnSpc>
            </a:pPr>
            <a:r>
              <a:rPr lang="tr-TR"/>
              <a:t>Lorem</a:t>
            </a:r>
            <a:r>
              <a:rPr lang="en-US"/>
              <a:t> i</a:t>
            </a:r>
            <a:r>
              <a:rPr lang="tr-TR"/>
              <a:t>psum</a:t>
            </a:r>
          </a:p>
        </p:txBody>
      </p:sp>
      <p:sp>
        <p:nvSpPr>
          <p:cNvPr id="67" name="Metin Yer Tutucusu 66">
            <a:extLst>
              <a:ext uri="{FF2B5EF4-FFF2-40B4-BE49-F238E27FC236}">
                <a16:creationId xmlns:a16="http://schemas.microsoft.com/office/drawing/2014/main" id="{E459FD34-8134-A148-8CD1-1CCAE1956F05}"/>
              </a:ext>
            </a:extLst>
          </p:cNvPr>
          <p:cNvSpPr>
            <a:spLocks noGrp="1"/>
          </p:cNvSpPr>
          <p:nvPr>
            <p:ph type="body" sz="quarter" idx="13" hasCustomPrompt="1"/>
          </p:nvPr>
        </p:nvSpPr>
        <p:spPr>
          <a:xfrm>
            <a:off x="1618757" y="9515792"/>
            <a:ext cx="4667250"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r" defTabSz="1828800" rtl="0" eaLnBrk="1" hangingPunct="1">
              <a:lnSpc>
                <a:spcPct val="120000"/>
              </a:lnSpc>
            </a:pPr>
            <a:r>
              <a:rPr lang="tr-TR"/>
              <a:t>Aenean consequat hendrerit massa sed condimentum. Praesent vestibulum augue ac laoreet consectetur.</a:t>
            </a:r>
          </a:p>
        </p:txBody>
      </p:sp>
      <p:sp>
        <p:nvSpPr>
          <p:cNvPr id="68" name="Metin Yer Tutucusu 64">
            <a:extLst>
              <a:ext uri="{FF2B5EF4-FFF2-40B4-BE49-F238E27FC236}">
                <a16:creationId xmlns:a16="http://schemas.microsoft.com/office/drawing/2014/main" id="{5BB10CF5-8E63-CE4D-A3F1-06B9AC49B8FA}"/>
              </a:ext>
            </a:extLst>
          </p:cNvPr>
          <p:cNvSpPr>
            <a:spLocks noGrp="1"/>
          </p:cNvSpPr>
          <p:nvPr>
            <p:ph type="body" sz="quarter" idx="14" hasCustomPrompt="1"/>
          </p:nvPr>
        </p:nvSpPr>
        <p:spPr>
          <a:xfrm>
            <a:off x="10199026" y="3267645"/>
            <a:ext cx="3352800" cy="744443"/>
          </a:xfrm>
        </p:spPr>
        <p:txBody>
          <a:bodyPr wrap="square" lIns="243340" tIns="121670" rIns="243340" bIns="121670" anchor="b">
            <a:spAutoFit/>
          </a:bodyPr>
          <a:lstStyle>
            <a:lvl1pPr>
              <a:defRPr lang="tr-TR" sz="2800" b="1" kern="1000" dirty="0">
                <a:solidFill>
                  <a:srgbClr val="4F5858"/>
                </a:solidFill>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lnSpc>
                <a:spcPct val="125000"/>
              </a:lnSpc>
            </a:pPr>
            <a:r>
              <a:rPr lang="tr-TR"/>
              <a:t>Lorem </a:t>
            </a:r>
            <a:r>
              <a:rPr lang="en-US"/>
              <a:t>i</a:t>
            </a:r>
            <a:r>
              <a:rPr lang="tr-TR"/>
              <a:t>psum</a:t>
            </a:r>
          </a:p>
        </p:txBody>
      </p:sp>
      <p:sp>
        <p:nvSpPr>
          <p:cNvPr id="69" name="Metin Yer Tutucusu 66">
            <a:extLst>
              <a:ext uri="{FF2B5EF4-FFF2-40B4-BE49-F238E27FC236}">
                <a16:creationId xmlns:a16="http://schemas.microsoft.com/office/drawing/2014/main" id="{1D813225-8EAC-B247-8BBE-33B5320FBC32}"/>
              </a:ext>
            </a:extLst>
          </p:cNvPr>
          <p:cNvSpPr>
            <a:spLocks noGrp="1"/>
          </p:cNvSpPr>
          <p:nvPr>
            <p:ph type="body" sz="quarter" idx="15" hasCustomPrompt="1"/>
          </p:nvPr>
        </p:nvSpPr>
        <p:spPr>
          <a:xfrm>
            <a:off x="9222352" y="3846158"/>
            <a:ext cx="5490708" cy="745204"/>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ctr" defTabSz="1828800" rtl="0" eaLnBrk="1" hangingPunct="1">
              <a:lnSpc>
                <a:spcPct val="120000"/>
              </a:lnSpc>
            </a:pPr>
            <a:r>
              <a:rPr lang="tr-TR"/>
              <a:t>Aenean consequat hendrerit massa sed condimentum. Praesent vestibulum augue ac laoreet consectetur.</a:t>
            </a:r>
          </a:p>
        </p:txBody>
      </p:sp>
      <p:sp>
        <p:nvSpPr>
          <p:cNvPr id="70" name="Metin Yer Tutucusu 64">
            <a:extLst>
              <a:ext uri="{FF2B5EF4-FFF2-40B4-BE49-F238E27FC236}">
                <a16:creationId xmlns:a16="http://schemas.microsoft.com/office/drawing/2014/main" id="{AAF3AD85-31D5-F246-9D81-D4A10B58B70E}"/>
              </a:ext>
            </a:extLst>
          </p:cNvPr>
          <p:cNvSpPr>
            <a:spLocks noGrp="1"/>
          </p:cNvSpPr>
          <p:nvPr>
            <p:ph type="body" sz="quarter" idx="16" hasCustomPrompt="1"/>
          </p:nvPr>
        </p:nvSpPr>
        <p:spPr>
          <a:xfrm>
            <a:off x="16917344" y="9031013"/>
            <a:ext cx="3352800" cy="744443"/>
          </a:xfrm>
        </p:spPr>
        <p:txBody>
          <a:bodyPr wrap="square" lIns="243340" tIns="121670" rIns="243340" bIns="121670" anchor="b">
            <a:spAutoFit/>
          </a:bodyPr>
          <a:lstStyle>
            <a:lvl1pPr>
              <a:defRPr lang="tr-TR" sz="2800" b="1" kern="1000" dirty="0">
                <a:solidFill>
                  <a:srgbClr val="929E9E"/>
                </a:solidFill>
                <a:latin typeface="Graublau Sans Heavy" panose="02000500040000020004" pitchFamily="2" charset="0"/>
                <a:ea typeface="Open Sans Condensed" panose="020B0604020202020204" charset="0"/>
                <a:cs typeface="Open Sans Condensed" panose="020B0604020202020204" charset="0"/>
              </a:defRPr>
            </a:lvl1pPr>
          </a:lstStyle>
          <a:p>
            <a:pPr lvl="0" defTabSz="1828800" rtl="0" eaLnBrk="1" hangingPunct="1">
              <a:lnSpc>
                <a:spcPct val="125000"/>
              </a:lnSpc>
            </a:pPr>
            <a:r>
              <a:rPr lang="tr-TR"/>
              <a:t>Lorem </a:t>
            </a:r>
            <a:r>
              <a:rPr lang="en-US"/>
              <a:t>i</a:t>
            </a:r>
            <a:r>
              <a:rPr lang="tr-TR"/>
              <a:t>psum</a:t>
            </a:r>
          </a:p>
        </p:txBody>
      </p:sp>
      <p:sp>
        <p:nvSpPr>
          <p:cNvPr id="71" name="Metin Yer Tutucusu 66">
            <a:extLst>
              <a:ext uri="{FF2B5EF4-FFF2-40B4-BE49-F238E27FC236}">
                <a16:creationId xmlns:a16="http://schemas.microsoft.com/office/drawing/2014/main" id="{9238DAE3-3E84-2747-973B-A65732383B51}"/>
              </a:ext>
            </a:extLst>
          </p:cNvPr>
          <p:cNvSpPr>
            <a:spLocks noGrp="1"/>
          </p:cNvSpPr>
          <p:nvPr>
            <p:ph type="body" sz="quarter" idx="17" hasCustomPrompt="1"/>
          </p:nvPr>
        </p:nvSpPr>
        <p:spPr>
          <a:xfrm>
            <a:off x="17327192" y="9598954"/>
            <a:ext cx="5490708" cy="745204"/>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74" name="Metin Yer Tutucusu 64">
            <a:extLst>
              <a:ext uri="{FF2B5EF4-FFF2-40B4-BE49-F238E27FC236}">
                <a16:creationId xmlns:a16="http://schemas.microsoft.com/office/drawing/2014/main" id="{C1A983F2-48DE-2846-A7C2-45D56FF43821}"/>
              </a:ext>
            </a:extLst>
          </p:cNvPr>
          <p:cNvSpPr>
            <a:spLocks noGrp="1"/>
          </p:cNvSpPr>
          <p:nvPr>
            <p:ph type="body" sz="quarter" idx="18" hasCustomPrompt="1"/>
          </p:nvPr>
        </p:nvSpPr>
        <p:spPr>
          <a:xfrm>
            <a:off x="10980967" y="9480036"/>
            <a:ext cx="1847646" cy="471924"/>
          </a:xfrm>
        </p:spPr>
        <p:txBody>
          <a:bodyPr wrap="square">
            <a:spAutoFit/>
          </a:bodyPr>
          <a:lstStyle>
            <a:lvl1pPr>
              <a:defRPr lang="tr-TR" b="1" kern="1000" dirty="0">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r>
              <a:rPr lang="tr-TR"/>
              <a:t>Lorem ıpsum</a:t>
            </a:r>
          </a:p>
        </p:txBody>
      </p:sp>
    </p:spTree>
    <p:extLst>
      <p:ext uri="{BB962C8B-B14F-4D97-AF65-F5344CB8AC3E}">
        <p14:creationId xmlns:p14="http://schemas.microsoft.com/office/powerpoint/2010/main" val="1320670900"/>
      </p:ext>
    </p:extLst>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80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6CCACECB-9B60-0344-B872-1C1DEB12227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1181" y="-43435"/>
            <a:ext cx="24416954" cy="13755550"/>
          </a:xfrm>
          <a:prstGeom prst="rect">
            <a:avLst/>
          </a:prstGeom>
        </p:spPr>
      </p:pic>
      <p:sp>
        <p:nvSpPr>
          <p:cNvPr id="4" name="Serbest Form 3">
            <a:extLst>
              <a:ext uri="{FF2B5EF4-FFF2-40B4-BE49-F238E27FC236}">
                <a16:creationId xmlns:a16="http://schemas.microsoft.com/office/drawing/2014/main" id="{485D37CB-11B6-4549-8133-217128A84A99}"/>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5" name="Group 16">
            <a:extLst>
              <a:ext uri="{FF2B5EF4-FFF2-40B4-BE49-F238E27FC236}">
                <a16:creationId xmlns:a16="http://schemas.microsoft.com/office/drawing/2014/main" id="{E1C62B5C-706F-B64C-9F1B-6658722FC49E}"/>
              </a:ext>
            </a:extLst>
          </p:cNvPr>
          <p:cNvGrpSpPr/>
          <p:nvPr userDrawn="1"/>
        </p:nvGrpSpPr>
        <p:grpSpPr>
          <a:xfrm>
            <a:off x="1349923" y="9905822"/>
            <a:ext cx="20979326" cy="386008"/>
            <a:chOff x="1346789" y="8018104"/>
            <a:chExt cx="16783460" cy="308807"/>
          </a:xfrm>
        </p:grpSpPr>
        <p:cxnSp>
          <p:nvCxnSpPr>
            <p:cNvPr id="6" name="Straight Connector 12">
              <a:extLst>
                <a:ext uri="{FF2B5EF4-FFF2-40B4-BE49-F238E27FC236}">
                  <a16:creationId xmlns:a16="http://schemas.microsoft.com/office/drawing/2014/main" id="{4A262F41-AE74-434C-BEA6-4F4D0A9FAB82}"/>
                </a:ext>
              </a:extLst>
            </p:cNvPr>
            <p:cNvCxnSpPr/>
            <p:nvPr/>
          </p:nvCxnSpPr>
          <p:spPr>
            <a:xfrm flipH="1">
              <a:off x="1655596" y="8172508"/>
              <a:ext cx="16187167" cy="0"/>
            </a:xfrm>
            <a:prstGeom prst="line">
              <a:avLst/>
            </a:prstGeom>
            <a:noFill/>
            <a:ln w="19050" cap="flat" cmpd="sng" algn="ctr">
              <a:solidFill>
                <a:srgbClr val="929E9E"/>
              </a:solidFill>
              <a:prstDash val="sysDash"/>
              <a:miter lim="800000"/>
            </a:ln>
            <a:effectLst/>
          </p:spPr>
        </p:cxnSp>
        <p:sp>
          <p:nvSpPr>
            <p:cNvPr id="7" name="Oval 6">
              <a:extLst>
                <a:ext uri="{FF2B5EF4-FFF2-40B4-BE49-F238E27FC236}">
                  <a16:creationId xmlns:a16="http://schemas.microsoft.com/office/drawing/2014/main" id="{02F93A28-489B-FF48-9EAD-CD6159F0CA5A}"/>
                </a:ext>
              </a:extLst>
            </p:cNvPr>
            <p:cNvSpPr/>
            <p:nvPr/>
          </p:nvSpPr>
          <p:spPr>
            <a:xfrm>
              <a:off x="17821442" y="8018104"/>
              <a:ext cx="308807" cy="308807"/>
            </a:xfrm>
            <a:prstGeom prst="ellipse">
              <a:avLst/>
            </a:prstGeom>
            <a:noFill/>
            <a:ln w="38100" cap="flat" cmpd="sng" algn="ctr">
              <a:solidFill>
                <a:srgbClr val="929E9E"/>
              </a:solid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F0810463-9356-1D41-B0AF-BA38A92E7B77}"/>
                </a:ext>
              </a:extLst>
            </p:cNvPr>
            <p:cNvSpPr/>
            <p:nvPr/>
          </p:nvSpPr>
          <p:spPr>
            <a:xfrm>
              <a:off x="1346789" y="8018104"/>
              <a:ext cx="308807" cy="308807"/>
            </a:xfrm>
            <a:prstGeom prst="ellipse">
              <a:avLst/>
            </a:prstGeom>
            <a:noFill/>
            <a:ln w="38100" cap="flat" cmpd="sng" algn="ctr">
              <a:solidFill>
                <a:srgbClr val="929E9E"/>
              </a:solid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9" name="Serbest Form 8">
            <a:extLst>
              <a:ext uri="{FF2B5EF4-FFF2-40B4-BE49-F238E27FC236}">
                <a16:creationId xmlns:a16="http://schemas.microsoft.com/office/drawing/2014/main" id="{D6985826-5850-744A-B555-1C27C3185377}"/>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0" name="Düz Bağlayıcı 9">
            <a:extLst>
              <a:ext uri="{FF2B5EF4-FFF2-40B4-BE49-F238E27FC236}">
                <a16:creationId xmlns:a16="http://schemas.microsoft.com/office/drawing/2014/main" id="{E7BA089F-6058-AC47-8252-77CE53C2ADA2}"/>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2" name="Resim 11" descr="nesne içeren bir resim&#10;&#10;&#10;&#10;Açıklama otomatik olarak oluşturuldu">
            <a:extLst>
              <a:ext uri="{FF2B5EF4-FFF2-40B4-BE49-F238E27FC236}">
                <a16:creationId xmlns:a16="http://schemas.microsoft.com/office/drawing/2014/main" id="{19E32566-50C8-FA45-B693-C2F628EA915B}"/>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Freeform 20">
            <a:extLst>
              <a:ext uri="{FF2B5EF4-FFF2-40B4-BE49-F238E27FC236}">
                <a16:creationId xmlns:a16="http://schemas.microsoft.com/office/drawing/2014/main" id="{C6E8E5F1-63FA-9C40-8929-F6EA8275322A}"/>
              </a:ext>
            </a:extLst>
          </p:cNvPr>
          <p:cNvSpPr>
            <a:spLocks/>
          </p:cNvSpPr>
          <p:nvPr userDrawn="1"/>
        </p:nvSpPr>
        <p:spPr bwMode="auto">
          <a:xfrm>
            <a:off x="8517479" y="3318387"/>
            <a:ext cx="4823994" cy="4093842"/>
          </a:xfrm>
          <a:custGeom>
            <a:avLst/>
            <a:gdLst>
              <a:gd name="T0" fmla="*/ 973 w 1546"/>
              <a:gd name="T1" fmla="*/ 1312 h 1312"/>
              <a:gd name="T2" fmla="*/ 0 w 1546"/>
              <a:gd name="T3" fmla="*/ 1312 h 1312"/>
              <a:gd name="T4" fmla="*/ 567 w 1546"/>
              <a:gd name="T5" fmla="*/ 0 h 1312"/>
              <a:gd name="T6" fmla="*/ 1546 w 1546"/>
              <a:gd name="T7" fmla="*/ 0 h 1312"/>
              <a:gd name="T8" fmla="*/ 973 w 1546"/>
              <a:gd name="T9" fmla="*/ 1312 h 1312"/>
            </a:gdLst>
            <a:ahLst/>
            <a:cxnLst>
              <a:cxn ang="0">
                <a:pos x="T0" y="T1"/>
              </a:cxn>
              <a:cxn ang="0">
                <a:pos x="T2" y="T3"/>
              </a:cxn>
              <a:cxn ang="0">
                <a:pos x="T4" y="T5"/>
              </a:cxn>
              <a:cxn ang="0">
                <a:pos x="T6" y="T7"/>
              </a:cxn>
              <a:cxn ang="0">
                <a:pos x="T8" y="T9"/>
              </a:cxn>
            </a:cxnLst>
            <a:rect l="0" t="0" r="r" b="b"/>
            <a:pathLst>
              <a:path w="1546" h="1312">
                <a:moveTo>
                  <a:pt x="973" y="1312"/>
                </a:moveTo>
                <a:lnTo>
                  <a:pt x="0" y="1312"/>
                </a:lnTo>
                <a:lnTo>
                  <a:pt x="567" y="0"/>
                </a:lnTo>
                <a:lnTo>
                  <a:pt x="1546" y="0"/>
                </a:lnTo>
                <a:lnTo>
                  <a:pt x="973" y="1312"/>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14" name="Freeform 23">
            <a:extLst>
              <a:ext uri="{FF2B5EF4-FFF2-40B4-BE49-F238E27FC236}">
                <a16:creationId xmlns:a16="http://schemas.microsoft.com/office/drawing/2014/main" id="{09091514-7C3F-B74D-A827-8A609E5046EC}"/>
              </a:ext>
            </a:extLst>
          </p:cNvPr>
          <p:cNvSpPr>
            <a:spLocks/>
          </p:cNvSpPr>
          <p:nvPr userDrawn="1"/>
        </p:nvSpPr>
        <p:spPr bwMode="auto">
          <a:xfrm>
            <a:off x="10348751" y="3318387"/>
            <a:ext cx="4823994" cy="4093842"/>
          </a:xfrm>
          <a:custGeom>
            <a:avLst/>
            <a:gdLst>
              <a:gd name="T0" fmla="*/ 567 w 1546"/>
              <a:gd name="T1" fmla="*/ 1312 h 1312"/>
              <a:gd name="T2" fmla="*/ 1546 w 1546"/>
              <a:gd name="T3" fmla="*/ 1312 h 1312"/>
              <a:gd name="T4" fmla="*/ 979 w 1546"/>
              <a:gd name="T5" fmla="*/ 0 h 1312"/>
              <a:gd name="T6" fmla="*/ 0 w 1546"/>
              <a:gd name="T7" fmla="*/ 0 h 1312"/>
              <a:gd name="T8" fmla="*/ 567 w 1546"/>
              <a:gd name="T9" fmla="*/ 1312 h 1312"/>
            </a:gdLst>
            <a:ahLst/>
            <a:cxnLst>
              <a:cxn ang="0">
                <a:pos x="T0" y="T1"/>
              </a:cxn>
              <a:cxn ang="0">
                <a:pos x="T2" y="T3"/>
              </a:cxn>
              <a:cxn ang="0">
                <a:pos x="T4" y="T5"/>
              </a:cxn>
              <a:cxn ang="0">
                <a:pos x="T6" y="T7"/>
              </a:cxn>
              <a:cxn ang="0">
                <a:pos x="T8" y="T9"/>
              </a:cxn>
            </a:cxnLst>
            <a:rect l="0" t="0" r="r" b="b"/>
            <a:pathLst>
              <a:path w="1546" h="1312">
                <a:moveTo>
                  <a:pt x="567" y="1312"/>
                </a:moveTo>
                <a:lnTo>
                  <a:pt x="1546" y="1312"/>
                </a:lnTo>
                <a:lnTo>
                  <a:pt x="979" y="0"/>
                </a:lnTo>
                <a:lnTo>
                  <a:pt x="0" y="0"/>
                </a:lnTo>
                <a:lnTo>
                  <a:pt x="567" y="1312"/>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15" name="Rectangle 35">
            <a:extLst>
              <a:ext uri="{FF2B5EF4-FFF2-40B4-BE49-F238E27FC236}">
                <a16:creationId xmlns:a16="http://schemas.microsoft.com/office/drawing/2014/main" id="{7626F670-C13E-BE4F-9A65-46328DAD5402}"/>
              </a:ext>
            </a:extLst>
          </p:cNvPr>
          <p:cNvSpPr>
            <a:spLocks noChangeArrowheads="1"/>
          </p:cNvSpPr>
          <p:nvPr userDrawn="1"/>
        </p:nvSpPr>
        <p:spPr bwMode="auto">
          <a:xfrm>
            <a:off x="10300560" y="3318386"/>
            <a:ext cx="3107824" cy="6827228"/>
          </a:xfrm>
          <a:prstGeom prst="rect">
            <a:avLst/>
          </a:prstGeom>
          <a:solidFill>
            <a:srgbClr val="C8102E"/>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19" name="Freeform 19">
            <a:extLst>
              <a:ext uri="{FF2B5EF4-FFF2-40B4-BE49-F238E27FC236}">
                <a16:creationId xmlns:a16="http://schemas.microsoft.com/office/drawing/2014/main" id="{0216B505-0CF8-F84B-81B6-3CE9969D7A3D}"/>
              </a:ext>
            </a:extLst>
          </p:cNvPr>
          <p:cNvSpPr>
            <a:spLocks/>
          </p:cNvSpPr>
          <p:nvPr userDrawn="1"/>
        </p:nvSpPr>
        <p:spPr bwMode="auto">
          <a:xfrm>
            <a:off x="5473444" y="4713164"/>
            <a:ext cx="4827112" cy="4075120"/>
          </a:xfrm>
          <a:custGeom>
            <a:avLst/>
            <a:gdLst>
              <a:gd name="T0" fmla="*/ 979 w 1547"/>
              <a:gd name="T1" fmla="*/ 1306 h 1306"/>
              <a:gd name="T2" fmla="*/ 0 w 1547"/>
              <a:gd name="T3" fmla="*/ 1306 h 1306"/>
              <a:gd name="T4" fmla="*/ 568 w 1547"/>
              <a:gd name="T5" fmla="*/ 0 h 1306"/>
              <a:gd name="T6" fmla="*/ 1547 w 1547"/>
              <a:gd name="T7" fmla="*/ 0 h 1306"/>
              <a:gd name="T8" fmla="*/ 979 w 1547"/>
              <a:gd name="T9" fmla="*/ 1306 h 1306"/>
            </a:gdLst>
            <a:ahLst/>
            <a:cxnLst>
              <a:cxn ang="0">
                <a:pos x="T0" y="T1"/>
              </a:cxn>
              <a:cxn ang="0">
                <a:pos x="T2" y="T3"/>
              </a:cxn>
              <a:cxn ang="0">
                <a:pos x="T4" y="T5"/>
              </a:cxn>
              <a:cxn ang="0">
                <a:pos x="T6" y="T7"/>
              </a:cxn>
              <a:cxn ang="0">
                <a:pos x="T8" y="T9"/>
              </a:cxn>
            </a:cxnLst>
            <a:rect l="0" t="0" r="r" b="b"/>
            <a:pathLst>
              <a:path w="1547" h="1306">
                <a:moveTo>
                  <a:pt x="979" y="1306"/>
                </a:moveTo>
                <a:lnTo>
                  <a:pt x="0" y="1306"/>
                </a:lnTo>
                <a:lnTo>
                  <a:pt x="568" y="0"/>
                </a:lnTo>
                <a:lnTo>
                  <a:pt x="1547" y="0"/>
                </a:lnTo>
                <a:lnTo>
                  <a:pt x="979" y="1306"/>
                </a:lnTo>
                <a:close/>
              </a:path>
            </a:pathLst>
          </a:custGeom>
          <a:solidFill>
            <a:srgbClr val="4F5858"/>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20" name="Rectangle 33">
            <a:extLst>
              <a:ext uri="{FF2B5EF4-FFF2-40B4-BE49-F238E27FC236}">
                <a16:creationId xmlns:a16="http://schemas.microsoft.com/office/drawing/2014/main" id="{8F6AFE0F-9262-3443-8FBB-B68558B68836}"/>
              </a:ext>
            </a:extLst>
          </p:cNvPr>
          <p:cNvSpPr>
            <a:spLocks noChangeArrowheads="1"/>
          </p:cNvSpPr>
          <p:nvPr userDrawn="1"/>
        </p:nvSpPr>
        <p:spPr bwMode="auto">
          <a:xfrm>
            <a:off x="7248886" y="4694442"/>
            <a:ext cx="3054780" cy="5451172"/>
          </a:xfrm>
          <a:prstGeom prst="rect">
            <a:avLst/>
          </a:prstGeom>
          <a:solidFill>
            <a:srgbClr val="272A30"/>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25" name="Freeform 17">
            <a:extLst>
              <a:ext uri="{FF2B5EF4-FFF2-40B4-BE49-F238E27FC236}">
                <a16:creationId xmlns:a16="http://schemas.microsoft.com/office/drawing/2014/main" id="{80EC3A03-6FD7-4945-94A3-77043FA29E13}"/>
              </a:ext>
            </a:extLst>
          </p:cNvPr>
          <p:cNvSpPr>
            <a:spLocks/>
          </p:cNvSpPr>
          <p:nvPr userDrawn="1"/>
        </p:nvSpPr>
        <p:spPr bwMode="auto">
          <a:xfrm>
            <a:off x="2427679" y="6057642"/>
            <a:ext cx="4827114" cy="4090720"/>
          </a:xfrm>
          <a:custGeom>
            <a:avLst/>
            <a:gdLst>
              <a:gd name="T0" fmla="*/ 979 w 1547"/>
              <a:gd name="T1" fmla="*/ 1311 h 1311"/>
              <a:gd name="T2" fmla="*/ 0 w 1547"/>
              <a:gd name="T3" fmla="*/ 1311 h 1311"/>
              <a:gd name="T4" fmla="*/ 568 w 1547"/>
              <a:gd name="T5" fmla="*/ 0 h 1311"/>
              <a:gd name="T6" fmla="*/ 1547 w 1547"/>
              <a:gd name="T7" fmla="*/ 0 h 1311"/>
              <a:gd name="T8" fmla="*/ 979 w 1547"/>
              <a:gd name="T9" fmla="*/ 1311 h 1311"/>
            </a:gdLst>
            <a:ahLst/>
            <a:cxnLst>
              <a:cxn ang="0">
                <a:pos x="T0" y="T1"/>
              </a:cxn>
              <a:cxn ang="0">
                <a:pos x="T2" y="T3"/>
              </a:cxn>
              <a:cxn ang="0">
                <a:pos x="T4" y="T5"/>
              </a:cxn>
              <a:cxn ang="0">
                <a:pos x="T6" y="T7"/>
              </a:cxn>
              <a:cxn ang="0">
                <a:pos x="T8" y="T9"/>
              </a:cxn>
            </a:cxnLst>
            <a:rect l="0" t="0" r="r" b="b"/>
            <a:pathLst>
              <a:path w="1547" h="1311">
                <a:moveTo>
                  <a:pt x="979" y="1311"/>
                </a:moveTo>
                <a:lnTo>
                  <a:pt x="0" y="1311"/>
                </a:lnTo>
                <a:lnTo>
                  <a:pt x="568" y="0"/>
                </a:lnTo>
                <a:lnTo>
                  <a:pt x="1547" y="0"/>
                </a:lnTo>
                <a:lnTo>
                  <a:pt x="979" y="1311"/>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26" name="Rectangle 32">
            <a:extLst>
              <a:ext uri="{FF2B5EF4-FFF2-40B4-BE49-F238E27FC236}">
                <a16:creationId xmlns:a16="http://schemas.microsoft.com/office/drawing/2014/main" id="{A8A8C97D-410C-364F-9263-8A082F768119}"/>
              </a:ext>
            </a:extLst>
          </p:cNvPr>
          <p:cNvSpPr>
            <a:spLocks noChangeArrowheads="1"/>
          </p:cNvSpPr>
          <p:nvPr userDrawn="1"/>
        </p:nvSpPr>
        <p:spPr bwMode="auto">
          <a:xfrm>
            <a:off x="4200363" y="6055910"/>
            <a:ext cx="3054782" cy="4090720"/>
          </a:xfrm>
          <a:prstGeom prst="rect">
            <a:avLst/>
          </a:prstGeom>
          <a:solidFill>
            <a:srgbClr val="C8102E"/>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30" name="Freeform 25">
            <a:extLst>
              <a:ext uri="{FF2B5EF4-FFF2-40B4-BE49-F238E27FC236}">
                <a16:creationId xmlns:a16="http://schemas.microsoft.com/office/drawing/2014/main" id="{78EFD2F3-6C2F-2C43-B260-6BEEAC9569B5}"/>
              </a:ext>
            </a:extLst>
          </p:cNvPr>
          <p:cNvSpPr>
            <a:spLocks/>
          </p:cNvSpPr>
          <p:nvPr userDrawn="1"/>
        </p:nvSpPr>
        <p:spPr bwMode="auto">
          <a:xfrm>
            <a:off x="13416359" y="4708310"/>
            <a:ext cx="4823994" cy="4075120"/>
          </a:xfrm>
          <a:custGeom>
            <a:avLst/>
            <a:gdLst>
              <a:gd name="T0" fmla="*/ 567 w 1546"/>
              <a:gd name="T1" fmla="*/ 1306 h 1306"/>
              <a:gd name="T2" fmla="*/ 1546 w 1546"/>
              <a:gd name="T3" fmla="*/ 1306 h 1306"/>
              <a:gd name="T4" fmla="*/ 979 w 1546"/>
              <a:gd name="T5" fmla="*/ 0 h 1306"/>
              <a:gd name="T6" fmla="*/ 0 w 1546"/>
              <a:gd name="T7" fmla="*/ 0 h 1306"/>
              <a:gd name="T8" fmla="*/ 567 w 1546"/>
              <a:gd name="T9" fmla="*/ 1306 h 1306"/>
            </a:gdLst>
            <a:ahLst/>
            <a:cxnLst>
              <a:cxn ang="0">
                <a:pos x="T0" y="T1"/>
              </a:cxn>
              <a:cxn ang="0">
                <a:pos x="T2" y="T3"/>
              </a:cxn>
              <a:cxn ang="0">
                <a:pos x="T4" y="T5"/>
              </a:cxn>
              <a:cxn ang="0">
                <a:pos x="T6" y="T7"/>
              </a:cxn>
              <a:cxn ang="0">
                <a:pos x="T8" y="T9"/>
              </a:cxn>
            </a:cxnLst>
            <a:rect l="0" t="0" r="r" b="b"/>
            <a:pathLst>
              <a:path w="1546" h="1306">
                <a:moveTo>
                  <a:pt x="567" y="1306"/>
                </a:moveTo>
                <a:lnTo>
                  <a:pt x="1546" y="1306"/>
                </a:lnTo>
                <a:lnTo>
                  <a:pt x="979" y="0"/>
                </a:lnTo>
                <a:lnTo>
                  <a:pt x="0" y="0"/>
                </a:lnTo>
                <a:lnTo>
                  <a:pt x="567" y="1306"/>
                </a:lnTo>
                <a:close/>
              </a:path>
            </a:pathLst>
          </a:custGeom>
          <a:solidFill>
            <a:srgbClr val="4F5858"/>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31" name="Rectangle 29">
            <a:extLst>
              <a:ext uri="{FF2B5EF4-FFF2-40B4-BE49-F238E27FC236}">
                <a16:creationId xmlns:a16="http://schemas.microsoft.com/office/drawing/2014/main" id="{A424FE3F-B15F-3243-9174-B5DB23D032E6}"/>
              </a:ext>
            </a:extLst>
          </p:cNvPr>
          <p:cNvSpPr>
            <a:spLocks noChangeArrowheads="1"/>
          </p:cNvSpPr>
          <p:nvPr userDrawn="1"/>
        </p:nvSpPr>
        <p:spPr bwMode="auto">
          <a:xfrm>
            <a:off x="13399951" y="4694442"/>
            <a:ext cx="3054782" cy="5451172"/>
          </a:xfrm>
          <a:prstGeom prst="rect">
            <a:avLst/>
          </a:prstGeom>
          <a:solidFill>
            <a:srgbClr val="272A30"/>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35" name="Freeform 26">
            <a:extLst>
              <a:ext uri="{FF2B5EF4-FFF2-40B4-BE49-F238E27FC236}">
                <a16:creationId xmlns:a16="http://schemas.microsoft.com/office/drawing/2014/main" id="{1A3578F8-3E58-A043-9FCE-15E60C36B537}"/>
              </a:ext>
            </a:extLst>
          </p:cNvPr>
          <p:cNvSpPr>
            <a:spLocks/>
          </p:cNvSpPr>
          <p:nvPr userDrawn="1"/>
        </p:nvSpPr>
        <p:spPr bwMode="auto">
          <a:xfrm>
            <a:off x="16468017" y="6054897"/>
            <a:ext cx="4823994" cy="4090718"/>
          </a:xfrm>
          <a:custGeom>
            <a:avLst/>
            <a:gdLst>
              <a:gd name="T0" fmla="*/ 567 w 1546"/>
              <a:gd name="T1" fmla="*/ 1311 h 1311"/>
              <a:gd name="T2" fmla="*/ 1546 w 1546"/>
              <a:gd name="T3" fmla="*/ 1311 h 1311"/>
              <a:gd name="T4" fmla="*/ 979 w 1546"/>
              <a:gd name="T5" fmla="*/ 0 h 1311"/>
              <a:gd name="T6" fmla="*/ 0 w 1546"/>
              <a:gd name="T7" fmla="*/ 0 h 1311"/>
              <a:gd name="T8" fmla="*/ 567 w 1546"/>
              <a:gd name="T9" fmla="*/ 1311 h 1311"/>
            </a:gdLst>
            <a:ahLst/>
            <a:cxnLst>
              <a:cxn ang="0">
                <a:pos x="T0" y="T1"/>
              </a:cxn>
              <a:cxn ang="0">
                <a:pos x="T2" y="T3"/>
              </a:cxn>
              <a:cxn ang="0">
                <a:pos x="T4" y="T5"/>
              </a:cxn>
              <a:cxn ang="0">
                <a:pos x="T6" y="T7"/>
              </a:cxn>
              <a:cxn ang="0">
                <a:pos x="T8" y="T9"/>
              </a:cxn>
            </a:cxnLst>
            <a:rect l="0" t="0" r="r" b="b"/>
            <a:pathLst>
              <a:path w="1546" h="1311">
                <a:moveTo>
                  <a:pt x="567" y="1311"/>
                </a:moveTo>
                <a:lnTo>
                  <a:pt x="1546" y="1311"/>
                </a:lnTo>
                <a:lnTo>
                  <a:pt x="979" y="0"/>
                </a:lnTo>
                <a:lnTo>
                  <a:pt x="0" y="0"/>
                </a:lnTo>
                <a:lnTo>
                  <a:pt x="567" y="1311"/>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endParaRPr lang="en-US" sz="2250" kern="0">
              <a:solidFill>
                <a:prstClr val="black"/>
              </a:solidFill>
              <a:latin typeface="Calibri Light" panose="020F0302020204030204"/>
            </a:endParaRPr>
          </a:p>
        </p:txBody>
      </p:sp>
      <p:sp>
        <p:nvSpPr>
          <p:cNvPr id="36" name="Rectangle 27">
            <a:extLst>
              <a:ext uri="{FF2B5EF4-FFF2-40B4-BE49-F238E27FC236}">
                <a16:creationId xmlns:a16="http://schemas.microsoft.com/office/drawing/2014/main" id="{3B2627B6-38A0-CC44-80AF-14141EDD6518}"/>
              </a:ext>
            </a:extLst>
          </p:cNvPr>
          <p:cNvSpPr>
            <a:spLocks noChangeArrowheads="1"/>
          </p:cNvSpPr>
          <p:nvPr userDrawn="1"/>
        </p:nvSpPr>
        <p:spPr bwMode="auto">
          <a:xfrm>
            <a:off x="16463165" y="6054897"/>
            <a:ext cx="3054782" cy="4090718"/>
          </a:xfrm>
          <a:prstGeom prst="rect">
            <a:avLst/>
          </a:prstGeom>
          <a:solidFill>
            <a:srgbClr val="C8102E"/>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41" name="Oval 40">
            <a:extLst>
              <a:ext uri="{FF2B5EF4-FFF2-40B4-BE49-F238E27FC236}">
                <a16:creationId xmlns:a16="http://schemas.microsoft.com/office/drawing/2014/main" id="{9CDC1D04-73EB-474D-B6BC-902A0A840B57}"/>
              </a:ext>
            </a:extLst>
          </p:cNvPr>
          <p:cNvSpPr/>
          <p:nvPr/>
        </p:nvSpPr>
        <p:spPr>
          <a:xfrm>
            <a:off x="5029356" y="9324388"/>
            <a:ext cx="1116576" cy="1384935"/>
          </a:xfrm>
          <a:prstGeom prst="ellipse">
            <a:avLst/>
          </a:prstGeom>
          <a:solidFill>
            <a:schemeClr val="bg1"/>
          </a:solidFill>
          <a:ln w="12700" cap="flat">
            <a:solidFill>
              <a:srgbClr val="C8102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4" name="Oval 43">
            <a:extLst>
              <a:ext uri="{FF2B5EF4-FFF2-40B4-BE49-F238E27FC236}">
                <a16:creationId xmlns:a16="http://schemas.microsoft.com/office/drawing/2014/main" id="{BEFD6B47-0E1F-CF46-B54E-5266E58798BE}"/>
              </a:ext>
            </a:extLst>
          </p:cNvPr>
          <p:cNvSpPr/>
          <p:nvPr/>
        </p:nvSpPr>
        <p:spPr>
          <a:xfrm>
            <a:off x="8216436" y="9324388"/>
            <a:ext cx="1116576" cy="1384935"/>
          </a:xfrm>
          <a:prstGeom prst="ellipse">
            <a:avLst/>
          </a:prstGeom>
          <a:solidFill>
            <a:schemeClr val="bg1"/>
          </a:solidFill>
          <a:ln w="12700" cap="flat">
            <a:solidFill>
              <a:srgbClr val="272A3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7" name="Oval 46">
            <a:extLst>
              <a:ext uri="{FF2B5EF4-FFF2-40B4-BE49-F238E27FC236}">
                <a16:creationId xmlns:a16="http://schemas.microsoft.com/office/drawing/2014/main" id="{CC9A3287-56C3-4546-BD04-BD66A5BBBD23}"/>
              </a:ext>
            </a:extLst>
          </p:cNvPr>
          <p:cNvSpPr/>
          <p:nvPr/>
        </p:nvSpPr>
        <p:spPr>
          <a:xfrm>
            <a:off x="11303032" y="9324388"/>
            <a:ext cx="1116576" cy="1384935"/>
          </a:xfrm>
          <a:prstGeom prst="ellipse">
            <a:avLst/>
          </a:prstGeom>
          <a:solidFill>
            <a:schemeClr val="bg1"/>
          </a:solidFill>
          <a:ln w="12700" cap="flat">
            <a:solidFill>
              <a:srgbClr val="C8102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0" name="Oval 49">
            <a:extLst>
              <a:ext uri="{FF2B5EF4-FFF2-40B4-BE49-F238E27FC236}">
                <a16:creationId xmlns:a16="http://schemas.microsoft.com/office/drawing/2014/main" id="{B0213818-0D76-D343-8336-6C3C5C04498A}"/>
              </a:ext>
            </a:extLst>
          </p:cNvPr>
          <p:cNvSpPr/>
          <p:nvPr/>
        </p:nvSpPr>
        <p:spPr>
          <a:xfrm>
            <a:off x="14380418" y="9324388"/>
            <a:ext cx="1116576" cy="1384935"/>
          </a:xfrm>
          <a:prstGeom prst="ellipse">
            <a:avLst/>
          </a:prstGeom>
          <a:solidFill>
            <a:schemeClr val="bg1"/>
          </a:solidFill>
          <a:ln w="12700" cap="flat">
            <a:solidFill>
              <a:srgbClr val="272A3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3" name="Oval 52">
            <a:extLst>
              <a:ext uri="{FF2B5EF4-FFF2-40B4-BE49-F238E27FC236}">
                <a16:creationId xmlns:a16="http://schemas.microsoft.com/office/drawing/2014/main" id="{701E4908-F1AE-244F-81CA-93885476621F}"/>
              </a:ext>
            </a:extLst>
          </p:cNvPr>
          <p:cNvSpPr/>
          <p:nvPr/>
        </p:nvSpPr>
        <p:spPr>
          <a:xfrm>
            <a:off x="17451284" y="9324388"/>
            <a:ext cx="1116576" cy="1384935"/>
          </a:xfrm>
          <a:prstGeom prst="ellipse">
            <a:avLst/>
          </a:prstGeom>
          <a:solidFill>
            <a:schemeClr val="bg1"/>
          </a:solidFill>
          <a:ln w="12700" cap="flat">
            <a:solidFill>
              <a:srgbClr val="C8102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5" name="Slayt Numarası">
            <a:extLst>
              <a:ext uri="{FF2B5EF4-FFF2-40B4-BE49-F238E27FC236}">
                <a16:creationId xmlns:a16="http://schemas.microsoft.com/office/drawing/2014/main" id="{DCCC05D2-009A-F94C-89C0-1C1EC44D8FA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9" name="Metin Yer Tutucusu 88">
            <a:extLst>
              <a:ext uri="{FF2B5EF4-FFF2-40B4-BE49-F238E27FC236}">
                <a16:creationId xmlns:a16="http://schemas.microsoft.com/office/drawing/2014/main" id="{118C9EF0-ABC0-7443-9E04-C1664012845A}"/>
              </a:ext>
            </a:extLst>
          </p:cNvPr>
          <p:cNvSpPr>
            <a:spLocks noGrp="1"/>
          </p:cNvSpPr>
          <p:nvPr userDrawn="1">
            <p:ph type="body" sz="quarter" idx="10" hasCustomPrompt="1"/>
          </p:nvPr>
        </p:nvSpPr>
        <p:spPr>
          <a:xfrm>
            <a:off x="602271" y="272503"/>
            <a:ext cx="11680826"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91" name="Metin Yer Tutucusu 90">
            <a:extLst>
              <a:ext uri="{FF2B5EF4-FFF2-40B4-BE49-F238E27FC236}">
                <a16:creationId xmlns:a16="http://schemas.microsoft.com/office/drawing/2014/main" id="{91FBFCB9-378C-0A48-BA8F-CB79EA51107B}"/>
              </a:ext>
            </a:extLst>
          </p:cNvPr>
          <p:cNvSpPr>
            <a:spLocks noGrp="1"/>
          </p:cNvSpPr>
          <p:nvPr userDrawn="1">
            <p:ph type="body" sz="quarter" idx="11" hasCustomPrompt="1"/>
          </p:nvPr>
        </p:nvSpPr>
        <p:spPr>
          <a:xfrm>
            <a:off x="603251" y="1885951"/>
            <a:ext cx="11680826" cy="1073150"/>
          </a:xfrm>
        </p:spPr>
        <p:txBody>
          <a:bodyPr/>
          <a:lstStyle/>
          <a:p>
            <a:pPr lvl="0"/>
            <a:r>
              <a:rPr lang="tr-TR"/>
              <a:t>Asıl metin stillerini düzenlemek için tıklayın</a:t>
            </a:r>
          </a:p>
        </p:txBody>
      </p:sp>
      <p:sp>
        <p:nvSpPr>
          <p:cNvPr id="93" name="Metin Yer Tutucusu 92">
            <a:extLst>
              <a:ext uri="{FF2B5EF4-FFF2-40B4-BE49-F238E27FC236}">
                <a16:creationId xmlns:a16="http://schemas.microsoft.com/office/drawing/2014/main" id="{32E82743-903D-694C-BF93-789A81DBB720}"/>
              </a:ext>
            </a:extLst>
          </p:cNvPr>
          <p:cNvSpPr>
            <a:spLocks noGrp="1"/>
          </p:cNvSpPr>
          <p:nvPr userDrawn="1">
            <p:ph type="body" sz="quarter" idx="12" hasCustomPrompt="1"/>
          </p:nvPr>
        </p:nvSpPr>
        <p:spPr>
          <a:xfrm>
            <a:off x="4579408" y="7323564"/>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4" name="Metin Yer Tutucusu 92">
            <a:extLst>
              <a:ext uri="{FF2B5EF4-FFF2-40B4-BE49-F238E27FC236}">
                <a16:creationId xmlns:a16="http://schemas.microsoft.com/office/drawing/2014/main" id="{927DEBD4-7BCB-2A4C-9BB4-76B34EE871DE}"/>
              </a:ext>
            </a:extLst>
          </p:cNvPr>
          <p:cNvSpPr>
            <a:spLocks noGrp="1"/>
          </p:cNvSpPr>
          <p:nvPr userDrawn="1">
            <p:ph type="body" sz="quarter" idx="13" hasCustomPrompt="1"/>
          </p:nvPr>
        </p:nvSpPr>
        <p:spPr>
          <a:xfrm>
            <a:off x="7699192" y="6433060"/>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5" name="Metin Yer Tutucusu 92">
            <a:extLst>
              <a:ext uri="{FF2B5EF4-FFF2-40B4-BE49-F238E27FC236}">
                <a16:creationId xmlns:a16="http://schemas.microsoft.com/office/drawing/2014/main" id="{3D80046B-135F-694A-BA6A-D2CCF5320F33}"/>
              </a:ext>
            </a:extLst>
          </p:cNvPr>
          <p:cNvSpPr>
            <a:spLocks noGrp="1"/>
          </p:cNvSpPr>
          <p:nvPr userDrawn="1">
            <p:ph type="body" sz="quarter" idx="14" hasCustomPrompt="1"/>
          </p:nvPr>
        </p:nvSpPr>
        <p:spPr>
          <a:xfrm>
            <a:off x="10817324" y="5485666"/>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6" name="Metin Yer Tutucusu 92">
            <a:extLst>
              <a:ext uri="{FF2B5EF4-FFF2-40B4-BE49-F238E27FC236}">
                <a16:creationId xmlns:a16="http://schemas.microsoft.com/office/drawing/2014/main" id="{35493E9E-4B03-6646-BE14-3CBCF060CDDB}"/>
              </a:ext>
            </a:extLst>
          </p:cNvPr>
          <p:cNvSpPr>
            <a:spLocks noGrp="1"/>
          </p:cNvSpPr>
          <p:nvPr userDrawn="1">
            <p:ph type="body" sz="quarter" idx="15" hasCustomPrompt="1"/>
          </p:nvPr>
        </p:nvSpPr>
        <p:spPr>
          <a:xfrm>
            <a:off x="13821610" y="6367878"/>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7" name="Metin Yer Tutucusu 92">
            <a:extLst>
              <a:ext uri="{FF2B5EF4-FFF2-40B4-BE49-F238E27FC236}">
                <a16:creationId xmlns:a16="http://schemas.microsoft.com/office/drawing/2014/main" id="{B54B3F71-5185-0D45-8EBD-C32E0E752155}"/>
              </a:ext>
            </a:extLst>
          </p:cNvPr>
          <p:cNvSpPr>
            <a:spLocks noGrp="1"/>
          </p:cNvSpPr>
          <p:nvPr userDrawn="1">
            <p:ph type="body" sz="quarter" idx="16" hasCustomPrompt="1"/>
          </p:nvPr>
        </p:nvSpPr>
        <p:spPr>
          <a:xfrm>
            <a:off x="16825896" y="7279118"/>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9" name="Metin Yer Tutucusu 98">
            <a:extLst>
              <a:ext uri="{FF2B5EF4-FFF2-40B4-BE49-F238E27FC236}">
                <a16:creationId xmlns:a16="http://schemas.microsoft.com/office/drawing/2014/main" id="{DF7A22D9-E73A-284D-938F-345EBD32C32B}"/>
              </a:ext>
            </a:extLst>
          </p:cNvPr>
          <p:cNvSpPr>
            <a:spLocks noGrp="1"/>
          </p:cNvSpPr>
          <p:nvPr userDrawn="1">
            <p:ph type="body" sz="quarter" idx="17" hasCustomPrompt="1"/>
          </p:nvPr>
        </p:nvSpPr>
        <p:spPr>
          <a:xfrm>
            <a:off x="10705809" y="6251100"/>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0" name="Metin Yer Tutucusu 98">
            <a:extLst>
              <a:ext uri="{FF2B5EF4-FFF2-40B4-BE49-F238E27FC236}">
                <a16:creationId xmlns:a16="http://schemas.microsoft.com/office/drawing/2014/main" id="{98892963-F1A0-A94C-B7DF-47A1C43FFCD1}"/>
              </a:ext>
            </a:extLst>
          </p:cNvPr>
          <p:cNvSpPr>
            <a:spLocks noGrp="1"/>
          </p:cNvSpPr>
          <p:nvPr userDrawn="1">
            <p:ph type="body" sz="quarter" idx="18" hasCustomPrompt="1"/>
          </p:nvPr>
        </p:nvSpPr>
        <p:spPr>
          <a:xfrm>
            <a:off x="7566869" y="7192252"/>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1" name="Metin Yer Tutucusu 98">
            <a:extLst>
              <a:ext uri="{FF2B5EF4-FFF2-40B4-BE49-F238E27FC236}">
                <a16:creationId xmlns:a16="http://schemas.microsoft.com/office/drawing/2014/main" id="{130F8E40-82F4-E74F-AAA0-3ABF9547B871}"/>
              </a:ext>
            </a:extLst>
          </p:cNvPr>
          <p:cNvSpPr>
            <a:spLocks noGrp="1"/>
          </p:cNvSpPr>
          <p:nvPr userDrawn="1">
            <p:ph type="body" sz="quarter" idx="19" hasCustomPrompt="1"/>
          </p:nvPr>
        </p:nvSpPr>
        <p:spPr>
          <a:xfrm>
            <a:off x="4427929" y="8133404"/>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2" name="Metin Yer Tutucusu 98">
            <a:extLst>
              <a:ext uri="{FF2B5EF4-FFF2-40B4-BE49-F238E27FC236}">
                <a16:creationId xmlns:a16="http://schemas.microsoft.com/office/drawing/2014/main" id="{A8581E69-FF63-CA44-AC9E-842BC69BDC2C}"/>
              </a:ext>
            </a:extLst>
          </p:cNvPr>
          <p:cNvSpPr>
            <a:spLocks noGrp="1"/>
          </p:cNvSpPr>
          <p:nvPr userDrawn="1">
            <p:ph type="body" sz="quarter" idx="20" hasCustomPrompt="1"/>
          </p:nvPr>
        </p:nvSpPr>
        <p:spPr>
          <a:xfrm>
            <a:off x="13673385" y="7126972"/>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3" name="Metin Yer Tutucusu 98">
            <a:extLst>
              <a:ext uri="{FF2B5EF4-FFF2-40B4-BE49-F238E27FC236}">
                <a16:creationId xmlns:a16="http://schemas.microsoft.com/office/drawing/2014/main" id="{A32D8CD0-75E2-A04A-8ECA-626C087D9956}"/>
              </a:ext>
            </a:extLst>
          </p:cNvPr>
          <p:cNvSpPr>
            <a:spLocks noGrp="1"/>
          </p:cNvSpPr>
          <p:nvPr userDrawn="1">
            <p:ph type="body" sz="quarter" idx="21" hasCustomPrompt="1"/>
          </p:nvPr>
        </p:nvSpPr>
        <p:spPr>
          <a:xfrm>
            <a:off x="16728599" y="8002520"/>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5" name="Metin Yer Tutucusu 104">
            <a:extLst>
              <a:ext uri="{FF2B5EF4-FFF2-40B4-BE49-F238E27FC236}">
                <a16:creationId xmlns:a16="http://schemas.microsoft.com/office/drawing/2014/main" id="{26543B75-9301-BB49-BEBD-58AEECD001FA}"/>
              </a:ext>
            </a:extLst>
          </p:cNvPr>
          <p:cNvSpPr>
            <a:spLocks noGrp="1"/>
          </p:cNvSpPr>
          <p:nvPr userDrawn="1">
            <p:ph type="body" sz="quarter" idx="22" hasCustomPrompt="1"/>
          </p:nvPr>
        </p:nvSpPr>
        <p:spPr>
          <a:xfrm>
            <a:off x="5302309" y="9571264"/>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01</a:t>
            </a:r>
          </a:p>
        </p:txBody>
      </p:sp>
      <p:sp>
        <p:nvSpPr>
          <p:cNvPr id="106" name="Metin Yer Tutucusu 104">
            <a:extLst>
              <a:ext uri="{FF2B5EF4-FFF2-40B4-BE49-F238E27FC236}">
                <a16:creationId xmlns:a16="http://schemas.microsoft.com/office/drawing/2014/main" id="{8E1B7B01-B6F6-2F48-8977-28C18DF85BB1}"/>
              </a:ext>
            </a:extLst>
          </p:cNvPr>
          <p:cNvSpPr>
            <a:spLocks noGrp="1"/>
          </p:cNvSpPr>
          <p:nvPr>
            <p:ph type="body" sz="quarter" idx="23" hasCustomPrompt="1"/>
          </p:nvPr>
        </p:nvSpPr>
        <p:spPr>
          <a:xfrm>
            <a:off x="8481975" y="9612886"/>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02</a:t>
            </a:r>
          </a:p>
        </p:txBody>
      </p:sp>
      <p:sp>
        <p:nvSpPr>
          <p:cNvPr id="107" name="Metin Yer Tutucusu 104">
            <a:extLst>
              <a:ext uri="{FF2B5EF4-FFF2-40B4-BE49-F238E27FC236}">
                <a16:creationId xmlns:a16="http://schemas.microsoft.com/office/drawing/2014/main" id="{A7DB6D3B-711C-6144-B7EF-EC07ABA635F2}"/>
              </a:ext>
            </a:extLst>
          </p:cNvPr>
          <p:cNvSpPr>
            <a:spLocks noGrp="1"/>
          </p:cNvSpPr>
          <p:nvPr>
            <p:ph type="body" sz="quarter" idx="24" hasCustomPrompt="1"/>
          </p:nvPr>
        </p:nvSpPr>
        <p:spPr>
          <a:xfrm>
            <a:off x="11546445" y="9590814"/>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03</a:t>
            </a:r>
          </a:p>
        </p:txBody>
      </p:sp>
      <p:sp>
        <p:nvSpPr>
          <p:cNvPr id="108" name="Metin Yer Tutucusu 104">
            <a:extLst>
              <a:ext uri="{FF2B5EF4-FFF2-40B4-BE49-F238E27FC236}">
                <a16:creationId xmlns:a16="http://schemas.microsoft.com/office/drawing/2014/main" id="{82B17933-8481-1140-94EF-D974C93F07F2}"/>
              </a:ext>
            </a:extLst>
          </p:cNvPr>
          <p:cNvSpPr>
            <a:spLocks noGrp="1"/>
          </p:cNvSpPr>
          <p:nvPr>
            <p:ph type="body" sz="quarter" idx="25" hasCustomPrompt="1"/>
          </p:nvPr>
        </p:nvSpPr>
        <p:spPr>
          <a:xfrm>
            <a:off x="14633235" y="9600752"/>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04</a:t>
            </a:r>
          </a:p>
        </p:txBody>
      </p:sp>
      <p:sp>
        <p:nvSpPr>
          <p:cNvPr id="109" name="Metin Yer Tutucusu 104">
            <a:extLst>
              <a:ext uri="{FF2B5EF4-FFF2-40B4-BE49-F238E27FC236}">
                <a16:creationId xmlns:a16="http://schemas.microsoft.com/office/drawing/2014/main" id="{281A6DA6-1FF3-8F4F-934C-23E289426F1A}"/>
              </a:ext>
            </a:extLst>
          </p:cNvPr>
          <p:cNvSpPr>
            <a:spLocks noGrp="1"/>
          </p:cNvSpPr>
          <p:nvPr>
            <p:ph type="body" sz="quarter" idx="26" hasCustomPrompt="1"/>
          </p:nvPr>
        </p:nvSpPr>
        <p:spPr>
          <a:xfrm>
            <a:off x="17689449" y="9620140"/>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05</a:t>
            </a:r>
          </a:p>
        </p:txBody>
      </p:sp>
      <p:sp>
        <p:nvSpPr>
          <p:cNvPr id="111" name="Metin Yer Tutucusu 110">
            <a:extLst>
              <a:ext uri="{FF2B5EF4-FFF2-40B4-BE49-F238E27FC236}">
                <a16:creationId xmlns:a16="http://schemas.microsoft.com/office/drawing/2014/main" id="{F6653ACA-4F1F-6C45-B8D3-8BB7129530E6}"/>
              </a:ext>
            </a:extLst>
          </p:cNvPr>
          <p:cNvSpPr>
            <a:spLocks noGrp="1"/>
          </p:cNvSpPr>
          <p:nvPr>
            <p:ph type="body" sz="quarter" idx="27" hasCustomPrompt="1"/>
          </p:nvPr>
        </p:nvSpPr>
        <p:spPr>
          <a:xfrm>
            <a:off x="3408631" y="10877000"/>
            <a:ext cx="17529174" cy="1362076"/>
          </a:xfrm>
        </p:spPr>
        <p:txBody>
          <a:bodyPr/>
          <a:lstStyle>
            <a:lvl1pPr>
              <a:defRPr lang="tr-TR" kern="1200" dirty="0">
                <a:latin typeface="Graublau Sans" panose="02000500040000020004" pitchFamily="2" charset="0"/>
                <a:ea typeface="+mn-ea"/>
                <a:cs typeface="Calibri"/>
              </a:defRPr>
            </a:lvl1pPr>
          </a:lstStyle>
          <a:p>
            <a:pPr lvl="0" algn="ctr" defTabSz="1828800" rtl="0" eaLnBrk="1" hangingPunct="1">
              <a:lnSpc>
                <a:spcPct val="114000"/>
              </a:lnSpc>
              <a:spcBef>
                <a:spcPts val="2000"/>
              </a:spcBef>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1650671614"/>
      </p:ext>
    </p:extLst>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81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C5DD0633-4371-C94F-99FD-C90F1214962D}"/>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Serbest Form 3">
            <a:extLst>
              <a:ext uri="{FF2B5EF4-FFF2-40B4-BE49-F238E27FC236}">
                <a16:creationId xmlns:a16="http://schemas.microsoft.com/office/drawing/2014/main" id="{1EDABD2D-689A-A647-998F-553BD991C3CF}"/>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5" name="Düz Bağlayıcı 4">
            <a:extLst>
              <a:ext uri="{FF2B5EF4-FFF2-40B4-BE49-F238E27FC236}">
                <a16:creationId xmlns:a16="http://schemas.microsoft.com/office/drawing/2014/main" id="{56EA8F41-D703-5F49-A8EB-0B4862F302D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18D7361E-D961-FC4E-B441-17DFB43FE1C5}"/>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5E3F075C-6B1A-A646-AEF9-F7A25C808AA8}"/>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10" name="Oval 9">
            <a:extLst>
              <a:ext uri="{FF2B5EF4-FFF2-40B4-BE49-F238E27FC236}">
                <a16:creationId xmlns:a16="http://schemas.microsoft.com/office/drawing/2014/main" id="{BFBEF2B6-4DFF-1F4C-B744-66D7504E0C7E}"/>
              </a:ext>
            </a:extLst>
          </p:cNvPr>
          <p:cNvSpPr/>
          <p:nvPr/>
        </p:nvSpPr>
        <p:spPr>
          <a:xfrm>
            <a:off x="5480723" y="9825251"/>
            <a:ext cx="1158318" cy="1158318"/>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1" name="Group 26">
            <a:extLst>
              <a:ext uri="{FF2B5EF4-FFF2-40B4-BE49-F238E27FC236}">
                <a16:creationId xmlns:a16="http://schemas.microsoft.com/office/drawing/2014/main" id="{547BD434-BF68-624C-92C7-893B4B343C16}"/>
              </a:ext>
            </a:extLst>
          </p:cNvPr>
          <p:cNvGrpSpPr/>
          <p:nvPr/>
        </p:nvGrpSpPr>
        <p:grpSpPr>
          <a:xfrm>
            <a:off x="8435156" y="3817374"/>
            <a:ext cx="7120488" cy="7105008"/>
            <a:chOff x="3961690" y="1907220"/>
            <a:chExt cx="4268620" cy="4259342"/>
          </a:xfrm>
        </p:grpSpPr>
        <p:sp>
          <p:nvSpPr>
            <p:cNvPr id="40" name="Shape 6">
              <a:extLst>
                <a:ext uri="{FF2B5EF4-FFF2-40B4-BE49-F238E27FC236}">
                  <a16:creationId xmlns:a16="http://schemas.microsoft.com/office/drawing/2014/main" id="{0B11F2BF-73D1-3247-A837-961C59C92849}"/>
                </a:ext>
              </a:extLst>
            </p:cNvPr>
            <p:cNvSpPr/>
            <p:nvPr/>
          </p:nvSpPr>
          <p:spPr>
            <a:xfrm>
              <a:off x="3966773" y="3416365"/>
              <a:ext cx="1409805" cy="1614422"/>
            </a:xfrm>
            <a:custGeom>
              <a:avLst/>
              <a:gdLst/>
              <a:ahLst/>
              <a:cxnLst>
                <a:cxn ang="0">
                  <a:pos x="wd2" y="hd2"/>
                </a:cxn>
                <a:cxn ang="5400000">
                  <a:pos x="wd2" y="hd2"/>
                </a:cxn>
                <a:cxn ang="10800000">
                  <a:pos x="wd2" y="hd2"/>
                </a:cxn>
                <a:cxn ang="16200000">
                  <a:pos x="wd2" y="hd2"/>
                </a:cxn>
              </a:cxnLst>
              <a:rect l="0" t="0" r="r" b="b"/>
              <a:pathLst>
                <a:path w="21600" h="20132" extrusionOk="0">
                  <a:moveTo>
                    <a:pt x="13929" y="3851"/>
                  </a:moveTo>
                  <a:cubicBezTo>
                    <a:pt x="14600" y="1451"/>
                    <a:pt x="17626" y="-268"/>
                    <a:pt x="21600" y="376"/>
                  </a:cubicBezTo>
                  <a:cubicBezTo>
                    <a:pt x="21573" y="372"/>
                    <a:pt x="21544" y="364"/>
                    <a:pt x="21517" y="359"/>
                  </a:cubicBezTo>
                  <a:cubicBezTo>
                    <a:pt x="19214" y="-228"/>
                    <a:pt x="4602" y="-1468"/>
                    <a:pt x="0" y="9812"/>
                  </a:cubicBezTo>
                  <a:cubicBezTo>
                    <a:pt x="278" y="12533"/>
                    <a:pt x="886" y="15276"/>
                    <a:pt x="3578" y="20132"/>
                  </a:cubicBezTo>
                  <a:lnTo>
                    <a:pt x="15687" y="15236"/>
                  </a:lnTo>
                  <a:cubicBezTo>
                    <a:pt x="13277" y="10565"/>
                    <a:pt x="13027" y="6823"/>
                    <a:pt x="13929" y="3851"/>
                  </a:cubicBezTo>
                  <a:close/>
                </a:path>
              </a:pathLst>
            </a:custGeom>
            <a:gradFill>
              <a:gsLst>
                <a:gs pos="28000">
                  <a:schemeClr val="tx2">
                    <a:lumMod val="50000"/>
                  </a:schemeClr>
                </a:gs>
                <a:gs pos="74000">
                  <a:schemeClr val="tx2">
                    <a:lumMod val="75000"/>
                  </a:schemeClr>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1" name="Shape 7">
              <a:extLst>
                <a:ext uri="{FF2B5EF4-FFF2-40B4-BE49-F238E27FC236}">
                  <a16:creationId xmlns:a16="http://schemas.microsoft.com/office/drawing/2014/main" id="{5621887F-6A84-7542-AB70-76526B4B1237}"/>
                </a:ext>
              </a:extLst>
            </p:cNvPr>
            <p:cNvSpPr/>
            <p:nvPr/>
          </p:nvSpPr>
          <p:spPr>
            <a:xfrm>
              <a:off x="5476605" y="4753354"/>
              <a:ext cx="1614422" cy="1409805"/>
            </a:xfrm>
            <a:custGeom>
              <a:avLst/>
              <a:gdLst/>
              <a:ahLst/>
              <a:cxnLst>
                <a:cxn ang="0">
                  <a:pos x="wd2" y="hd2"/>
                </a:cxn>
                <a:cxn ang="5400000">
                  <a:pos x="wd2" y="hd2"/>
                </a:cxn>
                <a:cxn ang="10800000">
                  <a:pos x="wd2" y="hd2"/>
                </a:cxn>
                <a:cxn ang="16200000">
                  <a:pos x="wd2" y="hd2"/>
                </a:cxn>
              </a:cxnLst>
              <a:rect l="0" t="0" r="r" b="b"/>
              <a:pathLst>
                <a:path w="20132" h="21600" extrusionOk="0">
                  <a:moveTo>
                    <a:pt x="3851" y="7671"/>
                  </a:moveTo>
                  <a:cubicBezTo>
                    <a:pt x="1451" y="7000"/>
                    <a:pt x="-268" y="3974"/>
                    <a:pt x="376" y="0"/>
                  </a:cubicBezTo>
                  <a:cubicBezTo>
                    <a:pt x="372" y="27"/>
                    <a:pt x="364" y="56"/>
                    <a:pt x="359" y="83"/>
                  </a:cubicBezTo>
                  <a:cubicBezTo>
                    <a:pt x="-228" y="2386"/>
                    <a:pt x="-1468" y="16998"/>
                    <a:pt x="9812" y="21600"/>
                  </a:cubicBezTo>
                  <a:cubicBezTo>
                    <a:pt x="12533" y="21322"/>
                    <a:pt x="15276" y="20714"/>
                    <a:pt x="20132" y="18022"/>
                  </a:cubicBezTo>
                  <a:lnTo>
                    <a:pt x="15236" y="5913"/>
                  </a:lnTo>
                  <a:cubicBezTo>
                    <a:pt x="10565" y="8323"/>
                    <a:pt x="6823" y="8573"/>
                    <a:pt x="3851" y="7671"/>
                  </a:cubicBezTo>
                  <a:close/>
                </a:path>
              </a:pathLst>
            </a:custGeom>
            <a:gradFill>
              <a:gsLst>
                <a:gs pos="0">
                  <a:srgbClr val="711430"/>
                </a:gs>
                <a:gs pos="53000">
                  <a:srgbClr val="C8102E"/>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2" name="Shape 8">
              <a:extLst>
                <a:ext uri="{FF2B5EF4-FFF2-40B4-BE49-F238E27FC236}">
                  <a16:creationId xmlns:a16="http://schemas.microsoft.com/office/drawing/2014/main" id="{6EAE4655-3048-E146-B79D-80C69FFCC20B}"/>
                </a:ext>
              </a:extLst>
            </p:cNvPr>
            <p:cNvSpPr/>
            <p:nvPr/>
          </p:nvSpPr>
          <p:spPr>
            <a:xfrm>
              <a:off x="6813593" y="3045948"/>
              <a:ext cx="1409804" cy="1614422"/>
            </a:xfrm>
            <a:custGeom>
              <a:avLst/>
              <a:gdLst/>
              <a:ahLst/>
              <a:cxnLst>
                <a:cxn ang="0">
                  <a:pos x="wd2" y="hd2"/>
                </a:cxn>
                <a:cxn ang="5400000">
                  <a:pos x="wd2" y="hd2"/>
                </a:cxn>
                <a:cxn ang="10800000">
                  <a:pos x="wd2" y="hd2"/>
                </a:cxn>
                <a:cxn ang="16200000">
                  <a:pos x="wd2" y="hd2"/>
                </a:cxn>
              </a:cxnLst>
              <a:rect l="0" t="0" r="r" b="b"/>
              <a:pathLst>
                <a:path w="21600" h="20132" extrusionOk="0">
                  <a:moveTo>
                    <a:pt x="7671" y="16281"/>
                  </a:moveTo>
                  <a:cubicBezTo>
                    <a:pt x="7000" y="18681"/>
                    <a:pt x="3974" y="20400"/>
                    <a:pt x="0" y="19756"/>
                  </a:cubicBezTo>
                  <a:cubicBezTo>
                    <a:pt x="27" y="19760"/>
                    <a:pt x="56" y="19768"/>
                    <a:pt x="83" y="19773"/>
                  </a:cubicBezTo>
                  <a:cubicBezTo>
                    <a:pt x="2386" y="20360"/>
                    <a:pt x="16998" y="21600"/>
                    <a:pt x="21600" y="10320"/>
                  </a:cubicBezTo>
                  <a:cubicBezTo>
                    <a:pt x="21322" y="7599"/>
                    <a:pt x="20714" y="4856"/>
                    <a:pt x="18022" y="0"/>
                  </a:cubicBezTo>
                  <a:lnTo>
                    <a:pt x="5913" y="4896"/>
                  </a:lnTo>
                  <a:cubicBezTo>
                    <a:pt x="8323" y="9567"/>
                    <a:pt x="8573" y="13309"/>
                    <a:pt x="7671" y="16281"/>
                  </a:cubicBezTo>
                  <a:close/>
                </a:path>
              </a:pathLst>
            </a:custGeom>
            <a:gradFill>
              <a:gsLst>
                <a:gs pos="28000">
                  <a:schemeClr val="tx2">
                    <a:lumMod val="50000"/>
                  </a:schemeClr>
                </a:gs>
                <a:gs pos="74000">
                  <a:schemeClr val="tx2">
                    <a:lumMod val="75000"/>
                  </a:schemeClr>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3" name="Shape 9">
              <a:extLst>
                <a:ext uri="{FF2B5EF4-FFF2-40B4-BE49-F238E27FC236}">
                  <a16:creationId xmlns:a16="http://schemas.microsoft.com/office/drawing/2014/main" id="{5A6B5756-0A9A-2F4D-88D5-73E65AAE69FD}"/>
                </a:ext>
              </a:extLst>
            </p:cNvPr>
            <p:cNvSpPr/>
            <p:nvPr/>
          </p:nvSpPr>
          <p:spPr>
            <a:xfrm>
              <a:off x="5100314" y="1911515"/>
              <a:ext cx="1614422" cy="1409804"/>
            </a:xfrm>
            <a:custGeom>
              <a:avLst/>
              <a:gdLst/>
              <a:ahLst/>
              <a:cxnLst>
                <a:cxn ang="0">
                  <a:pos x="wd2" y="hd2"/>
                </a:cxn>
                <a:cxn ang="5400000">
                  <a:pos x="wd2" y="hd2"/>
                </a:cxn>
                <a:cxn ang="10800000">
                  <a:pos x="wd2" y="hd2"/>
                </a:cxn>
                <a:cxn ang="16200000">
                  <a:pos x="wd2" y="hd2"/>
                </a:cxn>
              </a:cxnLst>
              <a:rect l="0" t="0" r="r" b="b"/>
              <a:pathLst>
                <a:path w="20132" h="21600" extrusionOk="0">
                  <a:moveTo>
                    <a:pt x="16281" y="13929"/>
                  </a:moveTo>
                  <a:cubicBezTo>
                    <a:pt x="18681" y="14600"/>
                    <a:pt x="20400" y="17626"/>
                    <a:pt x="19756" y="21600"/>
                  </a:cubicBezTo>
                  <a:cubicBezTo>
                    <a:pt x="19760" y="21573"/>
                    <a:pt x="19768" y="21544"/>
                    <a:pt x="19773" y="21517"/>
                  </a:cubicBezTo>
                  <a:cubicBezTo>
                    <a:pt x="20360" y="19214"/>
                    <a:pt x="21600" y="4602"/>
                    <a:pt x="10320" y="0"/>
                  </a:cubicBezTo>
                  <a:cubicBezTo>
                    <a:pt x="7599" y="278"/>
                    <a:pt x="4856" y="886"/>
                    <a:pt x="0" y="3578"/>
                  </a:cubicBezTo>
                  <a:lnTo>
                    <a:pt x="4896" y="15687"/>
                  </a:lnTo>
                  <a:cubicBezTo>
                    <a:pt x="9567" y="13277"/>
                    <a:pt x="13309" y="13027"/>
                    <a:pt x="16281" y="13929"/>
                  </a:cubicBezTo>
                  <a:close/>
                </a:path>
              </a:pathLst>
            </a:custGeom>
            <a:gradFill>
              <a:gsLst>
                <a:gs pos="90000">
                  <a:srgbClr val="711430"/>
                </a:gs>
                <a:gs pos="55000">
                  <a:srgbClr val="C8102E"/>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4" name="Shape 10">
              <a:extLst>
                <a:ext uri="{FF2B5EF4-FFF2-40B4-BE49-F238E27FC236}">
                  <a16:creationId xmlns:a16="http://schemas.microsoft.com/office/drawing/2014/main" id="{EFB47F33-31C7-8147-9579-9A96B4E7142D}"/>
                </a:ext>
              </a:extLst>
            </p:cNvPr>
            <p:cNvSpPr/>
            <p:nvPr/>
          </p:nvSpPr>
          <p:spPr>
            <a:xfrm>
              <a:off x="3961690" y="2140381"/>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5" name="Shape 11">
              <a:extLst>
                <a:ext uri="{FF2B5EF4-FFF2-40B4-BE49-F238E27FC236}">
                  <a16:creationId xmlns:a16="http://schemas.microsoft.com/office/drawing/2014/main" id="{77BAA74D-4E03-BE48-85AE-713159F57964}"/>
                </a:ext>
              </a:extLst>
            </p:cNvPr>
            <p:cNvSpPr/>
            <p:nvPr/>
          </p:nvSpPr>
          <p:spPr>
            <a:xfrm>
              <a:off x="4200620" y="4464269"/>
              <a:ext cx="2066041" cy="1702293"/>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6" name="Shape 12">
              <a:extLst>
                <a:ext uri="{FF2B5EF4-FFF2-40B4-BE49-F238E27FC236}">
                  <a16:creationId xmlns:a16="http://schemas.microsoft.com/office/drawing/2014/main" id="{08217301-7F52-CE41-B2F7-05B8FC9E6728}"/>
                </a:ext>
              </a:extLst>
            </p:cNvPr>
            <p:cNvSpPr/>
            <p:nvPr/>
          </p:nvSpPr>
          <p:spPr>
            <a:xfrm>
              <a:off x="6528018" y="3870173"/>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7" name="Shape 13">
              <a:extLst>
                <a:ext uri="{FF2B5EF4-FFF2-40B4-BE49-F238E27FC236}">
                  <a16:creationId xmlns:a16="http://schemas.microsoft.com/office/drawing/2014/main" id="{FE468B2F-A88C-DB49-8A7B-CA2E0529C707}"/>
                </a:ext>
              </a:extLst>
            </p:cNvPr>
            <p:cNvSpPr/>
            <p:nvPr/>
          </p:nvSpPr>
          <p:spPr>
            <a:xfrm>
              <a:off x="5928049" y="1907220"/>
              <a:ext cx="2066042" cy="1702293"/>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grpSp>
      <p:sp>
        <p:nvSpPr>
          <p:cNvPr id="12" name="Oval 11">
            <a:extLst>
              <a:ext uri="{FF2B5EF4-FFF2-40B4-BE49-F238E27FC236}">
                <a16:creationId xmlns:a16="http://schemas.microsoft.com/office/drawing/2014/main" id="{3FEAE47D-34BA-2046-9935-684E5B27433F}"/>
              </a:ext>
            </a:extLst>
          </p:cNvPr>
          <p:cNvSpPr/>
          <p:nvPr/>
        </p:nvSpPr>
        <p:spPr>
          <a:xfrm>
            <a:off x="7988210" y="3380054"/>
            <a:ext cx="7979648" cy="7979644"/>
          </a:xfrm>
          <a:prstGeom prst="ellipse">
            <a:avLst/>
          </a:prstGeom>
          <a:noFill/>
          <a:ln w="12700">
            <a:solidFill>
              <a:schemeClr val="bg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3" name="Oval 12">
            <a:extLst>
              <a:ext uri="{FF2B5EF4-FFF2-40B4-BE49-F238E27FC236}">
                <a16:creationId xmlns:a16="http://schemas.microsoft.com/office/drawing/2014/main" id="{0582A31C-62F2-A64A-8ABA-F07414C8E960}"/>
              </a:ext>
            </a:extLst>
          </p:cNvPr>
          <p:cNvSpPr/>
          <p:nvPr/>
        </p:nvSpPr>
        <p:spPr>
          <a:xfrm>
            <a:off x="11787685" y="3138767"/>
            <a:ext cx="411298" cy="411294"/>
          </a:xfrm>
          <a:prstGeom prst="ellipse">
            <a:avLst/>
          </a:prstGeom>
          <a:solidFill>
            <a:srgbClr val="C8102E"/>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4" name="Oval 13">
            <a:extLst>
              <a:ext uri="{FF2B5EF4-FFF2-40B4-BE49-F238E27FC236}">
                <a16:creationId xmlns:a16="http://schemas.microsoft.com/office/drawing/2014/main" id="{A508B3F2-27BF-234E-A09F-FA42D947B853}"/>
              </a:ext>
            </a:extLst>
          </p:cNvPr>
          <p:cNvSpPr/>
          <p:nvPr/>
        </p:nvSpPr>
        <p:spPr>
          <a:xfrm>
            <a:off x="11787685" y="11130639"/>
            <a:ext cx="411298" cy="411294"/>
          </a:xfrm>
          <a:prstGeom prst="ellipse">
            <a:avLst/>
          </a:prstGeom>
          <a:solidFill>
            <a:srgbClr val="C8102E"/>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5" name="Oval 14">
            <a:extLst>
              <a:ext uri="{FF2B5EF4-FFF2-40B4-BE49-F238E27FC236}">
                <a16:creationId xmlns:a16="http://schemas.microsoft.com/office/drawing/2014/main" id="{8A219F97-75FA-654F-87D0-3582D069AD7C}"/>
              </a:ext>
            </a:extLst>
          </p:cNvPr>
          <p:cNvSpPr/>
          <p:nvPr/>
        </p:nvSpPr>
        <p:spPr>
          <a:xfrm rot="16200000">
            <a:off x="7793815" y="7060099"/>
            <a:ext cx="411294" cy="411294"/>
          </a:xfrm>
          <a:prstGeom prst="ellipse">
            <a:avLst/>
          </a:prstGeom>
          <a:solidFill>
            <a:srgbClr val="272A3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6" name="Oval 15">
            <a:extLst>
              <a:ext uri="{FF2B5EF4-FFF2-40B4-BE49-F238E27FC236}">
                <a16:creationId xmlns:a16="http://schemas.microsoft.com/office/drawing/2014/main" id="{7511E972-185C-DB4E-9C58-71C9C9ECF5FB}"/>
              </a:ext>
            </a:extLst>
          </p:cNvPr>
          <p:cNvSpPr/>
          <p:nvPr/>
        </p:nvSpPr>
        <p:spPr>
          <a:xfrm rot="16200000">
            <a:off x="15785691" y="7060099"/>
            <a:ext cx="411294" cy="411294"/>
          </a:xfrm>
          <a:prstGeom prst="ellipse">
            <a:avLst/>
          </a:prstGeom>
          <a:solidFill>
            <a:srgbClr val="272A3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cxnSp>
        <p:nvCxnSpPr>
          <p:cNvPr id="17" name="Straight Connector 61">
            <a:extLst>
              <a:ext uri="{FF2B5EF4-FFF2-40B4-BE49-F238E27FC236}">
                <a16:creationId xmlns:a16="http://schemas.microsoft.com/office/drawing/2014/main" id="{476EB10C-6DAA-7443-A893-190DB9D7CF7D}"/>
              </a:ext>
            </a:extLst>
          </p:cNvPr>
          <p:cNvCxnSpPr>
            <a:cxnSpLocks/>
          </p:cNvCxnSpPr>
          <p:nvPr/>
        </p:nvCxnSpPr>
        <p:spPr>
          <a:xfrm flipH="1">
            <a:off x="12284644" y="3274746"/>
            <a:ext cx="4758220"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Connector 63">
            <a:extLst>
              <a:ext uri="{FF2B5EF4-FFF2-40B4-BE49-F238E27FC236}">
                <a16:creationId xmlns:a16="http://schemas.microsoft.com/office/drawing/2014/main" id="{46EE87F4-BE27-B148-AD93-66D511863E91}"/>
              </a:ext>
            </a:extLst>
          </p:cNvPr>
          <p:cNvCxnSpPr/>
          <p:nvPr/>
        </p:nvCxnSpPr>
        <p:spPr>
          <a:xfrm flipH="1">
            <a:off x="16389993" y="7255154"/>
            <a:ext cx="652874"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Connector 65">
            <a:extLst>
              <a:ext uri="{FF2B5EF4-FFF2-40B4-BE49-F238E27FC236}">
                <a16:creationId xmlns:a16="http://schemas.microsoft.com/office/drawing/2014/main" id="{7ADDD10C-E9A2-CB4E-BA5C-2E1A914546FF}"/>
              </a:ext>
            </a:extLst>
          </p:cNvPr>
          <p:cNvCxnSpPr/>
          <p:nvPr/>
        </p:nvCxnSpPr>
        <p:spPr>
          <a:xfrm flipH="1">
            <a:off x="6935314" y="11467226"/>
            <a:ext cx="4758220"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66">
            <a:extLst>
              <a:ext uri="{FF2B5EF4-FFF2-40B4-BE49-F238E27FC236}">
                <a16:creationId xmlns:a16="http://schemas.microsoft.com/office/drawing/2014/main" id="{308A3D20-42E9-604C-9CA6-E9A4D5F0EF32}"/>
              </a:ext>
            </a:extLst>
          </p:cNvPr>
          <p:cNvCxnSpPr/>
          <p:nvPr/>
        </p:nvCxnSpPr>
        <p:spPr>
          <a:xfrm flipH="1">
            <a:off x="6935315" y="7255154"/>
            <a:ext cx="652874"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96888BFD-A336-524D-A125-624F96EB020E}"/>
              </a:ext>
            </a:extLst>
          </p:cNvPr>
          <p:cNvSpPr/>
          <p:nvPr/>
        </p:nvSpPr>
        <p:spPr>
          <a:xfrm>
            <a:off x="5480723" y="5676361"/>
            <a:ext cx="1158318" cy="1158318"/>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2" name="Oval 31">
            <a:extLst>
              <a:ext uri="{FF2B5EF4-FFF2-40B4-BE49-F238E27FC236}">
                <a16:creationId xmlns:a16="http://schemas.microsoft.com/office/drawing/2014/main" id="{E7D7F972-6B3B-4748-B26E-AE283CF2E918}"/>
              </a:ext>
            </a:extLst>
          </p:cNvPr>
          <p:cNvSpPr/>
          <p:nvPr/>
        </p:nvSpPr>
        <p:spPr>
          <a:xfrm>
            <a:off x="17400887" y="6729381"/>
            <a:ext cx="1158318" cy="1158318"/>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6" name="Oval 35">
            <a:extLst>
              <a:ext uri="{FF2B5EF4-FFF2-40B4-BE49-F238E27FC236}">
                <a16:creationId xmlns:a16="http://schemas.microsoft.com/office/drawing/2014/main" id="{B7A84FF6-EE4B-254E-9673-0B64572A3B83}"/>
              </a:ext>
            </a:extLst>
          </p:cNvPr>
          <p:cNvSpPr/>
          <p:nvPr/>
        </p:nvSpPr>
        <p:spPr>
          <a:xfrm>
            <a:off x="17400887" y="2770033"/>
            <a:ext cx="1158318" cy="1158318"/>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8" name="Slayt Numarası">
            <a:extLst>
              <a:ext uri="{FF2B5EF4-FFF2-40B4-BE49-F238E27FC236}">
                <a16:creationId xmlns:a16="http://schemas.microsoft.com/office/drawing/2014/main" id="{3D796B9C-CB3C-CF46-A459-1889AC5095D0}"/>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7" name="Metin Yer Tutucusu 86">
            <a:extLst>
              <a:ext uri="{FF2B5EF4-FFF2-40B4-BE49-F238E27FC236}">
                <a16:creationId xmlns:a16="http://schemas.microsoft.com/office/drawing/2014/main" id="{EA1E4E48-7C7F-0047-9C66-A9047DA6E002}"/>
              </a:ext>
            </a:extLst>
          </p:cNvPr>
          <p:cNvSpPr>
            <a:spLocks noGrp="1"/>
          </p:cNvSpPr>
          <p:nvPr userDrawn="1">
            <p:ph type="body" sz="quarter" idx="10" hasCustomPrompt="1"/>
          </p:nvPr>
        </p:nvSpPr>
        <p:spPr>
          <a:xfrm>
            <a:off x="630397" y="508335"/>
            <a:ext cx="13328650" cy="1276350"/>
          </a:xfrm>
        </p:spPr>
        <p:txBody>
          <a:bodyPr/>
          <a:lstStyle>
            <a:lvl1pPr>
              <a:defRPr lang="tr-TR" sz="8000" b="1" kern="0" dirty="0" err="1" smtClean="0">
                <a:solidFill>
                  <a:srgbClr val="272A30"/>
                </a:solidFill>
                <a:latin typeface="Graublau Sans" panose="02000500040000020004" pitchFamily="2" charset="0"/>
                <a:ea typeface="San Francisco Display Light"/>
                <a:cs typeface="San Francisco Display Light"/>
              </a:defRPr>
            </a:lvl1pPr>
          </a:lstStyle>
          <a:p>
            <a:pPr lvl="0"/>
            <a:r>
              <a:rPr lang="tr-TR"/>
              <a:t>Lorem </a:t>
            </a:r>
            <a:r>
              <a:rPr lang="en-US"/>
              <a:t>i</a:t>
            </a:r>
            <a:r>
              <a:rPr lang="tr-TR"/>
              <a:t>psum</a:t>
            </a:r>
          </a:p>
        </p:txBody>
      </p:sp>
      <p:sp>
        <p:nvSpPr>
          <p:cNvPr id="89" name="Metin Yer Tutucusu 88">
            <a:extLst>
              <a:ext uri="{FF2B5EF4-FFF2-40B4-BE49-F238E27FC236}">
                <a16:creationId xmlns:a16="http://schemas.microsoft.com/office/drawing/2014/main" id="{218D14F8-3E58-9E4E-ADC3-BC79835570AB}"/>
              </a:ext>
            </a:extLst>
          </p:cNvPr>
          <p:cNvSpPr>
            <a:spLocks noGrp="1"/>
          </p:cNvSpPr>
          <p:nvPr userDrawn="1">
            <p:ph type="body" sz="quarter" idx="11"/>
          </p:nvPr>
        </p:nvSpPr>
        <p:spPr>
          <a:xfrm>
            <a:off x="714376" y="1784351"/>
            <a:ext cx="10842624" cy="1203326"/>
          </a:xfrm>
        </p:spPr>
        <p:txBody>
          <a:bodyPr/>
          <a:lstStyle/>
          <a:p>
            <a:pPr lvl="0"/>
            <a:endParaRPr lang="tr-TR"/>
          </a:p>
        </p:txBody>
      </p:sp>
      <p:sp>
        <p:nvSpPr>
          <p:cNvPr id="91" name="Metin Yer Tutucusu 90">
            <a:extLst>
              <a:ext uri="{FF2B5EF4-FFF2-40B4-BE49-F238E27FC236}">
                <a16:creationId xmlns:a16="http://schemas.microsoft.com/office/drawing/2014/main" id="{360804E2-D1C2-A042-B538-A4C533B2E1EC}"/>
              </a:ext>
            </a:extLst>
          </p:cNvPr>
          <p:cNvSpPr>
            <a:spLocks noGrp="1"/>
          </p:cNvSpPr>
          <p:nvPr userDrawn="1">
            <p:ph type="body" sz="quarter" idx="12" hasCustomPrompt="1"/>
          </p:nvPr>
        </p:nvSpPr>
        <p:spPr>
          <a:xfrm>
            <a:off x="3708269" y="5988900"/>
            <a:ext cx="1504950" cy="769441"/>
          </a:xfrm>
          <a:noFill/>
        </p:spPr>
        <p:txBody>
          <a:bodyPr wrap="square" numCol="1" spcCol="457200" rtlCol="0" anchor="b">
            <a:spAutoFit/>
          </a:bodyPr>
          <a:lstStyle>
            <a:lvl1pPr>
              <a:defRPr lang="tr-TR" b="1" kern="1200" dirty="0">
                <a:solidFill>
                  <a:schemeClr val="tx1"/>
                </a:solidFill>
                <a:latin typeface="Graublau Sans" panose="02000500040000020004" pitchFamily="2" charset="0"/>
                <a:ea typeface="Montserrat" charset="0"/>
                <a:cs typeface="Montserrat" charset="0"/>
              </a:defRPr>
            </a:lvl1pPr>
          </a:lstStyle>
          <a:p>
            <a:pPr lvl="0" algn="r" defTabSz="1828800" rtl="0" eaLnBrk="1" hangingPunct="1">
              <a:lnSpc>
                <a:spcPts val="2600"/>
              </a:lnSpc>
            </a:pPr>
            <a:r>
              <a:rPr lang="tr-TR"/>
              <a:t>Lorem </a:t>
            </a:r>
            <a:r>
              <a:rPr lang="en-US"/>
              <a:t>i</a:t>
            </a:r>
            <a:r>
              <a:rPr lang="tr-TR"/>
              <a:t>psum</a:t>
            </a:r>
          </a:p>
        </p:txBody>
      </p:sp>
      <p:sp>
        <p:nvSpPr>
          <p:cNvPr id="93" name="Metin Yer Tutucusu 92">
            <a:extLst>
              <a:ext uri="{FF2B5EF4-FFF2-40B4-BE49-F238E27FC236}">
                <a16:creationId xmlns:a16="http://schemas.microsoft.com/office/drawing/2014/main" id="{F973A245-7A98-394D-A659-E9C4B9A785E7}"/>
              </a:ext>
            </a:extLst>
          </p:cNvPr>
          <p:cNvSpPr>
            <a:spLocks noGrp="1"/>
          </p:cNvSpPr>
          <p:nvPr>
            <p:ph type="body" sz="quarter" idx="13" hasCustomPrompt="1"/>
          </p:nvPr>
        </p:nvSpPr>
        <p:spPr>
          <a:xfrm>
            <a:off x="2542016" y="6912981"/>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algn="r" defTabSz="1828800" rtl="0" eaLnBrk="1" hangingPunct="1">
              <a:lnSpc>
                <a:spcPts val="2200"/>
              </a:lnSpc>
            </a:pPr>
            <a:r>
              <a:rPr lang="tr-TR"/>
              <a:t>Aenean consequat hendrerit massa sed condimentum. Praesent vestibulum augue şaoreet consectetur</a:t>
            </a:r>
          </a:p>
        </p:txBody>
      </p:sp>
      <p:sp>
        <p:nvSpPr>
          <p:cNvPr id="94" name="Metin Yer Tutucusu 90">
            <a:extLst>
              <a:ext uri="{FF2B5EF4-FFF2-40B4-BE49-F238E27FC236}">
                <a16:creationId xmlns:a16="http://schemas.microsoft.com/office/drawing/2014/main" id="{AAE57053-9B5A-8D4E-A276-EB29C6645B97}"/>
              </a:ext>
            </a:extLst>
          </p:cNvPr>
          <p:cNvSpPr>
            <a:spLocks noGrp="1"/>
          </p:cNvSpPr>
          <p:nvPr>
            <p:ph type="body" sz="quarter" idx="14" hasCustomPrompt="1"/>
          </p:nvPr>
        </p:nvSpPr>
        <p:spPr>
          <a:xfrm>
            <a:off x="3708269" y="10031510"/>
            <a:ext cx="1504950" cy="769441"/>
          </a:xfrm>
          <a:noFill/>
        </p:spPr>
        <p:txBody>
          <a:bodyPr wrap="square" numCol="1" spcCol="457200" rtlCol="0" anchor="b">
            <a:spAutoFit/>
          </a:bodyPr>
          <a:lstStyle>
            <a:lvl1pPr>
              <a:defRPr lang="tr-TR" b="1" kern="1200" dirty="0">
                <a:solidFill>
                  <a:schemeClr val="tx1"/>
                </a:solidFill>
                <a:latin typeface="Graublau Sans" panose="02000500040000020004" pitchFamily="2" charset="0"/>
                <a:ea typeface="Montserrat" charset="0"/>
                <a:cs typeface="Montserrat" charset="0"/>
              </a:defRPr>
            </a:lvl1pPr>
          </a:lstStyle>
          <a:p>
            <a:pPr lvl="0" algn="r" defTabSz="1828800" rtl="0" eaLnBrk="1" hangingPunct="1">
              <a:lnSpc>
                <a:spcPts val="2600"/>
              </a:lnSpc>
            </a:pPr>
            <a:r>
              <a:rPr lang="tr-TR"/>
              <a:t>Lorem </a:t>
            </a:r>
            <a:r>
              <a:rPr lang="en-US"/>
              <a:t>i</a:t>
            </a:r>
            <a:r>
              <a:rPr lang="tr-TR"/>
              <a:t>psum</a:t>
            </a:r>
          </a:p>
        </p:txBody>
      </p:sp>
      <p:sp>
        <p:nvSpPr>
          <p:cNvPr id="95" name="Metin Yer Tutucusu 92">
            <a:extLst>
              <a:ext uri="{FF2B5EF4-FFF2-40B4-BE49-F238E27FC236}">
                <a16:creationId xmlns:a16="http://schemas.microsoft.com/office/drawing/2014/main" id="{2254AF2B-954E-4D4F-A7C8-2042EEF55FA5}"/>
              </a:ext>
            </a:extLst>
          </p:cNvPr>
          <p:cNvSpPr>
            <a:spLocks noGrp="1"/>
          </p:cNvSpPr>
          <p:nvPr>
            <p:ph type="body" sz="quarter" idx="15" hasCustomPrompt="1"/>
          </p:nvPr>
        </p:nvSpPr>
        <p:spPr>
          <a:xfrm>
            <a:off x="2542016" y="10955591"/>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algn="r" defTabSz="1828800" rtl="0" eaLnBrk="1" hangingPunct="1">
              <a:lnSpc>
                <a:spcPts val="2200"/>
              </a:lnSpc>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şaoreet</a:t>
            </a:r>
            <a:r>
              <a:rPr lang="tr-TR"/>
              <a:t> </a:t>
            </a:r>
            <a:r>
              <a:rPr lang="tr-TR" err="1"/>
              <a:t>consectetur</a:t>
            </a:r>
            <a:endParaRPr lang="tr-TR"/>
          </a:p>
        </p:txBody>
      </p:sp>
      <p:sp>
        <p:nvSpPr>
          <p:cNvPr id="96" name="Metin Yer Tutucusu 90">
            <a:extLst>
              <a:ext uri="{FF2B5EF4-FFF2-40B4-BE49-F238E27FC236}">
                <a16:creationId xmlns:a16="http://schemas.microsoft.com/office/drawing/2014/main" id="{BB17BEE8-B006-F841-A3B6-366577128F12}"/>
              </a:ext>
            </a:extLst>
          </p:cNvPr>
          <p:cNvSpPr>
            <a:spLocks noGrp="1"/>
          </p:cNvSpPr>
          <p:nvPr>
            <p:ph type="body" sz="quarter" idx="16" hasCustomPrompt="1"/>
          </p:nvPr>
        </p:nvSpPr>
        <p:spPr>
          <a:xfrm>
            <a:off x="18702463" y="3047934"/>
            <a:ext cx="1504950" cy="769441"/>
          </a:xfrm>
          <a:noFill/>
        </p:spPr>
        <p:txBody>
          <a:bodyPr wrap="square" numCol="1" spcCol="457200" rtlCol="0" anchor="b">
            <a:spAutoFit/>
          </a:bodyPr>
          <a:lstStyle>
            <a:lvl1pPr>
              <a:defRPr lang="tr-TR" sz="2200" b="1" kern="1200" dirty="0">
                <a:solidFill>
                  <a:schemeClr val="tx1"/>
                </a:solidFill>
                <a:latin typeface="Graublau Sans" panose="02000500040000020004" pitchFamily="2" charset="0"/>
                <a:ea typeface="Montserrat" charset="0"/>
                <a:cs typeface="Montserrat" charset="0"/>
              </a:defRPr>
            </a:lvl1pPr>
          </a:lstStyle>
          <a:p>
            <a:pPr lvl="0" defTabSz="1828800" rtl="0" eaLnBrk="1" hangingPunct="1">
              <a:lnSpc>
                <a:spcPts val="2600"/>
              </a:lnSpc>
            </a:pPr>
            <a:r>
              <a:rPr lang="tr-TR"/>
              <a:t>Lorem </a:t>
            </a:r>
            <a:r>
              <a:rPr lang="en-US"/>
              <a:t>i</a:t>
            </a:r>
            <a:r>
              <a:rPr lang="tr-TR"/>
              <a:t>psum</a:t>
            </a:r>
          </a:p>
        </p:txBody>
      </p:sp>
      <p:sp>
        <p:nvSpPr>
          <p:cNvPr id="97" name="Metin Yer Tutucusu 92">
            <a:extLst>
              <a:ext uri="{FF2B5EF4-FFF2-40B4-BE49-F238E27FC236}">
                <a16:creationId xmlns:a16="http://schemas.microsoft.com/office/drawing/2014/main" id="{D915D9A1-F96C-F24A-9A7C-42B15D0BD53C}"/>
              </a:ext>
            </a:extLst>
          </p:cNvPr>
          <p:cNvSpPr>
            <a:spLocks noGrp="1"/>
          </p:cNvSpPr>
          <p:nvPr>
            <p:ph type="body" sz="quarter" idx="17" hasCustomPrompt="1"/>
          </p:nvPr>
        </p:nvSpPr>
        <p:spPr>
          <a:xfrm>
            <a:off x="17401460" y="3972015"/>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defTabSz="1828800" rtl="0" eaLnBrk="1" hangingPunct="1">
              <a:lnSpc>
                <a:spcPts val="2200"/>
              </a:lnSpc>
            </a:pPr>
            <a:r>
              <a:rPr lang="tr-TR"/>
              <a:t>Aenean consequat hendrerit massa sed condimentum. Praesent vestibulum augue şaoreet consectetur</a:t>
            </a:r>
          </a:p>
        </p:txBody>
      </p:sp>
      <p:sp>
        <p:nvSpPr>
          <p:cNvPr id="98" name="Metin Yer Tutucusu 90">
            <a:extLst>
              <a:ext uri="{FF2B5EF4-FFF2-40B4-BE49-F238E27FC236}">
                <a16:creationId xmlns:a16="http://schemas.microsoft.com/office/drawing/2014/main" id="{4F18A564-7C14-E748-A0DC-CEC5864E7A0B}"/>
              </a:ext>
            </a:extLst>
          </p:cNvPr>
          <p:cNvSpPr>
            <a:spLocks noGrp="1"/>
          </p:cNvSpPr>
          <p:nvPr>
            <p:ph type="body" sz="quarter" idx="18" hasCustomPrompt="1"/>
          </p:nvPr>
        </p:nvSpPr>
        <p:spPr>
          <a:xfrm>
            <a:off x="18702463" y="6994292"/>
            <a:ext cx="1504950" cy="769441"/>
          </a:xfrm>
          <a:noFill/>
        </p:spPr>
        <p:txBody>
          <a:bodyPr wrap="square" numCol="1" spcCol="457200" rtlCol="0" anchor="b">
            <a:spAutoFit/>
          </a:bodyPr>
          <a:lstStyle>
            <a:lvl1pPr>
              <a:defRPr lang="tr-TR" sz="2200" b="1" kern="1200" dirty="0">
                <a:solidFill>
                  <a:schemeClr val="tx1"/>
                </a:solidFill>
                <a:latin typeface="Graublau Sans" panose="02000500040000020004" pitchFamily="2" charset="0"/>
                <a:ea typeface="Montserrat" charset="0"/>
                <a:cs typeface="Montserrat" charset="0"/>
              </a:defRPr>
            </a:lvl1pPr>
          </a:lstStyle>
          <a:p>
            <a:pPr lvl="0" defTabSz="1828800" rtl="0" eaLnBrk="1" hangingPunct="1">
              <a:lnSpc>
                <a:spcPts val="2600"/>
              </a:lnSpc>
            </a:pPr>
            <a:r>
              <a:rPr lang="tr-TR"/>
              <a:t>Lorem </a:t>
            </a:r>
            <a:r>
              <a:rPr lang="en-US"/>
              <a:t>i</a:t>
            </a:r>
            <a:r>
              <a:rPr lang="tr-TR"/>
              <a:t>psum</a:t>
            </a:r>
          </a:p>
        </p:txBody>
      </p:sp>
      <p:sp>
        <p:nvSpPr>
          <p:cNvPr id="99" name="Metin Yer Tutucusu 92">
            <a:extLst>
              <a:ext uri="{FF2B5EF4-FFF2-40B4-BE49-F238E27FC236}">
                <a16:creationId xmlns:a16="http://schemas.microsoft.com/office/drawing/2014/main" id="{ECBB2B34-6154-E741-973B-24DBED28772D}"/>
              </a:ext>
            </a:extLst>
          </p:cNvPr>
          <p:cNvSpPr>
            <a:spLocks noGrp="1"/>
          </p:cNvSpPr>
          <p:nvPr>
            <p:ph type="body" sz="quarter" idx="19" hasCustomPrompt="1"/>
          </p:nvPr>
        </p:nvSpPr>
        <p:spPr>
          <a:xfrm>
            <a:off x="17401460" y="7918373"/>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defTabSz="1828800" rtl="0" eaLnBrk="1" hangingPunct="1">
              <a:lnSpc>
                <a:spcPts val="2200"/>
              </a:lnSpc>
            </a:pPr>
            <a:r>
              <a:rPr lang="tr-TR"/>
              <a:t>Aenean consequat hendrerit massa sed condimentum. Praesent vestibulum augue şaoreet consectetur</a:t>
            </a:r>
          </a:p>
        </p:txBody>
      </p:sp>
      <p:sp>
        <p:nvSpPr>
          <p:cNvPr id="101" name="Metin Yer Tutucusu 100">
            <a:extLst>
              <a:ext uri="{FF2B5EF4-FFF2-40B4-BE49-F238E27FC236}">
                <a16:creationId xmlns:a16="http://schemas.microsoft.com/office/drawing/2014/main" id="{57FC97EA-2704-4F49-B3AA-49B4553200F8}"/>
              </a:ext>
            </a:extLst>
          </p:cNvPr>
          <p:cNvSpPr>
            <a:spLocks noGrp="1"/>
          </p:cNvSpPr>
          <p:nvPr>
            <p:ph type="body" sz="quarter" idx="20" hasCustomPrompt="1"/>
          </p:nvPr>
        </p:nvSpPr>
        <p:spPr>
          <a:xfrm>
            <a:off x="11075918" y="4253722"/>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10%</a:t>
            </a:r>
          </a:p>
        </p:txBody>
      </p:sp>
      <p:sp>
        <p:nvSpPr>
          <p:cNvPr id="102" name="Metin Yer Tutucusu 100">
            <a:extLst>
              <a:ext uri="{FF2B5EF4-FFF2-40B4-BE49-F238E27FC236}">
                <a16:creationId xmlns:a16="http://schemas.microsoft.com/office/drawing/2014/main" id="{9246A898-3ECC-654A-B7CF-D8FBA55ACB5D}"/>
              </a:ext>
            </a:extLst>
          </p:cNvPr>
          <p:cNvSpPr>
            <a:spLocks noGrp="1"/>
          </p:cNvSpPr>
          <p:nvPr>
            <p:ph type="body" sz="quarter" idx="21" hasCustomPrompt="1"/>
          </p:nvPr>
        </p:nvSpPr>
        <p:spPr>
          <a:xfrm>
            <a:off x="14231556" y="6716812"/>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5%</a:t>
            </a:r>
          </a:p>
        </p:txBody>
      </p:sp>
      <p:sp>
        <p:nvSpPr>
          <p:cNvPr id="103" name="Metin Yer Tutucusu 100">
            <a:extLst>
              <a:ext uri="{FF2B5EF4-FFF2-40B4-BE49-F238E27FC236}">
                <a16:creationId xmlns:a16="http://schemas.microsoft.com/office/drawing/2014/main" id="{66F140FC-EE77-0849-AEFF-CBC6E78C6536}"/>
              </a:ext>
            </a:extLst>
          </p:cNvPr>
          <p:cNvSpPr>
            <a:spLocks noGrp="1"/>
          </p:cNvSpPr>
          <p:nvPr>
            <p:ph type="body" sz="quarter" idx="22" hasCustomPrompt="1"/>
          </p:nvPr>
        </p:nvSpPr>
        <p:spPr>
          <a:xfrm>
            <a:off x="11745680" y="9660772"/>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13%</a:t>
            </a:r>
          </a:p>
        </p:txBody>
      </p:sp>
      <p:sp>
        <p:nvSpPr>
          <p:cNvPr id="104" name="Metin Yer Tutucusu 100">
            <a:extLst>
              <a:ext uri="{FF2B5EF4-FFF2-40B4-BE49-F238E27FC236}">
                <a16:creationId xmlns:a16="http://schemas.microsoft.com/office/drawing/2014/main" id="{2A9F956D-85E7-4544-A482-592FB83F816F}"/>
              </a:ext>
            </a:extLst>
          </p:cNvPr>
          <p:cNvSpPr>
            <a:spLocks noGrp="1"/>
          </p:cNvSpPr>
          <p:nvPr>
            <p:ph type="body" sz="quarter" idx="23" hasCustomPrompt="1"/>
          </p:nvPr>
        </p:nvSpPr>
        <p:spPr>
          <a:xfrm>
            <a:off x="8702890" y="7309536"/>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8%</a:t>
            </a:r>
          </a:p>
        </p:txBody>
      </p:sp>
      <p:sp>
        <p:nvSpPr>
          <p:cNvPr id="105" name="Metin Yer Tutucusu 100">
            <a:extLst>
              <a:ext uri="{FF2B5EF4-FFF2-40B4-BE49-F238E27FC236}">
                <a16:creationId xmlns:a16="http://schemas.microsoft.com/office/drawing/2014/main" id="{C7D6A0F2-57C4-5E49-8B93-8520BC62223A}"/>
              </a:ext>
            </a:extLst>
          </p:cNvPr>
          <p:cNvSpPr>
            <a:spLocks noGrp="1"/>
          </p:cNvSpPr>
          <p:nvPr>
            <p:ph type="body" sz="quarter" idx="24" hasCustomPrompt="1"/>
          </p:nvPr>
        </p:nvSpPr>
        <p:spPr>
          <a:xfrm>
            <a:off x="5515730" y="9926287"/>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1</a:t>
            </a:r>
          </a:p>
        </p:txBody>
      </p:sp>
      <p:sp>
        <p:nvSpPr>
          <p:cNvPr id="106" name="Metin Yer Tutucusu 100">
            <a:extLst>
              <a:ext uri="{FF2B5EF4-FFF2-40B4-BE49-F238E27FC236}">
                <a16:creationId xmlns:a16="http://schemas.microsoft.com/office/drawing/2014/main" id="{A9AEBA2E-4FC2-F541-8C23-A9A2465FF87D}"/>
              </a:ext>
            </a:extLst>
          </p:cNvPr>
          <p:cNvSpPr>
            <a:spLocks noGrp="1"/>
          </p:cNvSpPr>
          <p:nvPr>
            <p:ph type="body" sz="quarter" idx="25" hasCustomPrompt="1"/>
          </p:nvPr>
        </p:nvSpPr>
        <p:spPr>
          <a:xfrm>
            <a:off x="5535394" y="5774233"/>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2</a:t>
            </a:r>
          </a:p>
        </p:txBody>
      </p:sp>
      <p:sp>
        <p:nvSpPr>
          <p:cNvPr id="107" name="Metin Yer Tutucusu 100">
            <a:extLst>
              <a:ext uri="{FF2B5EF4-FFF2-40B4-BE49-F238E27FC236}">
                <a16:creationId xmlns:a16="http://schemas.microsoft.com/office/drawing/2014/main" id="{1DE092A4-6025-F64D-9B02-7DAD6669E99F}"/>
              </a:ext>
            </a:extLst>
          </p:cNvPr>
          <p:cNvSpPr>
            <a:spLocks noGrp="1"/>
          </p:cNvSpPr>
          <p:nvPr>
            <p:ph type="body" sz="quarter" idx="26" hasCustomPrompt="1"/>
          </p:nvPr>
        </p:nvSpPr>
        <p:spPr>
          <a:xfrm>
            <a:off x="17450652" y="2843073"/>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3</a:t>
            </a:r>
          </a:p>
        </p:txBody>
      </p:sp>
      <p:sp>
        <p:nvSpPr>
          <p:cNvPr id="108" name="Metin Yer Tutucusu 100">
            <a:extLst>
              <a:ext uri="{FF2B5EF4-FFF2-40B4-BE49-F238E27FC236}">
                <a16:creationId xmlns:a16="http://schemas.microsoft.com/office/drawing/2014/main" id="{0991D4BE-F8BA-8943-B087-0CC6016E8FE9}"/>
              </a:ext>
            </a:extLst>
          </p:cNvPr>
          <p:cNvSpPr>
            <a:spLocks noGrp="1"/>
          </p:cNvSpPr>
          <p:nvPr>
            <p:ph type="body" sz="quarter" idx="27" hasCustomPrompt="1"/>
          </p:nvPr>
        </p:nvSpPr>
        <p:spPr>
          <a:xfrm>
            <a:off x="17431402" y="6790387"/>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4</a:t>
            </a:r>
          </a:p>
        </p:txBody>
      </p:sp>
    </p:spTree>
    <p:extLst>
      <p:ext uri="{BB962C8B-B14F-4D97-AF65-F5344CB8AC3E}">
        <p14:creationId xmlns:p14="http://schemas.microsoft.com/office/powerpoint/2010/main" val="503904791"/>
      </p:ext>
    </p:extLst>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8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F3201CD0-3B1E-C14E-A752-53873EF7ADC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Paralelkenar 3">
            <a:extLst>
              <a:ext uri="{FF2B5EF4-FFF2-40B4-BE49-F238E27FC236}">
                <a16:creationId xmlns:a16="http://schemas.microsoft.com/office/drawing/2014/main" id="{E0B092FE-D2A1-874D-A016-BE2422145646}"/>
              </a:ext>
            </a:extLst>
          </p:cNvPr>
          <p:cNvSpPr/>
          <p:nvPr userDrawn="1"/>
        </p:nvSpPr>
        <p:spPr>
          <a:xfrm>
            <a:off x="15904419" y="2952433"/>
            <a:ext cx="8487094" cy="1213485"/>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EB68A951-E85E-5843-A506-09A0F1CA4474}"/>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pic>
        <p:nvPicPr>
          <p:cNvPr id="7" name="Resim 6" descr="nesne içeren bir resim&#10;&#10;&#10;&#10;Açıklama otomatik olarak oluşturuldu">
            <a:extLst>
              <a:ext uri="{FF2B5EF4-FFF2-40B4-BE49-F238E27FC236}">
                <a16:creationId xmlns:a16="http://schemas.microsoft.com/office/drawing/2014/main" id="{2C9FDC16-C70D-6B49-B4B4-659058C0383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layt Numarası">
            <a:extLst>
              <a:ext uri="{FF2B5EF4-FFF2-40B4-BE49-F238E27FC236}">
                <a16:creationId xmlns:a16="http://schemas.microsoft.com/office/drawing/2014/main" id="{A6880B2E-589E-A245-B627-D9B03C936BB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2" name="Freeform 5">
            <a:extLst>
              <a:ext uri="{FF2B5EF4-FFF2-40B4-BE49-F238E27FC236}">
                <a16:creationId xmlns:a16="http://schemas.microsoft.com/office/drawing/2014/main" id="{E0F45FA4-AB01-6045-9ADD-090BB9143335}"/>
              </a:ext>
            </a:extLst>
          </p:cNvPr>
          <p:cNvSpPr>
            <a:spLocks/>
          </p:cNvSpPr>
          <p:nvPr/>
        </p:nvSpPr>
        <p:spPr bwMode="auto">
          <a:xfrm rot="20181012">
            <a:off x="17925185" y="4898984"/>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cxnSp>
        <p:nvCxnSpPr>
          <p:cNvPr id="13" name="Düz Bağlayıcı 12">
            <a:extLst>
              <a:ext uri="{FF2B5EF4-FFF2-40B4-BE49-F238E27FC236}">
                <a16:creationId xmlns:a16="http://schemas.microsoft.com/office/drawing/2014/main" id="{C8D62677-163E-D740-812A-B7F3D1EBCF0F}"/>
              </a:ext>
            </a:extLst>
          </p:cNvPr>
          <p:cNvCxnSpPr>
            <a:cxnSpLocks/>
          </p:cNvCxnSpPr>
          <p:nvPr/>
        </p:nvCxnSpPr>
        <p:spPr>
          <a:xfrm flipH="1">
            <a:off x="2281317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cxnSp>
        <p:nvCxnSpPr>
          <p:cNvPr id="58" name="Straight Connector 4">
            <a:extLst>
              <a:ext uri="{FF2B5EF4-FFF2-40B4-BE49-F238E27FC236}">
                <a16:creationId xmlns:a16="http://schemas.microsoft.com/office/drawing/2014/main" id="{D270B40F-7F10-2F4D-85F1-0039728C46D4}"/>
              </a:ext>
            </a:extLst>
          </p:cNvPr>
          <p:cNvCxnSpPr>
            <a:cxnSpLocks/>
          </p:cNvCxnSpPr>
          <p:nvPr/>
        </p:nvCxnSpPr>
        <p:spPr>
          <a:xfrm>
            <a:off x="2472970" y="7598269"/>
            <a:ext cx="0" cy="1446494"/>
          </a:xfrm>
          <a:prstGeom prst="line">
            <a:avLst/>
          </a:prstGeom>
          <a:ln w="12700">
            <a:solidFill>
              <a:srgbClr val="C8102E"/>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81C186DB-3777-CE4E-B7B2-DB0022D4F14E}"/>
              </a:ext>
            </a:extLst>
          </p:cNvPr>
          <p:cNvSpPr/>
          <p:nvPr/>
        </p:nvSpPr>
        <p:spPr>
          <a:xfrm>
            <a:off x="2157780" y="8676878"/>
            <a:ext cx="630380" cy="630380"/>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6" name="Straight Connector 57">
            <a:extLst>
              <a:ext uri="{FF2B5EF4-FFF2-40B4-BE49-F238E27FC236}">
                <a16:creationId xmlns:a16="http://schemas.microsoft.com/office/drawing/2014/main" id="{438EB9BF-FE62-6D46-8FE2-8A7173136C2F}"/>
              </a:ext>
            </a:extLst>
          </p:cNvPr>
          <p:cNvCxnSpPr>
            <a:cxnSpLocks/>
          </p:cNvCxnSpPr>
          <p:nvPr/>
        </p:nvCxnSpPr>
        <p:spPr>
          <a:xfrm>
            <a:off x="6070400" y="5941968"/>
            <a:ext cx="0" cy="3050100"/>
          </a:xfrm>
          <a:prstGeom prst="line">
            <a:avLst/>
          </a:prstGeom>
          <a:ln w="12700">
            <a:solidFill>
              <a:srgbClr val="272A30"/>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79B9CAA4-28E4-DA4A-A48A-27C17A494665}"/>
              </a:ext>
            </a:extLst>
          </p:cNvPr>
          <p:cNvSpPr/>
          <p:nvPr/>
        </p:nvSpPr>
        <p:spPr>
          <a:xfrm>
            <a:off x="5755210" y="8676878"/>
            <a:ext cx="630380" cy="630380"/>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4" name="Straight Connector 65">
            <a:extLst>
              <a:ext uri="{FF2B5EF4-FFF2-40B4-BE49-F238E27FC236}">
                <a16:creationId xmlns:a16="http://schemas.microsoft.com/office/drawing/2014/main" id="{D803A955-6395-654C-88FF-6F1F7C47E6FE}"/>
              </a:ext>
            </a:extLst>
          </p:cNvPr>
          <p:cNvCxnSpPr>
            <a:cxnSpLocks/>
          </p:cNvCxnSpPr>
          <p:nvPr/>
        </p:nvCxnSpPr>
        <p:spPr>
          <a:xfrm>
            <a:off x="9667828" y="7598268"/>
            <a:ext cx="0" cy="1393800"/>
          </a:xfrm>
          <a:prstGeom prst="line">
            <a:avLst/>
          </a:prstGeom>
          <a:ln w="12700">
            <a:solidFill>
              <a:srgbClr val="C8102E"/>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509FB448-609E-D44D-B9C6-A5CFB3C9CC21}"/>
              </a:ext>
            </a:extLst>
          </p:cNvPr>
          <p:cNvSpPr/>
          <p:nvPr/>
        </p:nvSpPr>
        <p:spPr>
          <a:xfrm>
            <a:off x="9352638" y="8676878"/>
            <a:ext cx="630380" cy="630380"/>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2" name="Straight Connector 72">
            <a:extLst>
              <a:ext uri="{FF2B5EF4-FFF2-40B4-BE49-F238E27FC236}">
                <a16:creationId xmlns:a16="http://schemas.microsoft.com/office/drawing/2014/main" id="{B2E9A438-2905-4543-9223-0228FEBED750}"/>
              </a:ext>
            </a:extLst>
          </p:cNvPr>
          <p:cNvCxnSpPr>
            <a:cxnSpLocks/>
          </p:cNvCxnSpPr>
          <p:nvPr/>
        </p:nvCxnSpPr>
        <p:spPr>
          <a:xfrm>
            <a:off x="13265258" y="5941968"/>
            <a:ext cx="0" cy="3050100"/>
          </a:xfrm>
          <a:prstGeom prst="line">
            <a:avLst/>
          </a:prstGeom>
          <a:ln w="12700">
            <a:solidFill>
              <a:srgbClr val="272A30"/>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B1110726-8835-864F-92BD-82908D749E52}"/>
              </a:ext>
            </a:extLst>
          </p:cNvPr>
          <p:cNvSpPr/>
          <p:nvPr/>
        </p:nvSpPr>
        <p:spPr>
          <a:xfrm>
            <a:off x="12950068" y="8676878"/>
            <a:ext cx="630380" cy="630380"/>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0" name="Straight Connector 79">
            <a:extLst>
              <a:ext uri="{FF2B5EF4-FFF2-40B4-BE49-F238E27FC236}">
                <a16:creationId xmlns:a16="http://schemas.microsoft.com/office/drawing/2014/main" id="{560BBAC2-BABE-9647-9D4F-3E22F8E0F9E4}"/>
              </a:ext>
            </a:extLst>
          </p:cNvPr>
          <p:cNvCxnSpPr>
            <a:cxnSpLocks/>
          </p:cNvCxnSpPr>
          <p:nvPr/>
        </p:nvCxnSpPr>
        <p:spPr>
          <a:xfrm>
            <a:off x="16862686" y="7598268"/>
            <a:ext cx="0" cy="1393800"/>
          </a:xfrm>
          <a:prstGeom prst="line">
            <a:avLst/>
          </a:prstGeom>
          <a:ln w="12700">
            <a:solidFill>
              <a:srgbClr val="C8102E"/>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534E07B6-68C5-5743-B3C3-968E475BE61E}"/>
              </a:ext>
            </a:extLst>
          </p:cNvPr>
          <p:cNvSpPr/>
          <p:nvPr/>
        </p:nvSpPr>
        <p:spPr>
          <a:xfrm>
            <a:off x="16547496" y="8676878"/>
            <a:ext cx="630380" cy="630380"/>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chemeClr val="bg1"/>
              </a:solidFill>
              <a:latin typeface="Graublau Sans Heavy" panose="02000500040000020004" pitchFamily="2" charset="0"/>
            </a:endParaRPr>
          </a:p>
        </p:txBody>
      </p:sp>
      <p:sp>
        <p:nvSpPr>
          <p:cNvPr id="19" name="Freeform 5">
            <a:extLst>
              <a:ext uri="{FF2B5EF4-FFF2-40B4-BE49-F238E27FC236}">
                <a16:creationId xmlns:a16="http://schemas.microsoft.com/office/drawing/2014/main" id="{0D69CAD5-66A1-AE46-98BD-332E1F909472}"/>
              </a:ext>
            </a:extLst>
          </p:cNvPr>
          <p:cNvSpPr>
            <a:spLocks/>
          </p:cNvSpPr>
          <p:nvPr/>
        </p:nvSpPr>
        <p:spPr bwMode="auto">
          <a:xfrm rot="1418988" flipH="1">
            <a:off x="14284029" y="4898980"/>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sp>
        <p:nvSpPr>
          <p:cNvPr id="20" name="Freeform 5">
            <a:extLst>
              <a:ext uri="{FF2B5EF4-FFF2-40B4-BE49-F238E27FC236}">
                <a16:creationId xmlns:a16="http://schemas.microsoft.com/office/drawing/2014/main" id="{7363CA08-D9BA-E14B-8CDD-255F3210E08C}"/>
              </a:ext>
            </a:extLst>
          </p:cNvPr>
          <p:cNvSpPr>
            <a:spLocks/>
          </p:cNvSpPr>
          <p:nvPr/>
        </p:nvSpPr>
        <p:spPr bwMode="auto">
          <a:xfrm rot="20181012">
            <a:off x="10697711" y="4860000"/>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sp>
        <p:nvSpPr>
          <p:cNvPr id="21" name="Freeform 5">
            <a:extLst>
              <a:ext uri="{FF2B5EF4-FFF2-40B4-BE49-F238E27FC236}">
                <a16:creationId xmlns:a16="http://schemas.microsoft.com/office/drawing/2014/main" id="{0AA9F32F-A9B3-A044-9628-E898EF88DED1}"/>
              </a:ext>
            </a:extLst>
          </p:cNvPr>
          <p:cNvSpPr>
            <a:spLocks/>
          </p:cNvSpPr>
          <p:nvPr/>
        </p:nvSpPr>
        <p:spPr bwMode="auto">
          <a:xfrm rot="1418988" flipH="1">
            <a:off x="7048759" y="4898982"/>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sp>
        <p:nvSpPr>
          <p:cNvPr id="22" name="Freeform 5">
            <a:extLst>
              <a:ext uri="{FF2B5EF4-FFF2-40B4-BE49-F238E27FC236}">
                <a16:creationId xmlns:a16="http://schemas.microsoft.com/office/drawing/2014/main" id="{1D5E1200-8969-F042-9BAC-DE1DEFCD3729}"/>
              </a:ext>
            </a:extLst>
          </p:cNvPr>
          <p:cNvSpPr>
            <a:spLocks/>
          </p:cNvSpPr>
          <p:nvPr/>
        </p:nvSpPr>
        <p:spPr bwMode="auto">
          <a:xfrm rot="20181012">
            <a:off x="3462441" y="4860002"/>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grpSp>
        <p:nvGrpSpPr>
          <p:cNvPr id="24" name="Group 64">
            <a:extLst>
              <a:ext uri="{FF2B5EF4-FFF2-40B4-BE49-F238E27FC236}">
                <a16:creationId xmlns:a16="http://schemas.microsoft.com/office/drawing/2014/main" id="{29E5EBD0-611C-8A4C-B4A8-205DE05F9B63}"/>
              </a:ext>
            </a:extLst>
          </p:cNvPr>
          <p:cNvGrpSpPr/>
          <p:nvPr/>
        </p:nvGrpSpPr>
        <p:grpSpPr>
          <a:xfrm>
            <a:off x="1157674" y="4809160"/>
            <a:ext cx="2630596" cy="2630596"/>
            <a:chOff x="3108553" y="4899412"/>
            <a:chExt cx="2778703" cy="2778703"/>
          </a:xfrm>
        </p:grpSpPr>
        <p:sp>
          <p:nvSpPr>
            <p:cNvPr id="48" name="Oval 47">
              <a:extLst>
                <a:ext uri="{FF2B5EF4-FFF2-40B4-BE49-F238E27FC236}">
                  <a16:creationId xmlns:a16="http://schemas.microsoft.com/office/drawing/2014/main" id="{CF1FDF55-E02D-C347-8A20-64602EC159B7}"/>
                </a:ext>
              </a:extLst>
            </p:cNvPr>
            <p:cNvSpPr/>
            <p:nvPr/>
          </p:nvSpPr>
          <p:spPr>
            <a:xfrm>
              <a:off x="3108553" y="4899412"/>
              <a:ext cx="2778703" cy="2778703"/>
            </a:xfrm>
            <a:prstGeom prst="ellipse">
              <a:avLst/>
            </a:prstGeom>
            <a:solidFill>
              <a:srgbClr val="C8102E"/>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9" name="Oval 48">
              <a:extLst>
                <a:ext uri="{FF2B5EF4-FFF2-40B4-BE49-F238E27FC236}">
                  <a16:creationId xmlns:a16="http://schemas.microsoft.com/office/drawing/2014/main" id="{48ACB10E-2F72-024D-B451-86864B1EECB9}"/>
                </a:ext>
              </a:extLst>
            </p:cNvPr>
            <p:cNvSpPr/>
            <p:nvPr/>
          </p:nvSpPr>
          <p:spPr>
            <a:xfrm>
              <a:off x="334968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5" name="Group 62">
            <a:extLst>
              <a:ext uri="{FF2B5EF4-FFF2-40B4-BE49-F238E27FC236}">
                <a16:creationId xmlns:a16="http://schemas.microsoft.com/office/drawing/2014/main" id="{6F04053E-E595-9941-8A32-486ED50251D9}"/>
              </a:ext>
            </a:extLst>
          </p:cNvPr>
          <p:cNvGrpSpPr/>
          <p:nvPr/>
        </p:nvGrpSpPr>
        <p:grpSpPr>
          <a:xfrm>
            <a:off x="4755102" y="3113070"/>
            <a:ext cx="2630596" cy="2630596"/>
            <a:chOff x="7061313" y="4899412"/>
            <a:chExt cx="2778703" cy="2778703"/>
          </a:xfrm>
        </p:grpSpPr>
        <p:sp>
          <p:nvSpPr>
            <p:cNvPr id="46" name="Oval 45">
              <a:extLst>
                <a:ext uri="{FF2B5EF4-FFF2-40B4-BE49-F238E27FC236}">
                  <a16:creationId xmlns:a16="http://schemas.microsoft.com/office/drawing/2014/main" id="{DDBA4C1E-F48E-B94A-93DF-358CE84B1AFF}"/>
                </a:ext>
              </a:extLst>
            </p:cNvPr>
            <p:cNvSpPr/>
            <p:nvPr/>
          </p:nvSpPr>
          <p:spPr>
            <a:xfrm>
              <a:off x="7061313" y="4899412"/>
              <a:ext cx="2778703" cy="2778703"/>
            </a:xfrm>
            <a:prstGeom prst="ellipse">
              <a:avLst/>
            </a:prstGeom>
            <a:solidFill>
              <a:srgbClr val="272A30"/>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7" name="Oval 46">
              <a:extLst>
                <a:ext uri="{FF2B5EF4-FFF2-40B4-BE49-F238E27FC236}">
                  <a16:creationId xmlns:a16="http://schemas.microsoft.com/office/drawing/2014/main" id="{1495A1A5-67E8-9446-9ACE-7433B2F9D9DE}"/>
                </a:ext>
              </a:extLst>
            </p:cNvPr>
            <p:cNvSpPr/>
            <p:nvPr/>
          </p:nvSpPr>
          <p:spPr>
            <a:xfrm>
              <a:off x="730244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6" name="Group 66">
            <a:extLst>
              <a:ext uri="{FF2B5EF4-FFF2-40B4-BE49-F238E27FC236}">
                <a16:creationId xmlns:a16="http://schemas.microsoft.com/office/drawing/2014/main" id="{1A292DA9-7AB1-D64D-AD3F-CCFA11617B81}"/>
              </a:ext>
            </a:extLst>
          </p:cNvPr>
          <p:cNvGrpSpPr/>
          <p:nvPr/>
        </p:nvGrpSpPr>
        <p:grpSpPr>
          <a:xfrm>
            <a:off x="8352532" y="4809160"/>
            <a:ext cx="2630596" cy="2630596"/>
            <a:chOff x="3108553" y="4899412"/>
            <a:chExt cx="2778703" cy="2778703"/>
          </a:xfrm>
        </p:grpSpPr>
        <p:sp>
          <p:nvSpPr>
            <p:cNvPr id="44" name="Oval 43">
              <a:extLst>
                <a:ext uri="{FF2B5EF4-FFF2-40B4-BE49-F238E27FC236}">
                  <a16:creationId xmlns:a16="http://schemas.microsoft.com/office/drawing/2014/main" id="{0E167C16-B665-8D4E-8A94-53403463BA55}"/>
                </a:ext>
              </a:extLst>
            </p:cNvPr>
            <p:cNvSpPr/>
            <p:nvPr/>
          </p:nvSpPr>
          <p:spPr>
            <a:xfrm>
              <a:off x="3108553" y="4899412"/>
              <a:ext cx="2778703" cy="2778703"/>
            </a:xfrm>
            <a:prstGeom prst="ellipse">
              <a:avLst/>
            </a:prstGeom>
            <a:solidFill>
              <a:srgbClr val="C8102E"/>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5" name="Oval 44">
              <a:extLst>
                <a:ext uri="{FF2B5EF4-FFF2-40B4-BE49-F238E27FC236}">
                  <a16:creationId xmlns:a16="http://schemas.microsoft.com/office/drawing/2014/main" id="{D36F3320-A647-F74E-A2A8-1015E9638066}"/>
                </a:ext>
              </a:extLst>
            </p:cNvPr>
            <p:cNvSpPr/>
            <p:nvPr/>
          </p:nvSpPr>
          <p:spPr>
            <a:xfrm>
              <a:off x="334968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7" name="Group 73">
            <a:extLst>
              <a:ext uri="{FF2B5EF4-FFF2-40B4-BE49-F238E27FC236}">
                <a16:creationId xmlns:a16="http://schemas.microsoft.com/office/drawing/2014/main" id="{4633BC70-7215-8A43-AC65-4223401A044D}"/>
              </a:ext>
            </a:extLst>
          </p:cNvPr>
          <p:cNvGrpSpPr/>
          <p:nvPr/>
        </p:nvGrpSpPr>
        <p:grpSpPr>
          <a:xfrm>
            <a:off x="11949960" y="3113070"/>
            <a:ext cx="2630596" cy="2630596"/>
            <a:chOff x="7061313" y="4899412"/>
            <a:chExt cx="2778703" cy="2778703"/>
          </a:xfrm>
        </p:grpSpPr>
        <p:sp>
          <p:nvSpPr>
            <p:cNvPr id="42" name="Oval 41">
              <a:extLst>
                <a:ext uri="{FF2B5EF4-FFF2-40B4-BE49-F238E27FC236}">
                  <a16:creationId xmlns:a16="http://schemas.microsoft.com/office/drawing/2014/main" id="{A67F244E-8113-C94B-8D82-B594580AFE99}"/>
                </a:ext>
              </a:extLst>
            </p:cNvPr>
            <p:cNvSpPr/>
            <p:nvPr/>
          </p:nvSpPr>
          <p:spPr>
            <a:xfrm>
              <a:off x="7061313" y="4899412"/>
              <a:ext cx="2778703" cy="2778703"/>
            </a:xfrm>
            <a:prstGeom prst="ellipse">
              <a:avLst/>
            </a:prstGeom>
            <a:solidFill>
              <a:srgbClr val="272A30"/>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3" name="Oval 42">
              <a:extLst>
                <a:ext uri="{FF2B5EF4-FFF2-40B4-BE49-F238E27FC236}">
                  <a16:creationId xmlns:a16="http://schemas.microsoft.com/office/drawing/2014/main" id="{7BE2D523-D4D1-4A4D-A6EA-DA03BE31AC67}"/>
                </a:ext>
              </a:extLst>
            </p:cNvPr>
            <p:cNvSpPr/>
            <p:nvPr/>
          </p:nvSpPr>
          <p:spPr>
            <a:xfrm>
              <a:off x="730244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8" name="Group 80">
            <a:extLst>
              <a:ext uri="{FF2B5EF4-FFF2-40B4-BE49-F238E27FC236}">
                <a16:creationId xmlns:a16="http://schemas.microsoft.com/office/drawing/2014/main" id="{93921846-B95A-7149-BA64-002B9C80FF34}"/>
              </a:ext>
            </a:extLst>
          </p:cNvPr>
          <p:cNvGrpSpPr/>
          <p:nvPr/>
        </p:nvGrpSpPr>
        <p:grpSpPr>
          <a:xfrm>
            <a:off x="15547390" y="4809160"/>
            <a:ext cx="2630596" cy="2630596"/>
            <a:chOff x="3108553" y="4899412"/>
            <a:chExt cx="2778703" cy="2778703"/>
          </a:xfrm>
        </p:grpSpPr>
        <p:sp>
          <p:nvSpPr>
            <p:cNvPr id="40" name="Oval 39">
              <a:extLst>
                <a:ext uri="{FF2B5EF4-FFF2-40B4-BE49-F238E27FC236}">
                  <a16:creationId xmlns:a16="http://schemas.microsoft.com/office/drawing/2014/main" id="{1F4CD869-57B0-6A47-AF7F-DE24E270DA73}"/>
                </a:ext>
              </a:extLst>
            </p:cNvPr>
            <p:cNvSpPr/>
            <p:nvPr/>
          </p:nvSpPr>
          <p:spPr>
            <a:xfrm>
              <a:off x="3108553" y="4899412"/>
              <a:ext cx="2778703" cy="2778703"/>
            </a:xfrm>
            <a:prstGeom prst="ellipse">
              <a:avLst/>
            </a:prstGeom>
            <a:solidFill>
              <a:srgbClr val="C8102E"/>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1" name="Oval 40">
              <a:extLst>
                <a:ext uri="{FF2B5EF4-FFF2-40B4-BE49-F238E27FC236}">
                  <a16:creationId xmlns:a16="http://schemas.microsoft.com/office/drawing/2014/main" id="{E19EE305-B22F-0845-B3EB-A237BD8DD94D}"/>
                </a:ext>
              </a:extLst>
            </p:cNvPr>
            <p:cNvSpPr/>
            <p:nvPr/>
          </p:nvSpPr>
          <p:spPr>
            <a:xfrm>
              <a:off x="334968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33" name="Group 73">
            <a:extLst>
              <a:ext uri="{FF2B5EF4-FFF2-40B4-BE49-F238E27FC236}">
                <a16:creationId xmlns:a16="http://schemas.microsoft.com/office/drawing/2014/main" id="{C9D50DDD-690B-5249-B700-193FFCE02DA4}"/>
              </a:ext>
            </a:extLst>
          </p:cNvPr>
          <p:cNvGrpSpPr/>
          <p:nvPr/>
        </p:nvGrpSpPr>
        <p:grpSpPr>
          <a:xfrm>
            <a:off x="19177434" y="3152054"/>
            <a:ext cx="2630596" cy="2630596"/>
            <a:chOff x="7061313" y="4899412"/>
            <a:chExt cx="2778703" cy="2778703"/>
          </a:xfrm>
        </p:grpSpPr>
        <p:sp>
          <p:nvSpPr>
            <p:cNvPr id="38" name="Oval 37">
              <a:extLst>
                <a:ext uri="{FF2B5EF4-FFF2-40B4-BE49-F238E27FC236}">
                  <a16:creationId xmlns:a16="http://schemas.microsoft.com/office/drawing/2014/main" id="{9593E745-D433-C047-8F1B-D25D7833AF30}"/>
                </a:ext>
              </a:extLst>
            </p:cNvPr>
            <p:cNvSpPr/>
            <p:nvPr/>
          </p:nvSpPr>
          <p:spPr>
            <a:xfrm>
              <a:off x="7061313" y="4899412"/>
              <a:ext cx="2778703" cy="2778703"/>
            </a:xfrm>
            <a:prstGeom prst="ellipse">
              <a:avLst/>
            </a:prstGeom>
            <a:solidFill>
              <a:srgbClr val="272A30"/>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39" name="Oval 38">
              <a:extLst>
                <a:ext uri="{FF2B5EF4-FFF2-40B4-BE49-F238E27FC236}">
                  <a16:creationId xmlns:a16="http://schemas.microsoft.com/office/drawing/2014/main" id="{DECE3238-E0CB-5A48-99D8-C10BB3E200EB}"/>
                </a:ext>
              </a:extLst>
            </p:cNvPr>
            <p:cNvSpPr/>
            <p:nvPr/>
          </p:nvSpPr>
          <p:spPr>
            <a:xfrm>
              <a:off x="730244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cxnSp>
        <p:nvCxnSpPr>
          <p:cNvPr id="36" name="Straight Connector 72">
            <a:extLst>
              <a:ext uri="{FF2B5EF4-FFF2-40B4-BE49-F238E27FC236}">
                <a16:creationId xmlns:a16="http://schemas.microsoft.com/office/drawing/2014/main" id="{B0FC7EA7-BBC5-EB42-99ED-2A5159ADB6C6}"/>
              </a:ext>
            </a:extLst>
          </p:cNvPr>
          <p:cNvCxnSpPr>
            <a:cxnSpLocks/>
          </p:cNvCxnSpPr>
          <p:nvPr/>
        </p:nvCxnSpPr>
        <p:spPr>
          <a:xfrm>
            <a:off x="20516120" y="5931486"/>
            <a:ext cx="0" cy="3050100"/>
          </a:xfrm>
          <a:prstGeom prst="line">
            <a:avLst/>
          </a:prstGeom>
          <a:ln w="12700">
            <a:solidFill>
              <a:srgbClr val="272A30"/>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87F304C6-5835-BD4C-B6C4-C46D9C5057D6}"/>
              </a:ext>
            </a:extLst>
          </p:cNvPr>
          <p:cNvSpPr/>
          <p:nvPr/>
        </p:nvSpPr>
        <p:spPr>
          <a:xfrm>
            <a:off x="20200930" y="8666396"/>
            <a:ext cx="630380" cy="630380"/>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sp>
        <p:nvSpPr>
          <p:cNvPr id="35" name="TextBox 10">
            <a:extLst>
              <a:ext uri="{FF2B5EF4-FFF2-40B4-BE49-F238E27FC236}">
                <a16:creationId xmlns:a16="http://schemas.microsoft.com/office/drawing/2014/main" id="{CFB03FDA-24C1-4449-8B5B-EE4A78B66D13}"/>
              </a:ext>
            </a:extLst>
          </p:cNvPr>
          <p:cNvSpPr txBox="1"/>
          <p:nvPr/>
        </p:nvSpPr>
        <p:spPr>
          <a:xfrm>
            <a:off x="19200825" y="9558565"/>
            <a:ext cx="2619014" cy="4278094"/>
          </a:xfrm>
          <a:prstGeom prst="rect">
            <a:avLst/>
          </a:prstGeom>
          <a:noFill/>
        </p:spPr>
        <p:txBody>
          <a:bodyPr wrap="square" rtlCol="0">
            <a:spAutoFit/>
          </a:bodyPr>
          <a:lstStyle/>
          <a:p>
            <a:pPr algn="ctr"/>
            <a:r>
              <a:rPr lang="en-US" sz="7600" b="1">
                <a:solidFill>
                  <a:srgbClr val="272A30"/>
                </a:solidFill>
                <a:latin typeface="Graublau Sans Heavy" panose="02000500040000020004" pitchFamily="2" charset="0"/>
              </a:rPr>
              <a:t>Lorem</a:t>
            </a:r>
          </a:p>
          <a:p>
            <a:pPr algn="ctr"/>
            <a:r>
              <a:rPr lang="en-US" sz="2000" err="1">
                <a:solidFill>
                  <a:srgbClr val="272A30"/>
                </a:solidFill>
                <a:latin typeface="Graublau Sans" panose="02000500040000020004" pitchFamily="2" charset="0"/>
              </a:rPr>
              <a:t>Quisque</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ut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nibh</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tellus</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Proin</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eget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pellentesque</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mauris</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Aenean</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consequat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hendrerit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massa</a:t>
            </a:r>
            <a:r>
              <a:rPr lang="en-US" sz="2000">
                <a:solidFill>
                  <a:srgbClr val="272A30"/>
                </a:solidFill>
                <a:latin typeface="Graublau Sans" panose="02000500040000020004" pitchFamily="2" charset="0"/>
              </a:rPr>
              <a:t> sed </a:t>
            </a:r>
            <a:r>
              <a:rPr lang="en-US" sz="2000" err="1">
                <a:solidFill>
                  <a:srgbClr val="272A30"/>
                </a:solidFill>
                <a:latin typeface="Graublau Sans" panose="02000500040000020004" pitchFamily="2" charset="0"/>
              </a:rPr>
              <a:t>condimentum</a:t>
            </a:r>
            <a:r>
              <a:rPr lang="en-US" sz="2000">
                <a:solidFill>
                  <a:srgbClr val="272A30"/>
                </a:solidFill>
                <a:latin typeface="Graublau Sans" panose="02000500040000020004" pitchFamily="2" charset="0"/>
              </a:rPr>
              <a:t>. </a:t>
            </a:r>
          </a:p>
        </p:txBody>
      </p:sp>
      <p:sp>
        <p:nvSpPr>
          <p:cNvPr id="110" name="Metin Yer Tutucusu 109">
            <a:extLst>
              <a:ext uri="{FF2B5EF4-FFF2-40B4-BE49-F238E27FC236}">
                <a16:creationId xmlns:a16="http://schemas.microsoft.com/office/drawing/2014/main" id="{A0F2CE5A-84B5-FB4E-96C0-8052C1BF5482}"/>
              </a:ext>
            </a:extLst>
          </p:cNvPr>
          <p:cNvSpPr>
            <a:spLocks noGrp="1"/>
          </p:cNvSpPr>
          <p:nvPr>
            <p:ph type="body" sz="quarter" idx="10" hasCustomPrompt="1"/>
          </p:nvPr>
        </p:nvSpPr>
        <p:spPr>
          <a:xfrm>
            <a:off x="632424" y="182141"/>
            <a:ext cx="130397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112" name="Metin Yer Tutucusu 111">
            <a:extLst>
              <a:ext uri="{FF2B5EF4-FFF2-40B4-BE49-F238E27FC236}">
                <a16:creationId xmlns:a16="http://schemas.microsoft.com/office/drawing/2014/main" id="{C07554B7-58EF-894E-8533-6D210CA97E2E}"/>
              </a:ext>
            </a:extLst>
          </p:cNvPr>
          <p:cNvSpPr>
            <a:spLocks noGrp="1"/>
          </p:cNvSpPr>
          <p:nvPr>
            <p:ph type="body" sz="quarter" idx="11"/>
          </p:nvPr>
        </p:nvSpPr>
        <p:spPr>
          <a:xfrm>
            <a:off x="631826" y="1790701"/>
            <a:ext cx="13293724" cy="987426"/>
          </a:xfrm>
        </p:spPr>
        <p:txBody>
          <a:bodyPr>
            <a:normAutofit/>
          </a:bodyPr>
          <a:lstStyle>
            <a:lvl1pPr>
              <a:defRPr sz="2800" b="1"/>
            </a:lvl1pPr>
          </a:lstStyle>
          <a:p>
            <a:pPr lvl="0"/>
            <a:r>
              <a:rPr lang="tr-TR"/>
              <a:t>Asıl metin stillerini düzenlemek için tıklayın</a:t>
            </a:r>
          </a:p>
        </p:txBody>
      </p:sp>
      <p:sp>
        <p:nvSpPr>
          <p:cNvPr id="114" name="Metin Yer Tutucusu 113">
            <a:extLst>
              <a:ext uri="{FF2B5EF4-FFF2-40B4-BE49-F238E27FC236}">
                <a16:creationId xmlns:a16="http://schemas.microsoft.com/office/drawing/2014/main" id="{68D0C627-4389-A74E-AA54-DD83295395EE}"/>
              </a:ext>
            </a:extLst>
          </p:cNvPr>
          <p:cNvSpPr>
            <a:spLocks noGrp="1"/>
          </p:cNvSpPr>
          <p:nvPr>
            <p:ph type="body" sz="quarter" idx="12" hasCustomPrompt="1"/>
          </p:nvPr>
        </p:nvSpPr>
        <p:spPr>
          <a:xfrm>
            <a:off x="1644425" y="9561480"/>
            <a:ext cx="1631950" cy="847724"/>
          </a:xfrm>
        </p:spPr>
        <p:txBody>
          <a:bodyPr>
            <a:normAutofit/>
          </a:bodyPr>
          <a:lstStyle>
            <a:lvl1pPr algn="ctr">
              <a:defRPr sz="3600" b="1" i="0">
                <a:solidFill>
                  <a:srgbClr val="C00000"/>
                </a:solidFill>
                <a:latin typeface="Graublau Sans Heavy" panose="02000500040000020004" pitchFamily="2" charset="0"/>
              </a:defRPr>
            </a:lvl1pPr>
          </a:lstStyle>
          <a:p>
            <a:pPr lvl="0"/>
            <a:r>
              <a:rPr lang="tr-TR" err="1"/>
              <a:t>Lorem</a:t>
            </a:r>
            <a:endParaRPr lang="tr-TR"/>
          </a:p>
        </p:txBody>
      </p:sp>
      <p:sp>
        <p:nvSpPr>
          <p:cNvPr id="116" name="Metin Yer Tutucusu 115">
            <a:extLst>
              <a:ext uri="{FF2B5EF4-FFF2-40B4-BE49-F238E27FC236}">
                <a16:creationId xmlns:a16="http://schemas.microsoft.com/office/drawing/2014/main" id="{A651DF6C-CD3F-214A-9BFD-4963008A7745}"/>
              </a:ext>
            </a:extLst>
          </p:cNvPr>
          <p:cNvSpPr>
            <a:spLocks noGrp="1"/>
          </p:cNvSpPr>
          <p:nvPr>
            <p:ph type="body" sz="quarter" idx="13" hasCustomPrompt="1"/>
          </p:nvPr>
        </p:nvSpPr>
        <p:spPr>
          <a:xfrm>
            <a:off x="1246901"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17" name="Metin Yer Tutucusu 113">
            <a:extLst>
              <a:ext uri="{FF2B5EF4-FFF2-40B4-BE49-F238E27FC236}">
                <a16:creationId xmlns:a16="http://schemas.microsoft.com/office/drawing/2014/main" id="{92FD50AF-1243-EE47-95B1-C8C009BB0FB5}"/>
              </a:ext>
            </a:extLst>
          </p:cNvPr>
          <p:cNvSpPr>
            <a:spLocks noGrp="1"/>
          </p:cNvSpPr>
          <p:nvPr>
            <p:ph type="body" sz="quarter" idx="14" hasCustomPrompt="1"/>
          </p:nvPr>
        </p:nvSpPr>
        <p:spPr>
          <a:xfrm>
            <a:off x="5260143" y="9561480"/>
            <a:ext cx="1631950" cy="847724"/>
          </a:xfrm>
        </p:spPr>
        <p:txBody>
          <a:bodyPr>
            <a:normAutofit/>
          </a:bodyPr>
          <a:lstStyle>
            <a:lvl1pPr algn="ctr">
              <a:defRPr sz="3600" b="1" i="0">
                <a:solidFill>
                  <a:srgbClr val="000000"/>
                </a:solidFill>
                <a:latin typeface="Graublau Sans Heavy" panose="02000500040000020004" pitchFamily="2" charset="0"/>
              </a:defRPr>
            </a:lvl1pPr>
          </a:lstStyle>
          <a:p>
            <a:pPr lvl="0"/>
            <a:r>
              <a:rPr lang="tr-TR" err="1"/>
              <a:t>Lorem</a:t>
            </a:r>
            <a:endParaRPr lang="tr-TR"/>
          </a:p>
        </p:txBody>
      </p:sp>
      <p:sp>
        <p:nvSpPr>
          <p:cNvPr id="118" name="Metin Yer Tutucusu 115">
            <a:extLst>
              <a:ext uri="{FF2B5EF4-FFF2-40B4-BE49-F238E27FC236}">
                <a16:creationId xmlns:a16="http://schemas.microsoft.com/office/drawing/2014/main" id="{A1880650-F5DB-704B-A74F-895BEFDF0D7A}"/>
              </a:ext>
            </a:extLst>
          </p:cNvPr>
          <p:cNvSpPr>
            <a:spLocks noGrp="1"/>
          </p:cNvSpPr>
          <p:nvPr>
            <p:ph type="body" sz="quarter" idx="15" hasCustomPrompt="1"/>
          </p:nvPr>
        </p:nvSpPr>
        <p:spPr>
          <a:xfrm>
            <a:off x="4862619"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19" name="Metin Yer Tutucusu 113">
            <a:extLst>
              <a:ext uri="{FF2B5EF4-FFF2-40B4-BE49-F238E27FC236}">
                <a16:creationId xmlns:a16="http://schemas.microsoft.com/office/drawing/2014/main" id="{C6673603-1EB1-274C-BA82-972FDF134F05}"/>
              </a:ext>
            </a:extLst>
          </p:cNvPr>
          <p:cNvSpPr>
            <a:spLocks noGrp="1"/>
          </p:cNvSpPr>
          <p:nvPr>
            <p:ph type="body" sz="quarter" idx="16" hasCustomPrompt="1"/>
          </p:nvPr>
        </p:nvSpPr>
        <p:spPr>
          <a:xfrm>
            <a:off x="8833981" y="9561480"/>
            <a:ext cx="1631950" cy="847724"/>
          </a:xfrm>
        </p:spPr>
        <p:txBody>
          <a:bodyPr>
            <a:normAutofit/>
          </a:bodyPr>
          <a:lstStyle>
            <a:lvl1pPr algn="ctr">
              <a:defRPr sz="3600" b="1" i="0">
                <a:solidFill>
                  <a:srgbClr val="C00000"/>
                </a:solidFill>
                <a:latin typeface="Graublau Sans Heavy" panose="02000500040000020004" pitchFamily="2" charset="0"/>
              </a:defRPr>
            </a:lvl1pPr>
          </a:lstStyle>
          <a:p>
            <a:pPr lvl="0"/>
            <a:r>
              <a:rPr lang="tr-TR" err="1"/>
              <a:t>Lorem</a:t>
            </a:r>
            <a:endParaRPr lang="tr-TR"/>
          </a:p>
        </p:txBody>
      </p:sp>
      <p:sp>
        <p:nvSpPr>
          <p:cNvPr id="120" name="Metin Yer Tutucusu 115">
            <a:extLst>
              <a:ext uri="{FF2B5EF4-FFF2-40B4-BE49-F238E27FC236}">
                <a16:creationId xmlns:a16="http://schemas.microsoft.com/office/drawing/2014/main" id="{78D93A60-5926-A247-8C26-B3532C21ABF7}"/>
              </a:ext>
            </a:extLst>
          </p:cNvPr>
          <p:cNvSpPr>
            <a:spLocks noGrp="1"/>
          </p:cNvSpPr>
          <p:nvPr>
            <p:ph type="body" sz="quarter" idx="17" hasCustomPrompt="1"/>
          </p:nvPr>
        </p:nvSpPr>
        <p:spPr>
          <a:xfrm>
            <a:off x="8436457"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21" name="Metin Yer Tutucusu 113">
            <a:extLst>
              <a:ext uri="{FF2B5EF4-FFF2-40B4-BE49-F238E27FC236}">
                <a16:creationId xmlns:a16="http://schemas.microsoft.com/office/drawing/2014/main" id="{DBB07946-A912-3244-836D-7539CC5407E9}"/>
              </a:ext>
            </a:extLst>
          </p:cNvPr>
          <p:cNvSpPr>
            <a:spLocks noGrp="1"/>
          </p:cNvSpPr>
          <p:nvPr>
            <p:ph type="body" sz="quarter" idx="18" hasCustomPrompt="1"/>
          </p:nvPr>
        </p:nvSpPr>
        <p:spPr>
          <a:xfrm>
            <a:off x="12421779" y="9561480"/>
            <a:ext cx="1631950" cy="847724"/>
          </a:xfrm>
        </p:spPr>
        <p:txBody>
          <a:bodyPr>
            <a:normAutofit/>
          </a:bodyPr>
          <a:lstStyle>
            <a:lvl1pPr algn="ctr">
              <a:defRPr sz="3600" b="1" i="0">
                <a:solidFill>
                  <a:srgbClr val="000000"/>
                </a:solidFill>
                <a:latin typeface="Graublau Sans Heavy" panose="02000500040000020004" pitchFamily="2" charset="0"/>
              </a:defRPr>
            </a:lvl1pPr>
          </a:lstStyle>
          <a:p>
            <a:pPr lvl="0"/>
            <a:r>
              <a:rPr lang="tr-TR" err="1"/>
              <a:t>Lorem</a:t>
            </a:r>
            <a:endParaRPr lang="tr-TR"/>
          </a:p>
        </p:txBody>
      </p:sp>
      <p:sp>
        <p:nvSpPr>
          <p:cNvPr id="122" name="Metin Yer Tutucusu 115">
            <a:extLst>
              <a:ext uri="{FF2B5EF4-FFF2-40B4-BE49-F238E27FC236}">
                <a16:creationId xmlns:a16="http://schemas.microsoft.com/office/drawing/2014/main" id="{63D822C3-4F9C-1B40-BA08-2CB739C6884F}"/>
              </a:ext>
            </a:extLst>
          </p:cNvPr>
          <p:cNvSpPr>
            <a:spLocks noGrp="1"/>
          </p:cNvSpPr>
          <p:nvPr>
            <p:ph type="body" sz="quarter" idx="19" hasCustomPrompt="1"/>
          </p:nvPr>
        </p:nvSpPr>
        <p:spPr>
          <a:xfrm>
            <a:off x="12024255"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23" name="Metin Yer Tutucusu 113">
            <a:extLst>
              <a:ext uri="{FF2B5EF4-FFF2-40B4-BE49-F238E27FC236}">
                <a16:creationId xmlns:a16="http://schemas.microsoft.com/office/drawing/2014/main" id="{F5DCE8FA-C165-424C-9585-17CE34FF2560}"/>
              </a:ext>
            </a:extLst>
          </p:cNvPr>
          <p:cNvSpPr>
            <a:spLocks noGrp="1"/>
          </p:cNvSpPr>
          <p:nvPr>
            <p:ph type="body" sz="quarter" idx="20" hasCustomPrompt="1"/>
          </p:nvPr>
        </p:nvSpPr>
        <p:spPr>
          <a:xfrm>
            <a:off x="16037497" y="9561480"/>
            <a:ext cx="1631950" cy="847724"/>
          </a:xfrm>
        </p:spPr>
        <p:txBody>
          <a:bodyPr>
            <a:normAutofit/>
          </a:bodyPr>
          <a:lstStyle>
            <a:lvl1pPr algn="ctr">
              <a:defRPr sz="3600" b="1" i="0">
                <a:solidFill>
                  <a:srgbClr val="C00000"/>
                </a:solidFill>
                <a:latin typeface="Graublau Sans Heavy" panose="02000500040000020004" pitchFamily="2" charset="0"/>
              </a:defRPr>
            </a:lvl1pPr>
          </a:lstStyle>
          <a:p>
            <a:pPr lvl="0"/>
            <a:r>
              <a:rPr lang="tr-TR" err="1"/>
              <a:t>Lorem</a:t>
            </a:r>
            <a:endParaRPr lang="tr-TR"/>
          </a:p>
        </p:txBody>
      </p:sp>
      <p:sp>
        <p:nvSpPr>
          <p:cNvPr id="124" name="Metin Yer Tutucusu 115">
            <a:extLst>
              <a:ext uri="{FF2B5EF4-FFF2-40B4-BE49-F238E27FC236}">
                <a16:creationId xmlns:a16="http://schemas.microsoft.com/office/drawing/2014/main" id="{08E7C35A-7DA3-4443-A55F-90916FD7FB0E}"/>
              </a:ext>
            </a:extLst>
          </p:cNvPr>
          <p:cNvSpPr>
            <a:spLocks noGrp="1"/>
          </p:cNvSpPr>
          <p:nvPr>
            <p:ph type="body" sz="quarter" idx="21" hasCustomPrompt="1"/>
          </p:nvPr>
        </p:nvSpPr>
        <p:spPr>
          <a:xfrm>
            <a:off x="15639973"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26" name="Metin Yer Tutucusu 125">
            <a:extLst>
              <a:ext uri="{FF2B5EF4-FFF2-40B4-BE49-F238E27FC236}">
                <a16:creationId xmlns:a16="http://schemas.microsoft.com/office/drawing/2014/main" id="{3D6664E1-20F9-6348-9D6E-51117B016587}"/>
              </a:ext>
            </a:extLst>
          </p:cNvPr>
          <p:cNvSpPr>
            <a:spLocks noGrp="1"/>
          </p:cNvSpPr>
          <p:nvPr>
            <p:ph type="body" sz="quarter" idx="22"/>
          </p:nvPr>
        </p:nvSpPr>
        <p:spPr>
          <a:xfrm>
            <a:off x="2160033" y="8640857"/>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A</a:t>
            </a:r>
          </a:p>
        </p:txBody>
      </p:sp>
      <p:sp>
        <p:nvSpPr>
          <p:cNvPr id="127" name="Metin Yer Tutucusu 125">
            <a:extLst>
              <a:ext uri="{FF2B5EF4-FFF2-40B4-BE49-F238E27FC236}">
                <a16:creationId xmlns:a16="http://schemas.microsoft.com/office/drawing/2014/main" id="{B55030B0-3AF0-AB41-8F6C-FA18F8E5041B}"/>
              </a:ext>
            </a:extLst>
          </p:cNvPr>
          <p:cNvSpPr>
            <a:spLocks noGrp="1"/>
          </p:cNvSpPr>
          <p:nvPr>
            <p:ph type="body" sz="quarter" idx="23" hasCustomPrompt="1"/>
          </p:nvPr>
        </p:nvSpPr>
        <p:spPr>
          <a:xfrm>
            <a:off x="5756937" y="8632013"/>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B</a:t>
            </a:r>
          </a:p>
        </p:txBody>
      </p:sp>
      <p:sp>
        <p:nvSpPr>
          <p:cNvPr id="128" name="Metin Yer Tutucusu 125">
            <a:extLst>
              <a:ext uri="{FF2B5EF4-FFF2-40B4-BE49-F238E27FC236}">
                <a16:creationId xmlns:a16="http://schemas.microsoft.com/office/drawing/2014/main" id="{4FD9B2CA-7F1C-2E47-ACD9-10CDEA66C8EA}"/>
              </a:ext>
            </a:extLst>
          </p:cNvPr>
          <p:cNvSpPr>
            <a:spLocks noGrp="1"/>
          </p:cNvSpPr>
          <p:nvPr>
            <p:ph type="body" sz="quarter" idx="24" hasCustomPrompt="1"/>
          </p:nvPr>
        </p:nvSpPr>
        <p:spPr>
          <a:xfrm>
            <a:off x="9353841" y="8623169"/>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B</a:t>
            </a:r>
          </a:p>
        </p:txBody>
      </p:sp>
      <p:sp>
        <p:nvSpPr>
          <p:cNvPr id="129" name="Metin Yer Tutucusu 125">
            <a:extLst>
              <a:ext uri="{FF2B5EF4-FFF2-40B4-BE49-F238E27FC236}">
                <a16:creationId xmlns:a16="http://schemas.microsoft.com/office/drawing/2014/main" id="{B72A98F9-3FDD-E548-BDC8-DE9FAA0AB684}"/>
              </a:ext>
            </a:extLst>
          </p:cNvPr>
          <p:cNvSpPr>
            <a:spLocks noGrp="1"/>
          </p:cNvSpPr>
          <p:nvPr>
            <p:ph type="body" sz="quarter" idx="25" hasCustomPrompt="1"/>
          </p:nvPr>
        </p:nvSpPr>
        <p:spPr>
          <a:xfrm>
            <a:off x="12950745" y="8614325"/>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C</a:t>
            </a:r>
          </a:p>
        </p:txBody>
      </p:sp>
      <p:sp>
        <p:nvSpPr>
          <p:cNvPr id="130" name="Metin Yer Tutucusu 125">
            <a:extLst>
              <a:ext uri="{FF2B5EF4-FFF2-40B4-BE49-F238E27FC236}">
                <a16:creationId xmlns:a16="http://schemas.microsoft.com/office/drawing/2014/main" id="{7FEAFD20-9BEA-4845-BDC2-A49B92C2728C}"/>
              </a:ext>
            </a:extLst>
          </p:cNvPr>
          <p:cNvSpPr>
            <a:spLocks noGrp="1"/>
          </p:cNvSpPr>
          <p:nvPr>
            <p:ph type="body" sz="quarter" idx="26" hasCustomPrompt="1"/>
          </p:nvPr>
        </p:nvSpPr>
        <p:spPr>
          <a:xfrm>
            <a:off x="16547649" y="8605481"/>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D</a:t>
            </a:r>
          </a:p>
        </p:txBody>
      </p:sp>
      <p:sp>
        <p:nvSpPr>
          <p:cNvPr id="132" name="Metin Yer Tutucusu 125">
            <a:extLst>
              <a:ext uri="{FF2B5EF4-FFF2-40B4-BE49-F238E27FC236}">
                <a16:creationId xmlns:a16="http://schemas.microsoft.com/office/drawing/2014/main" id="{FA3023C5-0AFB-D243-A277-F3928F7B6CE8}"/>
              </a:ext>
            </a:extLst>
          </p:cNvPr>
          <p:cNvSpPr>
            <a:spLocks noGrp="1"/>
          </p:cNvSpPr>
          <p:nvPr>
            <p:ph type="body" sz="quarter" idx="27" hasCustomPrompt="1"/>
          </p:nvPr>
        </p:nvSpPr>
        <p:spPr>
          <a:xfrm>
            <a:off x="20202661" y="8645365"/>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E</a:t>
            </a:r>
          </a:p>
        </p:txBody>
      </p:sp>
    </p:spTree>
    <p:extLst>
      <p:ext uri="{BB962C8B-B14F-4D97-AF65-F5344CB8AC3E}">
        <p14:creationId xmlns:p14="http://schemas.microsoft.com/office/powerpoint/2010/main" val="2621158374"/>
      </p:ext>
    </p:extLst>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8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95CFD445-31CB-D049-B60C-5E57E2D06947}"/>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E27BEB28-07DC-DE4F-9922-1F03FF864F3D}"/>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5" name="Çizgi">
            <a:extLst>
              <a:ext uri="{FF2B5EF4-FFF2-40B4-BE49-F238E27FC236}">
                <a16:creationId xmlns:a16="http://schemas.microsoft.com/office/drawing/2014/main" id="{637A42F3-4428-544A-8235-08720F6597BD}"/>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6" name="Düz Bağlayıcı 5">
            <a:extLst>
              <a:ext uri="{FF2B5EF4-FFF2-40B4-BE49-F238E27FC236}">
                <a16:creationId xmlns:a16="http://schemas.microsoft.com/office/drawing/2014/main" id="{7742A0F4-9927-3543-9DC3-962B3B094CB6}"/>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DAB1DF61-C3F4-024B-8D91-3714547107F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73986136-7821-9D4B-9C09-AF3CB453D8E6}"/>
              </a:ext>
            </a:extLst>
          </p:cNvPr>
          <p:cNvSpPr>
            <a:spLocks noChangeAspect="1"/>
          </p:cNvSpPr>
          <p:nvPr userDrawn="1"/>
        </p:nvSpPr>
        <p:spPr>
          <a:xfrm>
            <a:off x="2109257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11" name="Slayt Numarası">
            <a:extLst>
              <a:ext uri="{FF2B5EF4-FFF2-40B4-BE49-F238E27FC236}">
                <a16:creationId xmlns:a16="http://schemas.microsoft.com/office/drawing/2014/main" id="{EBF69C3C-E8B3-9344-8C95-01B8B8E130A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5" name="Freeform 13">
            <a:extLst>
              <a:ext uri="{FF2B5EF4-FFF2-40B4-BE49-F238E27FC236}">
                <a16:creationId xmlns:a16="http://schemas.microsoft.com/office/drawing/2014/main" id="{CEA2C56F-2944-134C-94FF-934202671417}"/>
              </a:ext>
            </a:extLst>
          </p:cNvPr>
          <p:cNvSpPr>
            <a:spLocks/>
          </p:cNvSpPr>
          <p:nvPr/>
        </p:nvSpPr>
        <p:spPr bwMode="auto">
          <a:xfrm>
            <a:off x="9293940" y="6861844"/>
            <a:ext cx="5519300" cy="2757088"/>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6" name="Freeform 12">
            <a:extLst>
              <a:ext uri="{FF2B5EF4-FFF2-40B4-BE49-F238E27FC236}">
                <a16:creationId xmlns:a16="http://schemas.microsoft.com/office/drawing/2014/main" id="{309133FA-05D4-D043-8561-9F2D199E6ABA}"/>
              </a:ext>
            </a:extLst>
          </p:cNvPr>
          <p:cNvSpPr>
            <a:spLocks/>
          </p:cNvSpPr>
          <p:nvPr/>
        </p:nvSpPr>
        <p:spPr bwMode="auto">
          <a:xfrm>
            <a:off x="5625076" y="4099632"/>
            <a:ext cx="5519300" cy="2762212"/>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7" name="Freeform 13">
            <a:extLst>
              <a:ext uri="{FF2B5EF4-FFF2-40B4-BE49-F238E27FC236}">
                <a16:creationId xmlns:a16="http://schemas.microsoft.com/office/drawing/2014/main" id="{D0337820-DC0C-B54E-A81B-93CBDCA6CD07}"/>
              </a:ext>
            </a:extLst>
          </p:cNvPr>
          <p:cNvSpPr>
            <a:spLocks/>
          </p:cNvSpPr>
          <p:nvPr/>
        </p:nvSpPr>
        <p:spPr bwMode="auto">
          <a:xfrm>
            <a:off x="1950668" y="6861844"/>
            <a:ext cx="5519300" cy="2757088"/>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8" name="Freeform 14">
            <a:extLst>
              <a:ext uri="{FF2B5EF4-FFF2-40B4-BE49-F238E27FC236}">
                <a16:creationId xmlns:a16="http://schemas.microsoft.com/office/drawing/2014/main" id="{2B55623F-9205-B749-ABCF-D285CF327A97}"/>
              </a:ext>
            </a:extLst>
          </p:cNvPr>
          <p:cNvSpPr>
            <a:spLocks/>
          </p:cNvSpPr>
          <p:nvPr/>
        </p:nvSpPr>
        <p:spPr bwMode="auto">
          <a:xfrm>
            <a:off x="1939814" y="4099632"/>
            <a:ext cx="5525512" cy="2762212"/>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5"/>
            <a:stretch>
              <a:fillRect l="-4495" t="-30031" r="-5401" b="-30031"/>
            </a:stretch>
          </a:blipFill>
          <a:ln>
            <a:noFill/>
          </a:ln>
        </p:spPr>
        <p:txBody>
          <a:bodyPr vert="horz" wrap="square" lIns="914400" tIns="365760" rIns="914400" bIns="91440" numCol="1" anchor="t" anchorCtr="0" compatLnSpc="1">
            <a:prstTxWarp prst="textNoShape">
              <a:avLst/>
            </a:prstTxWarp>
          </a:bodyPr>
          <a:lstStyle/>
          <a:p>
            <a:endParaRPr lang="en-US" sz="2400">
              <a:latin typeface="Graublau Sans" panose="02000500040000020004" pitchFamily="2" charset="0"/>
            </a:endParaRPr>
          </a:p>
        </p:txBody>
      </p:sp>
      <p:sp>
        <p:nvSpPr>
          <p:cNvPr id="19" name="Freeform 15">
            <a:extLst>
              <a:ext uri="{FF2B5EF4-FFF2-40B4-BE49-F238E27FC236}">
                <a16:creationId xmlns:a16="http://schemas.microsoft.com/office/drawing/2014/main" id="{19E66537-AD22-6A4F-B245-4277016825B8}"/>
              </a:ext>
            </a:extLst>
          </p:cNvPr>
          <p:cNvSpPr>
            <a:spLocks/>
          </p:cNvSpPr>
          <p:nvPr/>
        </p:nvSpPr>
        <p:spPr bwMode="auto">
          <a:xfrm>
            <a:off x="5625076" y="6861844"/>
            <a:ext cx="5519300" cy="2757088"/>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4F5858"/>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20" name="Freeform 12">
            <a:extLst>
              <a:ext uri="{FF2B5EF4-FFF2-40B4-BE49-F238E27FC236}">
                <a16:creationId xmlns:a16="http://schemas.microsoft.com/office/drawing/2014/main" id="{D453BD61-8804-224E-A890-5D1E759B9341}"/>
              </a:ext>
            </a:extLst>
          </p:cNvPr>
          <p:cNvSpPr>
            <a:spLocks/>
          </p:cNvSpPr>
          <p:nvPr/>
        </p:nvSpPr>
        <p:spPr bwMode="auto">
          <a:xfrm>
            <a:off x="12968350" y="4099632"/>
            <a:ext cx="5519300" cy="2762212"/>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21" name="Freeform 14">
            <a:extLst>
              <a:ext uri="{FF2B5EF4-FFF2-40B4-BE49-F238E27FC236}">
                <a16:creationId xmlns:a16="http://schemas.microsoft.com/office/drawing/2014/main" id="{172444DB-51EE-E04B-B8D4-C8EAE7DB9E0B}"/>
              </a:ext>
            </a:extLst>
          </p:cNvPr>
          <p:cNvSpPr>
            <a:spLocks/>
          </p:cNvSpPr>
          <p:nvPr/>
        </p:nvSpPr>
        <p:spPr bwMode="auto">
          <a:xfrm>
            <a:off x="9310221" y="4099632"/>
            <a:ext cx="5502118" cy="2762212"/>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6">
              <a:extLst>
                <a:ext uri="{BEBA8EAE-BF5A-486C-A8C5-ECC9F3942E4B}">
                  <a14:imgProps xmlns:a14="http://schemas.microsoft.com/office/drawing/2010/main">
                    <a14:imgLayer r:embed="rId7">
                      <a14:imgEffect>
                        <a14:brightnessContrast bright="18000"/>
                      </a14:imgEffect>
                    </a14:imgLayer>
                  </a14:imgProps>
                </a:ext>
              </a:extLst>
            </a:blip>
            <a:stretch>
              <a:fillRect l="-4045" t="-31508" r="-4413" b="-44936"/>
            </a:stretch>
          </a:blipFill>
          <a:ln>
            <a:noFill/>
          </a:ln>
        </p:spPr>
        <p:txBody>
          <a:bodyPr vert="horz" wrap="square" lIns="914400" tIns="36576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22" name="Freeform 15">
            <a:extLst>
              <a:ext uri="{FF2B5EF4-FFF2-40B4-BE49-F238E27FC236}">
                <a16:creationId xmlns:a16="http://schemas.microsoft.com/office/drawing/2014/main" id="{19088975-EA2A-594D-9BBD-C9BA5F7EC052}"/>
              </a:ext>
            </a:extLst>
          </p:cNvPr>
          <p:cNvSpPr>
            <a:spLocks/>
          </p:cNvSpPr>
          <p:nvPr/>
        </p:nvSpPr>
        <p:spPr bwMode="auto">
          <a:xfrm>
            <a:off x="12968350" y="6861844"/>
            <a:ext cx="5519300" cy="2757088"/>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929E9E"/>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23" name="Oval 22">
            <a:extLst>
              <a:ext uri="{FF2B5EF4-FFF2-40B4-BE49-F238E27FC236}">
                <a16:creationId xmlns:a16="http://schemas.microsoft.com/office/drawing/2014/main" id="{EFD90F0E-7E23-7D42-814F-83F5FD3A7130}"/>
              </a:ext>
            </a:extLst>
          </p:cNvPr>
          <p:cNvSpPr/>
          <p:nvPr/>
        </p:nvSpPr>
        <p:spPr>
          <a:xfrm>
            <a:off x="3996554" y="6148082"/>
            <a:ext cx="1427524" cy="1427524"/>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1"/>
              </a:solidFill>
              <a:latin typeface="linea-basic-10" panose="02000509000000000000" pitchFamily="49" charset="0"/>
            </a:endParaRPr>
          </a:p>
        </p:txBody>
      </p:sp>
      <p:sp>
        <p:nvSpPr>
          <p:cNvPr id="24" name="Oval 23">
            <a:extLst>
              <a:ext uri="{FF2B5EF4-FFF2-40B4-BE49-F238E27FC236}">
                <a16:creationId xmlns:a16="http://schemas.microsoft.com/office/drawing/2014/main" id="{7760B5A9-9D67-6642-9F05-CD906A713A2C}"/>
              </a:ext>
            </a:extLst>
          </p:cNvPr>
          <p:cNvSpPr/>
          <p:nvPr/>
        </p:nvSpPr>
        <p:spPr>
          <a:xfrm>
            <a:off x="7670964" y="6148082"/>
            <a:ext cx="1427524" cy="1427524"/>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2"/>
              </a:solidFill>
              <a:latin typeface="linea-basic-10" panose="02000509000000000000" pitchFamily="49" charset="0"/>
            </a:endParaRPr>
          </a:p>
        </p:txBody>
      </p:sp>
      <p:sp>
        <p:nvSpPr>
          <p:cNvPr id="25" name="Oval 24">
            <a:extLst>
              <a:ext uri="{FF2B5EF4-FFF2-40B4-BE49-F238E27FC236}">
                <a16:creationId xmlns:a16="http://schemas.microsoft.com/office/drawing/2014/main" id="{F6A4AD11-AE5A-3B44-B302-03F7020131E9}"/>
              </a:ext>
            </a:extLst>
          </p:cNvPr>
          <p:cNvSpPr/>
          <p:nvPr/>
        </p:nvSpPr>
        <p:spPr>
          <a:xfrm>
            <a:off x="11339830" y="6148082"/>
            <a:ext cx="1427524" cy="1427524"/>
          </a:xfrm>
          <a:prstGeom prst="ellipse">
            <a:avLst/>
          </a:prstGeom>
          <a:noFill/>
          <a:ln w="127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3"/>
              </a:solidFill>
              <a:latin typeface="linea-basic-10" panose="02000509000000000000" pitchFamily="49" charset="0"/>
            </a:endParaRPr>
          </a:p>
        </p:txBody>
      </p:sp>
      <p:sp>
        <p:nvSpPr>
          <p:cNvPr id="26" name="Oval 25">
            <a:extLst>
              <a:ext uri="{FF2B5EF4-FFF2-40B4-BE49-F238E27FC236}">
                <a16:creationId xmlns:a16="http://schemas.microsoft.com/office/drawing/2014/main" id="{79ED3055-8B4D-744D-823E-0972957B98B9}"/>
              </a:ext>
            </a:extLst>
          </p:cNvPr>
          <p:cNvSpPr/>
          <p:nvPr/>
        </p:nvSpPr>
        <p:spPr>
          <a:xfrm>
            <a:off x="15014238" y="6148082"/>
            <a:ext cx="1427524" cy="1427524"/>
          </a:xfrm>
          <a:prstGeom prst="ellipse">
            <a:avLst/>
          </a:prstGeom>
          <a:noFill/>
          <a:ln w="12700">
            <a:solidFill>
              <a:srgbClr val="929E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4"/>
              </a:solidFill>
              <a:latin typeface="linea-basic-10" panose="02000509000000000000" pitchFamily="49" charset="0"/>
            </a:endParaRPr>
          </a:p>
        </p:txBody>
      </p:sp>
      <p:sp>
        <p:nvSpPr>
          <p:cNvPr id="31" name="Freeform 14">
            <a:extLst>
              <a:ext uri="{FF2B5EF4-FFF2-40B4-BE49-F238E27FC236}">
                <a16:creationId xmlns:a16="http://schemas.microsoft.com/office/drawing/2014/main" id="{B0D7BCA6-D7DE-C240-A577-6A1F9076592F}"/>
              </a:ext>
            </a:extLst>
          </p:cNvPr>
          <p:cNvSpPr>
            <a:spLocks/>
          </p:cNvSpPr>
          <p:nvPr/>
        </p:nvSpPr>
        <p:spPr bwMode="auto">
          <a:xfrm>
            <a:off x="16648786" y="4097070"/>
            <a:ext cx="5525512" cy="2762212"/>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5"/>
            <a:stretch>
              <a:fillRect l="-4495" t="-30031" r="-5401" b="-30031"/>
            </a:stretch>
          </a:blipFill>
          <a:ln>
            <a:noFill/>
          </a:ln>
        </p:spPr>
        <p:txBody>
          <a:bodyPr vert="horz" wrap="square" lIns="914400" tIns="365760" rIns="914400" bIns="91440" numCol="1" anchor="t" anchorCtr="0" compatLnSpc="1">
            <a:prstTxWarp prst="textNoShape">
              <a:avLst/>
            </a:prstTxWarp>
          </a:bodyPr>
          <a:lstStyle/>
          <a:p>
            <a:endParaRPr lang="en-US" sz="2400">
              <a:latin typeface="Graublau Sans" panose="02000500040000020004" pitchFamily="2" charset="0"/>
            </a:endParaRPr>
          </a:p>
        </p:txBody>
      </p:sp>
      <p:sp>
        <p:nvSpPr>
          <p:cNvPr id="33" name="Freeform 13">
            <a:extLst>
              <a:ext uri="{FF2B5EF4-FFF2-40B4-BE49-F238E27FC236}">
                <a16:creationId xmlns:a16="http://schemas.microsoft.com/office/drawing/2014/main" id="{914881D3-F50E-2A4C-9D96-2D02AD3C6D6F}"/>
              </a:ext>
            </a:extLst>
          </p:cNvPr>
          <p:cNvSpPr>
            <a:spLocks/>
          </p:cNvSpPr>
          <p:nvPr/>
        </p:nvSpPr>
        <p:spPr bwMode="auto">
          <a:xfrm>
            <a:off x="16673438" y="6859282"/>
            <a:ext cx="5519300" cy="2757088"/>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34" name="Oval 33">
            <a:extLst>
              <a:ext uri="{FF2B5EF4-FFF2-40B4-BE49-F238E27FC236}">
                <a16:creationId xmlns:a16="http://schemas.microsoft.com/office/drawing/2014/main" id="{3B2DAF04-8967-2D49-82A7-7F8EDD6F328A}"/>
              </a:ext>
            </a:extLst>
          </p:cNvPr>
          <p:cNvSpPr/>
          <p:nvPr/>
        </p:nvSpPr>
        <p:spPr>
          <a:xfrm>
            <a:off x="18693072" y="6111054"/>
            <a:ext cx="1427524" cy="1427524"/>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2"/>
              </a:solidFill>
              <a:latin typeface="linea-basic-10" panose="02000509000000000000" pitchFamily="49" charset="0"/>
            </a:endParaRPr>
          </a:p>
        </p:txBody>
      </p:sp>
      <p:sp>
        <p:nvSpPr>
          <p:cNvPr id="79" name="Metin Yer Tutucusu 78">
            <a:extLst>
              <a:ext uri="{FF2B5EF4-FFF2-40B4-BE49-F238E27FC236}">
                <a16:creationId xmlns:a16="http://schemas.microsoft.com/office/drawing/2014/main" id="{805F1006-1738-4D4E-95BB-4D0B6FB61DD8}"/>
              </a:ext>
            </a:extLst>
          </p:cNvPr>
          <p:cNvSpPr>
            <a:spLocks noGrp="1"/>
          </p:cNvSpPr>
          <p:nvPr userDrawn="1">
            <p:ph type="body" sz="quarter" idx="10" hasCustomPrompt="1"/>
          </p:nvPr>
        </p:nvSpPr>
        <p:spPr>
          <a:xfrm>
            <a:off x="708958" y="86099"/>
            <a:ext cx="145891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81" name="Metin Yer Tutucusu 80">
            <a:extLst>
              <a:ext uri="{FF2B5EF4-FFF2-40B4-BE49-F238E27FC236}">
                <a16:creationId xmlns:a16="http://schemas.microsoft.com/office/drawing/2014/main" id="{3001B4B8-EBAF-0447-9430-425AF8A6A048}"/>
              </a:ext>
            </a:extLst>
          </p:cNvPr>
          <p:cNvSpPr>
            <a:spLocks noGrp="1"/>
          </p:cNvSpPr>
          <p:nvPr userDrawn="1">
            <p:ph type="body" sz="quarter" idx="11" hasCustomPrompt="1"/>
          </p:nvPr>
        </p:nvSpPr>
        <p:spPr>
          <a:xfrm>
            <a:off x="708026" y="1695450"/>
            <a:ext cx="15440024" cy="1400176"/>
          </a:xfrm>
        </p:spPr>
        <p:txBody>
          <a:bodyPr>
            <a:normAutofit/>
          </a:bodyPr>
          <a:lstStyle>
            <a:lvl1pPr>
              <a:defRPr sz="2800" b="1"/>
            </a:lvl1pPr>
          </a:lstStyle>
          <a:p>
            <a:pPr lvl="0"/>
            <a:r>
              <a:rPr lang="tr-TR"/>
              <a:t>Asıl metin stillerini düzenlemek için tıklayın</a:t>
            </a:r>
          </a:p>
        </p:txBody>
      </p:sp>
      <p:sp>
        <p:nvSpPr>
          <p:cNvPr id="83" name="Metin Yer Tutucusu 82">
            <a:extLst>
              <a:ext uri="{FF2B5EF4-FFF2-40B4-BE49-F238E27FC236}">
                <a16:creationId xmlns:a16="http://schemas.microsoft.com/office/drawing/2014/main" id="{0FC160E0-4368-154F-B257-4D29872EC3F6}"/>
              </a:ext>
            </a:extLst>
          </p:cNvPr>
          <p:cNvSpPr>
            <a:spLocks noGrp="1"/>
          </p:cNvSpPr>
          <p:nvPr userDrawn="1">
            <p:ph type="body" sz="quarter" idx="12" hasCustomPrompt="1"/>
          </p:nvPr>
        </p:nvSpPr>
        <p:spPr>
          <a:xfrm>
            <a:off x="3341855" y="4531819"/>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85" name="Metin Yer Tutucusu 84">
            <a:extLst>
              <a:ext uri="{FF2B5EF4-FFF2-40B4-BE49-F238E27FC236}">
                <a16:creationId xmlns:a16="http://schemas.microsoft.com/office/drawing/2014/main" id="{CAE53D03-D4CF-814B-8CCA-7C3C81FD5A8C}"/>
              </a:ext>
            </a:extLst>
          </p:cNvPr>
          <p:cNvSpPr>
            <a:spLocks noGrp="1"/>
          </p:cNvSpPr>
          <p:nvPr>
            <p:ph type="body" sz="quarter" idx="13" hasCustomPrompt="1"/>
          </p:nvPr>
        </p:nvSpPr>
        <p:spPr>
          <a:xfrm>
            <a:off x="3176579" y="5177557"/>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86" name="Metin Yer Tutucusu 82">
            <a:extLst>
              <a:ext uri="{FF2B5EF4-FFF2-40B4-BE49-F238E27FC236}">
                <a16:creationId xmlns:a16="http://schemas.microsoft.com/office/drawing/2014/main" id="{BE8A0B58-2AD3-1E4C-B861-9D19BA8413D7}"/>
              </a:ext>
            </a:extLst>
          </p:cNvPr>
          <p:cNvSpPr>
            <a:spLocks noGrp="1"/>
          </p:cNvSpPr>
          <p:nvPr>
            <p:ph type="body" sz="quarter" idx="14" hasCustomPrompt="1"/>
          </p:nvPr>
        </p:nvSpPr>
        <p:spPr>
          <a:xfrm>
            <a:off x="10717017" y="4531819"/>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87" name="Metin Yer Tutucusu 84">
            <a:extLst>
              <a:ext uri="{FF2B5EF4-FFF2-40B4-BE49-F238E27FC236}">
                <a16:creationId xmlns:a16="http://schemas.microsoft.com/office/drawing/2014/main" id="{969FDCD8-EC7B-B447-B39D-6582B1E5CE62}"/>
              </a:ext>
            </a:extLst>
          </p:cNvPr>
          <p:cNvSpPr>
            <a:spLocks noGrp="1"/>
          </p:cNvSpPr>
          <p:nvPr>
            <p:ph type="body" sz="quarter" idx="15" hasCustomPrompt="1"/>
          </p:nvPr>
        </p:nvSpPr>
        <p:spPr>
          <a:xfrm>
            <a:off x="10551741" y="5177557"/>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88" name="Metin Yer Tutucusu 82">
            <a:extLst>
              <a:ext uri="{FF2B5EF4-FFF2-40B4-BE49-F238E27FC236}">
                <a16:creationId xmlns:a16="http://schemas.microsoft.com/office/drawing/2014/main" id="{14E0C2D6-0B89-6B4E-A86E-992EBE83D3D7}"/>
              </a:ext>
            </a:extLst>
          </p:cNvPr>
          <p:cNvSpPr>
            <a:spLocks noGrp="1"/>
          </p:cNvSpPr>
          <p:nvPr>
            <p:ph type="body" sz="quarter" idx="16" hasCustomPrompt="1"/>
          </p:nvPr>
        </p:nvSpPr>
        <p:spPr>
          <a:xfrm>
            <a:off x="18077187" y="4531819"/>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89" name="Metin Yer Tutucusu 84">
            <a:extLst>
              <a:ext uri="{FF2B5EF4-FFF2-40B4-BE49-F238E27FC236}">
                <a16:creationId xmlns:a16="http://schemas.microsoft.com/office/drawing/2014/main" id="{A09C0277-EEED-D340-85AA-E07955DD078A}"/>
              </a:ext>
            </a:extLst>
          </p:cNvPr>
          <p:cNvSpPr>
            <a:spLocks noGrp="1"/>
          </p:cNvSpPr>
          <p:nvPr>
            <p:ph type="body" sz="quarter" idx="17" hasCustomPrompt="1"/>
          </p:nvPr>
        </p:nvSpPr>
        <p:spPr>
          <a:xfrm>
            <a:off x="17911911" y="5177557"/>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90" name="Metin Yer Tutucusu 82">
            <a:extLst>
              <a:ext uri="{FF2B5EF4-FFF2-40B4-BE49-F238E27FC236}">
                <a16:creationId xmlns:a16="http://schemas.microsoft.com/office/drawing/2014/main" id="{C3CE358B-66D0-5B45-B2A7-06ABE5C1DFB3}"/>
              </a:ext>
            </a:extLst>
          </p:cNvPr>
          <p:cNvSpPr>
            <a:spLocks noGrp="1"/>
          </p:cNvSpPr>
          <p:nvPr>
            <p:ph type="body" sz="quarter" idx="18" hasCustomPrompt="1"/>
          </p:nvPr>
        </p:nvSpPr>
        <p:spPr>
          <a:xfrm>
            <a:off x="14419587" y="7829655"/>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91" name="Metin Yer Tutucusu 84">
            <a:extLst>
              <a:ext uri="{FF2B5EF4-FFF2-40B4-BE49-F238E27FC236}">
                <a16:creationId xmlns:a16="http://schemas.microsoft.com/office/drawing/2014/main" id="{32B1BE7F-6703-F44D-8BA7-D791CCD756F8}"/>
              </a:ext>
            </a:extLst>
          </p:cNvPr>
          <p:cNvSpPr>
            <a:spLocks noGrp="1"/>
          </p:cNvSpPr>
          <p:nvPr>
            <p:ph type="body" sz="quarter" idx="19" hasCustomPrompt="1"/>
          </p:nvPr>
        </p:nvSpPr>
        <p:spPr>
          <a:xfrm>
            <a:off x="14254311" y="8475393"/>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92" name="Metin Yer Tutucusu 82">
            <a:extLst>
              <a:ext uri="{FF2B5EF4-FFF2-40B4-BE49-F238E27FC236}">
                <a16:creationId xmlns:a16="http://schemas.microsoft.com/office/drawing/2014/main" id="{9038D562-0C06-0A46-BB17-4433044EBB5F}"/>
              </a:ext>
            </a:extLst>
          </p:cNvPr>
          <p:cNvSpPr>
            <a:spLocks noGrp="1"/>
          </p:cNvSpPr>
          <p:nvPr>
            <p:ph type="body" sz="quarter" idx="20" hasCustomPrompt="1"/>
          </p:nvPr>
        </p:nvSpPr>
        <p:spPr>
          <a:xfrm>
            <a:off x="6999455" y="7859635"/>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93" name="Metin Yer Tutucusu 84">
            <a:extLst>
              <a:ext uri="{FF2B5EF4-FFF2-40B4-BE49-F238E27FC236}">
                <a16:creationId xmlns:a16="http://schemas.microsoft.com/office/drawing/2014/main" id="{F18C579A-8108-3347-891E-3D9E51BE7985}"/>
              </a:ext>
            </a:extLst>
          </p:cNvPr>
          <p:cNvSpPr>
            <a:spLocks noGrp="1"/>
          </p:cNvSpPr>
          <p:nvPr>
            <p:ph type="body" sz="quarter" idx="21" hasCustomPrompt="1"/>
          </p:nvPr>
        </p:nvSpPr>
        <p:spPr>
          <a:xfrm>
            <a:off x="6834179" y="8505373"/>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95" name="Metin Yer Tutucusu 94">
            <a:extLst>
              <a:ext uri="{FF2B5EF4-FFF2-40B4-BE49-F238E27FC236}">
                <a16:creationId xmlns:a16="http://schemas.microsoft.com/office/drawing/2014/main" id="{8CC0E2E9-EB4D-9C49-BA6E-6A7FB0C2018A}"/>
              </a:ext>
            </a:extLst>
          </p:cNvPr>
          <p:cNvSpPr>
            <a:spLocks noGrp="1"/>
          </p:cNvSpPr>
          <p:nvPr>
            <p:ph type="body" sz="quarter" idx="22" hasCustomPrompt="1"/>
          </p:nvPr>
        </p:nvSpPr>
        <p:spPr>
          <a:xfrm>
            <a:off x="5942012" y="10262109"/>
            <a:ext cx="12499976" cy="1102225"/>
          </a:xfrm>
        </p:spPr>
        <p:txBody>
          <a:bodyPr wrap="square">
            <a:spAutoFit/>
          </a:bodyPr>
          <a:lstStyle>
            <a:lvl1pPr>
              <a:defRPr lang="tr-TR" sz="2800" dirty="0"/>
            </a:lvl1pPr>
          </a:lstStyle>
          <a:p>
            <a:pPr lvl="0" algn="ctr"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Tree>
    <p:extLst>
      <p:ext uri="{BB962C8B-B14F-4D97-AF65-F5344CB8AC3E}">
        <p14:creationId xmlns:p14="http://schemas.microsoft.com/office/powerpoint/2010/main" val="4120178247"/>
      </p:ext>
    </p:extLst>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8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21D140F-C9C5-B043-B9BF-C781F0DC8FD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476C4643-2A86-5243-A00F-32009F6D2D22}"/>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5" name="Çizgi">
            <a:extLst>
              <a:ext uri="{FF2B5EF4-FFF2-40B4-BE49-F238E27FC236}">
                <a16:creationId xmlns:a16="http://schemas.microsoft.com/office/drawing/2014/main" id="{5BD4A8D8-2489-314B-A5D6-1D6EFD435B1D}"/>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6" name="Düz Bağlayıcı 5">
            <a:extLst>
              <a:ext uri="{FF2B5EF4-FFF2-40B4-BE49-F238E27FC236}">
                <a16:creationId xmlns:a16="http://schemas.microsoft.com/office/drawing/2014/main" id="{712E3FFB-7681-1645-A8F1-1D4FA6FA0B7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4CB08B46-92C0-0F49-BE8F-C07C47AFF9F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Freeform 13">
            <a:extLst>
              <a:ext uri="{FF2B5EF4-FFF2-40B4-BE49-F238E27FC236}">
                <a16:creationId xmlns:a16="http://schemas.microsoft.com/office/drawing/2014/main" id="{78E67820-5ABF-164D-8AB6-8AE4C1B9123E}"/>
              </a:ext>
            </a:extLst>
          </p:cNvPr>
          <p:cNvSpPr>
            <a:spLocks/>
          </p:cNvSpPr>
          <p:nvPr/>
        </p:nvSpPr>
        <p:spPr bwMode="auto">
          <a:xfrm>
            <a:off x="11052291" y="6658324"/>
            <a:ext cx="6838950" cy="3416300"/>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2" name="Freeform 12">
            <a:extLst>
              <a:ext uri="{FF2B5EF4-FFF2-40B4-BE49-F238E27FC236}">
                <a16:creationId xmlns:a16="http://schemas.microsoft.com/office/drawing/2014/main" id="{272151F9-A0EF-B044-B30E-6D643AB8DC6D}"/>
              </a:ext>
            </a:extLst>
          </p:cNvPr>
          <p:cNvSpPr>
            <a:spLocks/>
          </p:cNvSpPr>
          <p:nvPr/>
        </p:nvSpPr>
        <p:spPr bwMode="auto">
          <a:xfrm>
            <a:off x="6506211" y="3235675"/>
            <a:ext cx="6838950" cy="3422650"/>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3" name="Freeform 13">
            <a:extLst>
              <a:ext uri="{FF2B5EF4-FFF2-40B4-BE49-F238E27FC236}">
                <a16:creationId xmlns:a16="http://schemas.microsoft.com/office/drawing/2014/main" id="{92E4AD6B-EEF6-844F-AE95-E95565EB161B}"/>
              </a:ext>
            </a:extLst>
          </p:cNvPr>
          <p:cNvSpPr>
            <a:spLocks/>
          </p:cNvSpPr>
          <p:nvPr/>
        </p:nvSpPr>
        <p:spPr bwMode="auto">
          <a:xfrm>
            <a:off x="1953261" y="6658324"/>
            <a:ext cx="6838950" cy="3416300"/>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4" name="Freeform 14">
            <a:extLst>
              <a:ext uri="{FF2B5EF4-FFF2-40B4-BE49-F238E27FC236}">
                <a16:creationId xmlns:a16="http://schemas.microsoft.com/office/drawing/2014/main" id="{33FA9259-7469-4240-9C0E-6FD66A752CA8}"/>
              </a:ext>
            </a:extLst>
          </p:cNvPr>
          <p:cNvSpPr>
            <a:spLocks/>
          </p:cNvSpPr>
          <p:nvPr/>
        </p:nvSpPr>
        <p:spPr bwMode="auto">
          <a:xfrm>
            <a:off x="1939813" y="3235675"/>
            <a:ext cx="6846646" cy="3422650"/>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5"/>
            <a:stretch>
              <a:fillRect l="-4495" t="-30031" r="-5401" b="-30031"/>
            </a:stretch>
          </a:blipFill>
          <a:ln>
            <a:noFill/>
          </a:ln>
        </p:spPr>
        <p:txBody>
          <a:bodyPr vert="horz" wrap="square" lIns="914400" tIns="365760" rIns="914400" bIns="91440" numCol="1" anchor="t" anchorCtr="0" compatLnSpc="1">
            <a:prstTxWarp prst="textNoShape">
              <a:avLst/>
            </a:prstTxWarp>
          </a:bodyPr>
          <a:lstStyle/>
          <a:p>
            <a:endParaRPr lang="en-US" sz="2400">
              <a:latin typeface="Graublau Sans" panose="02000500040000020004" pitchFamily="2" charset="0"/>
            </a:endParaRPr>
          </a:p>
        </p:txBody>
      </p:sp>
      <p:sp>
        <p:nvSpPr>
          <p:cNvPr id="15" name="Freeform 15">
            <a:extLst>
              <a:ext uri="{FF2B5EF4-FFF2-40B4-BE49-F238E27FC236}">
                <a16:creationId xmlns:a16="http://schemas.microsoft.com/office/drawing/2014/main" id="{215B0ECE-2FEA-824F-93F5-4F41A756DA6B}"/>
              </a:ext>
            </a:extLst>
          </p:cNvPr>
          <p:cNvSpPr>
            <a:spLocks/>
          </p:cNvSpPr>
          <p:nvPr/>
        </p:nvSpPr>
        <p:spPr bwMode="auto">
          <a:xfrm>
            <a:off x="6506211" y="6658324"/>
            <a:ext cx="6838950" cy="3416300"/>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4F5858"/>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16" name="Freeform 12">
            <a:extLst>
              <a:ext uri="{FF2B5EF4-FFF2-40B4-BE49-F238E27FC236}">
                <a16:creationId xmlns:a16="http://schemas.microsoft.com/office/drawing/2014/main" id="{226C0276-9F35-3E47-95EE-67F90997B51C}"/>
              </a:ext>
            </a:extLst>
          </p:cNvPr>
          <p:cNvSpPr>
            <a:spLocks/>
          </p:cNvSpPr>
          <p:nvPr/>
        </p:nvSpPr>
        <p:spPr bwMode="auto">
          <a:xfrm>
            <a:off x="15605241" y="3235675"/>
            <a:ext cx="6838950" cy="3422650"/>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7" name="Freeform 14">
            <a:extLst>
              <a:ext uri="{FF2B5EF4-FFF2-40B4-BE49-F238E27FC236}">
                <a16:creationId xmlns:a16="http://schemas.microsoft.com/office/drawing/2014/main" id="{409B74E1-AEBA-D54C-A55F-96AD86CD9E12}"/>
              </a:ext>
            </a:extLst>
          </p:cNvPr>
          <p:cNvSpPr>
            <a:spLocks/>
          </p:cNvSpPr>
          <p:nvPr/>
        </p:nvSpPr>
        <p:spPr bwMode="auto">
          <a:xfrm>
            <a:off x="11072463" y="3235675"/>
            <a:ext cx="6817658" cy="3422650"/>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dpi="0" rotWithShape="1">
            <a:blip r:embed="rId6">
              <a:extLst>
                <a:ext uri="{BEBA8EAE-BF5A-486C-A8C5-ECC9F3942E4B}">
                  <a14:imgProps xmlns:a14="http://schemas.microsoft.com/office/drawing/2010/main">
                    <a14:imgLayer r:embed="rId7">
                      <a14:imgEffect>
                        <a14:brightnessContrast bright="18000"/>
                      </a14:imgEffect>
                    </a14:imgLayer>
                  </a14:imgProps>
                </a:ext>
              </a:extLst>
            </a:blip>
            <a:srcRect/>
            <a:stretch>
              <a:fillRect l="-4045" t="-31508" r="-4413" b="-44936"/>
            </a:stretch>
          </a:blipFill>
          <a:ln>
            <a:noFill/>
          </a:ln>
        </p:spPr>
        <p:txBody>
          <a:bodyPr vert="horz" wrap="square" lIns="914400" tIns="36576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18" name="Freeform 15">
            <a:extLst>
              <a:ext uri="{FF2B5EF4-FFF2-40B4-BE49-F238E27FC236}">
                <a16:creationId xmlns:a16="http://schemas.microsoft.com/office/drawing/2014/main" id="{98D57964-F957-FC41-A028-5EBD1E24019F}"/>
              </a:ext>
            </a:extLst>
          </p:cNvPr>
          <p:cNvSpPr>
            <a:spLocks/>
          </p:cNvSpPr>
          <p:nvPr/>
        </p:nvSpPr>
        <p:spPr bwMode="auto">
          <a:xfrm>
            <a:off x="15605241" y="6658324"/>
            <a:ext cx="6838950" cy="3416300"/>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929E9E"/>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19" name="Oval 18">
            <a:extLst>
              <a:ext uri="{FF2B5EF4-FFF2-40B4-BE49-F238E27FC236}">
                <a16:creationId xmlns:a16="http://schemas.microsoft.com/office/drawing/2014/main" id="{38E60E13-C211-8946-AC1F-0347EB91958A}"/>
              </a:ext>
            </a:extLst>
          </p:cNvPr>
          <p:cNvSpPr/>
          <p:nvPr/>
        </p:nvSpPr>
        <p:spPr>
          <a:xfrm>
            <a:off x="4488314" y="5773904"/>
            <a:ext cx="1768840" cy="1768840"/>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1"/>
              </a:solidFill>
              <a:latin typeface="linea-basic-10" panose="02000509000000000000" pitchFamily="49" charset="0"/>
            </a:endParaRPr>
          </a:p>
        </p:txBody>
      </p:sp>
      <p:sp>
        <p:nvSpPr>
          <p:cNvPr id="20" name="Oval 19">
            <a:extLst>
              <a:ext uri="{FF2B5EF4-FFF2-40B4-BE49-F238E27FC236}">
                <a16:creationId xmlns:a16="http://schemas.microsoft.com/office/drawing/2014/main" id="{584FAF15-7E56-694E-8CB7-ED80F8125DA0}"/>
              </a:ext>
            </a:extLst>
          </p:cNvPr>
          <p:cNvSpPr/>
          <p:nvPr/>
        </p:nvSpPr>
        <p:spPr>
          <a:xfrm>
            <a:off x="9041264" y="5773904"/>
            <a:ext cx="1768840" cy="1768840"/>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2"/>
              </a:solidFill>
              <a:latin typeface="linea-basic-10" panose="02000509000000000000" pitchFamily="49" charset="0"/>
            </a:endParaRPr>
          </a:p>
        </p:txBody>
      </p:sp>
      <p:sp>
        <p:nvSpPr>
          <p:cNvPr id="21" name="Oval 20">
            <a:extLst>
              <a:ext uri="{FF2B5EF4-FFF2-40B4-BE49-F238E27FC236}">
                <a16:creationId xmlns:a16="http://schemas.microsoft.com/office/drawing/2014/main" id="{D4634C04-9CA5-FE43-B090-6980036AABFB}"/>
              </a:ext>
            </a:extLst>
          </p:cNvPr>
          <p:cNvSpPr/>
          <p:nvPr/>
        </p:nvSpPr>
        <p:spPr>
          <a:xfrm>
            <a:off x="13587346" y="5773904"/>
            <a:ext cx="1768840" cy="1768840"/>
          </a:xfrm>
          <a:prstGeom prst="ellipse">
            <a:avLst/>
          </a:prstGeom>
          <a:noFill/>
          <a:ln w="127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3"/>
              </a:solidFill>
              <a:latin typeface="linea-basic-10" panose="02000509000000000000" pitchFamily="49" charset="0"/>
            </a:endParaRPr>
          </a:p>
        </p:txBody>
      </p:sp>
      <p:sp>
        <p:nvSpPr>
          <p:cNvPr id="22" name="Oval 21">
            <a:extLst>
              <a:ext uri="{FF2B5EF4-FFF2-40B4-BE49-F238E27FC236}">
                <a16:creationId xmlns:a16="http://schemas.microsoft.com/office/drawing/2014/main" id="{96F28027-20B5-6C45-A5C4-1EA3E8D50B59}"/>
              </a:ext>
            </a:extLst>
          </p:cNvPr>
          <p:cNvSpPr/>
          <p:nvPr/>
        </p:nvSpPr>
        <p:spPr>
          <a:xfrm>
            <a:off x="18140294" y="5773904"/>
            <a:ext cx="1768840" cy="1768840"/>
          </a:xfrm>
          <a:prstGeom prst="ellipse">
            <a:avLst/>
          </a:prstGeom>
          <a:noFill/>
          <a:ln w="12700">
            <a:solidFill>
              <a:srgbClr val="929E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4"/>
              </a:solidFill>
              <a:latin typeface="linea-basic-10" panose="02000509000000000000" pitchFamily="49" charset="0"/>
            </a:endParaRPr>
          </a:p>
        </p:txBody>
      </p:sp>
      <p:sp>
        <p:nvSpPr>
          <p:cNvPr id="27" name="Serbest Form 26">
            <a:extLst>
              <a:ext uri="{FF2B5EF4-FFF2-40B4-BE49-F238E27FC236}">
                <a16:creationId xmlns:a16="http://schemas.microsoft.com/office/drawing/2014/main" id="{C39EE825-94E2-4649-B42F-35CB94D09701}"/>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28" name="Slayt Numarası">
            <a:extLst>
              <a:ext uri="{FF2B5EF4-FFF2-40B4-BE49-F238E27FC236}">
                <a16:creationId xmlns:a16="http://schemas.microsoft.com/office/drawing/2014/main" id="{66DF14C4-1B6F-1B4D-9F72-297CD1F87780}"/>
              </a:ext>
            </a:extLst>
          </p:cNvPr>
          <p:cNvSpPr txBox="1">
            <a:spLocks noGrp="1"/>
          </p:cNvSpPr>
          <p:nvPr userDrawn="1">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7" name="Metin Yer Tutucusu 66">
            <a:extLst>
              <a:ext uri="{FF2B5EF4-FFF2-40B4-BE49-F238E27FC236}">
                <a16:creationId xmlns:a16="http://schemas.microsoft.com/office/drawing/2014/main" id="{F467971C-7254-3E48-85E3-A0F68F6944FC}"/>
              </a:ext>
            </a:extLst>
          </p:cNvPr>
          <p:cNvSpPr>
            <a:spLocks noGrp="1"/>
          </p:cNvSpPr>
          <p:nvPr userDrawn="1">
            <p:ph type="body" sz="quarter" idx="10" hasCustomPrompt="1"/>
          </p:nvPr>
        </p:nvSpPr>
        <p:spPr>
          <a:xfrm>
            <a:off x="686410" y="75919"/>
            <a:ext cx="1306830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69" name="Metin Yer Tutucusu 68">
            <a:extLst>
              <a:ext uri="{FF2B5EF4-FFF2-40B4-BE49-F238E27FC236}">
                <a16:creationId xmlns:a16="http://schemas.microsoft.com/office/drawing/2014/main" id="{9B6CC371-7F84-7F49-8B67-BE52E844500F}"/>
              </a:ext>
            </a:extLst>
          </p:cNvPr>
          <p:cNvSpPr>
            <a:spLocks noGrp="1"/>
          </p:cNvSpPr>
          <p:nvPr userDrawn="1">
            <p:ph type="body" sz="quarter" idx="11" hasCustomPrompt="1"/>
          </p:nvPr>
        </p:nvSpPr>
        <p:spPr>
          <a:xfrm>
            <a:off x="685801" y="1685926"/>
            <a:ext cx="14309726" cy="1092200"/>
          </a:xfrm>
        </p:spPr>
        <p:txBody>
          <a:bodyPr>
            <a:normAutofit/>
          </a:bodyPr>
          <a:lstStyle>
            <a:lvl1pPr>
              <a:defRPr sz="2800" b="1"/>
            </a:lvl1pPr>
          </a:lstStyle>
          <a:p>
            <a:pPr lvl="0"/>
            <a:r>
              <a:rPr lang="tr-TR"/>
              <a:t>Asıl metin stillerini düzenlemek için tıklayın</a:t>
            </a:r>
          </a:p>
        </p:txBody>
      </p:sp>
      <p:sp>
        <p:nvSpPr>
          <p:cNvPr id="71" name="Metin Yer Tutucusu 70">
            <a:extLst>
              <a:ext uri="{FF2B5EF4-FFF2-40B4-BE49-F238E27FC236}">
                <a16:creationId xmlns:a16="http://schemas.microsoft.com/office/drawing/2014/main" id="{56E2D63C-D715-7A41-84F1-7383DF1CC6DB}"/>
              </a:ext>
            </a:extLst>
          </p:cNvPr>
          <p:cNvSpPr>
            <a:spLocks noGrp="1"/>
          </p:cNvSpPr>
          <p:nvPr userDrawn="1">
            <p:ph type="body" sz="quarter" idx="12" hasCustomPrompt="1"/>
          </p:nvPr>
        </p:nvSpPr>
        <p:spPr>
          <a:xfrm>
            <a:off x="4105785" y="3646453"/>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3" name="Metin Yer Tutucusu 72">
            <a:extLst>
              <a:ext uri="{FF2B5EF4-FFF2-40B4-BE49-F238E27FC236}">
                <a16:creationId xmlns:a16="http://schemas.microsoft.com/office/drawing/2014/main" id="{F692F077-FF48-A94E-ACDB-7D438A0AF0E1}"/>
              </a:ext>
            </a:extLst>
          </p:cNvPr>
          <p:cNvSpPr>
            <a:spLocks noGrp="1"/>
          </p:cNvSpPr>
          <p:nvPr>
            <p:ph type="body" sz="quarter" idx="13" hasCustomPrompt="1"/>
          </p:nvPr>
        </p:nvSpPr>
        <p:spPr>
          <a:xfrm>
            <a:off x="3481279" y="4584499"/>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74" name="Metin Yer Tutucusu 70">
            <a:extLst>
              <a:ext uri="{FF2B5EF4-FFF2-40B4-BE49-F238E27FC236}">
                <a16:creationId xmlns:a16="http://schemas.microsoft.com/office/drawing/2014/main" id="{2521170A-6746-5545-A716-F213D22C87BD}"/>
              </a:ext>
            </a:extLst>
          </p:cNvPr>
          <p:cNvSpPr>
            <a:spLocks noGrp="1"/>
          </p:cNvSpPr>
          <p:nvPr>
            <p:ph type="body" sz="quarter" idx="14" hasCustomPrompt="1"/>
          </p:nvPr>
        </p:nvSpPr>
        <p:spPr>
          <a:xfrm>
            <a:off x="13170271" y="3646453"/>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5" name="Metin Yer Tutucusu 72">
            <a:extLst>
              <a:ext uri="{FF2B5EF4-FFF2-40B4-BE49-F238E27FC236}">
                <a16:creationId xmlns:a16="http://schemas.microsoft.com/office/drawing/2014/main" id="{D00F180C-01DC-484A-8453-67DE48FF4F5D}"/>
              </a:ext>
            </a:extLst>
          </p:cNvPr>
          <p:cNvSpPr>
            <a:spLocks noGrp="1"/>
          </p:cNvSpPr>
          <p:nvPr>
            <p:ph type="body" sz="quarter" idx="15" hasCustomPrompt="1"/>
          </p:nvPr>
        </p:nvSpPr>
        <p:spPr>
          <a:xfrm>
            <a:off x="12545765" y="4584499"/>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76" name="Metin Yer Tutucusu 70">
            <a:extLst>
              <a:ext uri="{FF2B5EF4-FFF2-40B4-BE49-F238E27FC236}">
                <a16:creationId xmlns:a16="http://schemas.microsoft.com/office/drawing/2014/main" id="{AD5388D5-5C86-254B-991F-526E4439F1B1}"/>
              </a:ext>
            </a:extLst>
          </p:cNvPr>
          <p:cNvSpPr>
            <a:spLocks noGrp="1"/>
          </p:cNvSpPr>
          <p:nvPr>
            <p:ph type="body" sz="quarter" idx="16" hasCustomPrompt="1"/>
          </p:nvPr>
        </p:nvSpPr>
        <p:spPr>
          <a:xfrm>
            <a:off x="17676011" y="7860645"/>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7" name="Metin Yer Tutucusu 72">
            <a:extLst>
              <a:ext uri="{FF2B5EF4-FFF2-40B4-BE49-F238E27FC236}">
                <a16:creationId xmlns:a16="http://schemas.microsoft.com/office/drawing/2014/main" id="{F83CC822-05AA-034F-90D1-615419899BE6}"/>
              </a:ext>
            </a:extLst>
          </p:cNvPr>
          <p:cNvSpPr>
            <a:spLocks noGrp="1"/>
          </p:cNvSpPr>
          <p:nvPr>
            <p:ph type="body" sz="quarter" idx="17" hasCustomPrompt="1"/>
          </p:nvPr>
        </p:nvSpPr>
        <p:spPr>
          <a:xfrm>
            <a:off x="17051505" y="8798691"/>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78" name="Metin Yer Tutucusu 70">
            <a:extLst>
              <a:ext uri="{FF2B5EF4-FFF2-40B4-BE49-F238E27FC236}">
                <a16:creationId xmlns:a16="http://schemas.microsoft.com/office/drawing/2014/main" id="{D42E8090-5150-B447-95E2-D9EC4F5247EA}"/>
              </a:ext>
            </a:extLst>
          </p:cNvPr>
          <p:cNvSpPr>
            <a:spLocks noGrp="1"/>
          </p:cNvSpPr>
          <p:nvPr>
            <p:ph type="body" sz="quarter" idx="18" hasCustomPrompt="1"/>
          </p:nvPr>
        </p:nvSpPr>
        <p:spPr>
          <a:xfrm>
            <a:off x="8585019" y="7860645"/>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9" name="Metin Yer Tutucusu 72">
            <a:extLst>
              <a:ext uri="{FF2B5EF4-FFF2-40B4-BE49-F238E27FC236}">
                <a16:creationId xmlns:a16="http://schemas.microsoft.com/office/drawing/2014/main" id="{2A801F1D-679D-2646-939E-841E718CF4B8}"/>
              </a:ext>
            </a:extLst>
          </p:cNvPr>
          <p:cNvSpPr>
            <a:spLocks noGrp="1"/>
          </p:cNvSpPr>
          <p:nvPr>
            <p:ph type="body" sz="quarter" idx="19" hasCustomPrompt="1"/>
          </p:nvPr>
        </p:nvSpPr>
        <p:spPr>
          <a:xfrm>
            <a:off x="7960513" y="8798691"/>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81" name="Metin Yer Tutucusu 80">
            <a:extLst>
              <a:ext uri="{FF2B5EF4-FFF2-40B4-BE49-F238E27FC236}">
                <a16:creationId xmlns:a16="http://schemas.microsoft.com/office/drawing/2014/main" id="{515995FB-CA12-1D49-929F-68D0D991528B}"/>
              </a:ext>
            </a:extLst>
          </p:cNvPr>
          <p:cNvSpPr>
            <a:spLocks noGrp="1"/>
          </p:cNvSpPr>
          <p:nvPr>
            <p:ph type="body" sz="quarter" idx="20" hasCustomPrompt="1"/>
          </p:nvPr>
        </p:nvSpPr>
        <p:spPr>
          <a:xfrm>
            <a:off x="5924550" y="10395922"/>
            <a:ext cx="12534900" cy="1102225"/>
          </a:xfrm>
        </p:spPr>
        <p:txBody>
          <a:bodyPr wrap="square">
            <a:spAutoFit/>
          </a:bodyPr>
          <a:lstStyle>
            <a:lvl1pPr>
              <a:defRPr lang="tr-TR" sz="2800" dirty="0"/>
            </a:lvl1pPr>
          </a:lstStyle>
          <a:p>
            <a:pPr lvl="0" algn="ctr"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a:t>
            </a:r>
          </a:p>
        </p:txBody>
      </p:sp>
    </p:spTree>
    <p:extLst>
      <p:ext uri="{BB962C8B-B14F-4D97-AF65-F5344CB8AC3E}">
        <p14:creationId xmlns:p14="http://schemas.microsoft.com/office/powerpoint/2010/main" val="1116680707"/>
      </p:ext>
    </p:extLst>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85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27952CB1-AE94-D640-B425-BB5CBF74F7EF}"/>
              </a:ext>
            </a:extLst>
          </p:cNvPr>
          <p:cNvSpPr/>
          <p:nvPr userDrawn="1"/>
        </p:nvSpPr>
        <p:spPr>
          <a:xfrm>
            <a:off x="-212034" y="6464949"/>
            <a:ext cx="249936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630A39FC-F0EB-0F42-810C-860022A5C823}"/>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EF435C2C-BE73-0742-BFC0-8D225CFCD09D}"/>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55C792F2-9F99-AA4C-8FB2-2469A6FD73AA}"/>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7" name="Resim 6" descr="nesne içeren bir resim&#10;&#10;&#10;&#10;Açıklama otomatik olarak oluşturuldu">
            <a:extLst>
              <a:ext uri="{FF2B5EF4-FFF2-40B4-BE49-F238E27FC236}">
                <a16:creationId xmlns:a16="http://schemas.microsoft.com/office/drawing/2014/main" id="{DAF5AB13-9FB8-7646-A45A-00A8A37F483F}"/>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8" name="Shape 40">
            <a:extLst>
              <a:ext uri="{FF2B5EF4-FFF2-40B4-BE49-F238E27FC236}">
                <a16:creationId xmlns:a16="http://schemas.microsoft.com/office/drawing/2014/main" id="{CB4B846E-EC04-0443-A718-EAF279F78E18}"/>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9" name="Çizgi">
            <a:extLst>
              <a:ext uri="{FF2B5EF4-FFF2-40B4-BE49-F238E27FC236}">
                <a16:creationId xmlns:a16="http://schemas.microsoft.com/office/drawing/2014/main" id="{27BA0AE8-0D01-8142-83CC-59BB241E476B}"/>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FC03B2A9-50CA-A54C-B074-05AD103DB8A9}"/>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446FE335-E755-2C4A-A102-4415BE051C8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11">
            <a:extLst>
              <a:ext uri="{FF2B5EF4-FFF2-40B4-BE49-F238E27FC236}">
                <a16:creationId xmlns:a16="http://schemas.microsoft.com/office/drawing/2014/main" id="{3C8D4F14-82B9-0B47-9186-BC24CEAA8656}"/>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F3AD27A4-FEF4-0A4C-BAC3-1BE2FC0BC27B}"/>
              </a:ext>
            </a:extLst>
          </p:cNvPr>
          <p:cNvSpPr>
            <a:spLocks noGrp="1"/>
          </p:cNvSpPr>
          <p:nvPr>
            <p:ph type="body" sz="quarter" idx="10" hasCustomPrompt="1"/>
          </p:nvPr>
        </p:nvSpPr>
        <p:spPr>
          <a:xfrm>
            <a:off x="1567398" y="4078700"/>
            <a:ext cx="922337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İnfografik </a:t>
            </a:r>
            <a:r>
              <a:rPr lang="en-US"/>
              <a:t>s</a:t>
            </a:r>
            <a:r>
              <a:rPr lang="tr-TR"/>
              <a:t>laytı</a:t>
            </a:r>
          </a:p>
        </p:txBody>
      </p:sp>
    </p:spTree>
    <p:extLst>
      <p:ext uri="{BB962C8B-B14F-4D97-AF65-F5344CB8AC3E}">
        <p14:creationId xmlns:p14="http://schemas.microsoft.com/office/powerpoint/2010/main" val="2418653014"/>
      </p:ext>
    </p:extLst>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86_Özel Düzen">
    <p:bg>
      <p:bgPr>
        <a:solidFill>
          <a:srgbClr val="272A2F"/>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2699F450-72CA-D34D-B224-7A2DE43851D5}"/>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096E36E8-6D8A-1340-A35B-C0A1C57D4084}"/>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5" name="Resim 4" descr="nesne içeren bir resim&#10;&#10;&#10;&#10;Açıklama otomatik olarak oluşturuldu">
            <a:extLst>
              <a:ext uri="{FF2B5EF4-FFF2-40B4-BE49-F238E27FC236}">
                <a16:creationId xmlns:a16="http://schemas.microsoft.com/office/drawing/2014/main" id="{96EF7F15-1057-F84F-9E0A-D7B50C730A5E}"/>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6" name="Shape 40">
            <a:extLst>
              <a:ext uri="{FF2B5EF4-FFF2-40B4-BE49-F238E27FC236}">
                <a16:creationId xmlns:a16="http://schemas.microsoft.com/office/drawing/2014/main" id="{F5D35952-B6BA-1B49-B1D8-FA020BB4FE0E}"/>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7" name="Çizgi">
            <a:extLst>
              <a:ext uri="{FF2B5EF4-FFF2-40B4-BE49-F238E27FC236}">
                <a16:creationId xmlns:a16="http://schemas.microsoft.com/office/drawing/2014/main" id="{86F25B05-978F-DE44-B036-8C93668279C3}"/>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8" name="Çizgi">
            <a:extLst>
              <a:ext uri="{FF2B5EF4-FFF2-40B4-BE49-F238E27FC236}">
                <a16:creationId xmlns:a16="http://schemas.microsoft.com/office/drawing/2014/main" id="{6F12D5CC-31F2-A843-B75D-A96E9E99D0CE}"/>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9" name="Slayt Numarası">
            <a:extLst>
              <a:ext uri="{FF2B5EF4-FFF2-40B4-BE49-F238E27FC236}">
                <a16:creationId xmlns:a16="http://schemas.microsoft.com/office/drawing/2014/main" id="{5B723C48-D3C1-7244-81CF-40BF6669864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CBCD1C7-8527-6C41-9A52-7AACE09DA1A0}"/>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11">
            <a:extLst>
              <a:ext uri="{FF2B5EF4-FFF2-40B4-BE49-F238E27FC236}">
                <a16:creationId xmlns:a16="http://schemas.microsoft.com/office/drawing/2014/main" id="{8CAB30F1-A845-AD46-89DF-77CC6159A5DF}"/>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4" name="Metin Yer Tutucusu 13">
            <a:extLst>
              <a:ext uri="{FF2B5EF4-FFF2-40B4-BE49-F238E27FC236}">
                <a16:creationId xmlns:a16="http://schemas.microsoft.com/office/drawing/2014/main" id="{5FD6B6C9-51C1-3A40-AF79-D821AB5572F6}"/>
              </a:ext>
            </a:extLst>
          </p:cNvPr>
          <p:cNvSpPr>
            <a:spLocks noGrp="1"/>
          </p:cNvSpPr>
          <p:nvPr>
            <p:ph type="body" sz="quarter" idx="10" hasCustomPrompt="1"/>
          </p:nvPr>
        </p:nvSpPr>
        <p:spPr>
          <a:xfrm>
            <a:off x="1851113" y="3978714"/>
            <a:ext cx="8083550"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Tablo </a:t>
            </a:r>
            <a:r>
              <a:rPr lang="en-US"/>
              <a:t>s</a:t>
            </a:r>
            <a:r>
              <a:rPr lang="tr-TR"/>
              <a:t>laytları</a:t>
            </a:r>
          </a:p>
        </p:txBody>
      </p:sp>
    </p:spTree>
    <p:extLst>
      <p:ext uri="{BB962C8B-B14F-4D97-AF65-F5344CB8AC3E}">
        <p14:creationId xmlns:p14="http://schemas.microsoft.com/office/powerpoint/2010/main" val="285727585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with Caption">
    <p:spTree>
      <p:nvGrpSpPr>
        <p:cNvPr id="1" name=""/>
        <p:cNvGrpSpPr/>
        <p:nvPr/>
      </p:nvGrpSpPr>
      <p:grpSpPr>
        <a:xfrm>
          <a:off x="0" y="0"/>
          <a:ext cx="0" cy="0"/>
          <a:chOff x="0" y="0"/>
          <a:chExt cx="0" cy="0"/>
        </a:xfrm>
      </p:grpSpPr>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8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15FCEB9C-F634-D747-A992-6180D9EE8BD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1C4DA2AA-F1A5-8B47-8D3F-48842A7794EC}"/>
              </a:ext>
            </a:extLst>
          </p:cNvPr>
          <p:cNvSpPr/>
          <p:nvPr userDrawn="1"/>
        </p:nvSpPr>
        <p:spPr>
          <a:xfrm>
            <a:off x="0"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6">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5" name="Serbest Form 4">
            <a:extLst>
              <a:ext uri="{FF2B5EF4-FFF2-40B4-BE49-F238E27FC236}">
                <a16:creationId xmlns:a16="http://schemas.microsoft.com/office/drawing/2014/main" id="{13C319FE-8DC3-2742-8F10-B38B310A3710}"/>
              </a:ext>
            </a:extLst>
          </p:cNvPr>
          <p:cNvSpPr/>
          <p:nvPr userDrawn="1"/>
        </p:nvSpPr>
        <p:spPr>
          <a:xfrm>
            <a:off x="0" y="3"/>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6" name="Dikdörtgen 5">
            <a:extLst>
              <a:ext uri="{FF2B5EF4-FFF2-40B4-BE49-F238E27FC236}">
                <a16:creationId xmlns:a16="http://schemas.microsoft.com/office/drawing/2014/main" id="{2884F81D-F2A8-4C47-880A-6FBD6D94BE9C}"/>
              </a:ext>
            </a:extLst>
          </p:cNvPr>
          <p:cNvSpPr/>
          <p:nvPr userDrawn="1"/>
        </p:nvSpPr>
        <p:spPr>
          <a:xfrm>
            <a:off x="23164780" y="12587390"/>
            <a:ext cx="69660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600" normalizeH="0" baseline="0" noProof="0">
                <a:ln>
                  <a:noFill/>
                </a:ln>
                <a:solidFill>
                  <a:srgbClr val="FFFFFF"/>
                </a:solidFill>
                <a:effectLst/>
                <a:uLnTx/>
                <a:uFillTx/>
                <a:latin typeface="Graublau Sans Light" panose="02000500040000020004" pitchFamily="2" charset="0"/>
                <a:sym typeface="San Francisco Display Light"/>
              </a:rPr>
              <a:t>6</a:t>
            </a:r>
          </a:p>
        </p:txBody>
      </p:sp>
      <p:pic>
        <p:nvPicPr>
          <p:cNvPr id="7" name="Resim 6" descr="nesne içeren bir resim&#10;&#10;&#10;&#10;Açıklama otomatik olarak oluşturuldu">
            <a:extLst>
              <a:ext uri="{FF2B5EF4-FFF2-40B4-BE49-F238E27FC236}">
                <a16:creationId xmlns:a16="http://schemas.microsoft.com/office/drawing/2014/main" id="{8D6396B6-146A-FC42-A47B-A29C51EE9AD2}"/>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BE4EA480-042B-C04C-A3E4-827203BC4DA7}"/>
              </a:ext>
            </a:extLst>
          </p:cNvPr>
          <p:cNvSpPr/>
          <p:nvPr userDrawn="1"/>
        </p:nvSpPr>
        <p:spPr>
          <a:xfrm>
            <a:off x="23028492" y="-148585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1" name="Düz Bağlayıcı 10">
            <a:extLst>
              <a:ext uri="{FF2B5EF4-FFF2-40B4-BE49-F238E27FC236}">
                <a16:creationId xmlns:a16="http://schemas.microsoft.com/office/drawing/2014/main" id="{E67572F2-C40A-B243-AD88-D91C92140594}"/>
              </a:ext>
            </a:extLst>
          </p:cNvPr>
          <p:cNvCxnSpPr>
            <a:cxnSpLocks/>
          </p:cNvCxnSpPr>
          <p:nvPr userDrawn="1"/>
        </p:nvCxnSpPr>
        <p:spPr>
          <a:xfrm flipH="1">
            <a:off x="22443468" y="1150329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3" name="Freeform 33">
            <a:extLst>
              <a:ext uri="{FF2B5EF4-FFF2-40B4-BE49-F238E27FC236}">
                <a16:creationId xmlns:a16="http://schemas.microsoft.com/office/drawing/2014/main" id="{31F5B135-A114-BC44-91B8-AC3491E1FFC7}"/>
              </a:ext>
            </a:extLst>
          </p:cNvPr>
          <p:cNvSpPr>
            <a:spLocks/>
          </p:cNvSpPr>
          <p:nvPr/>
        </p:nvSpPr>
        <p:spPr bwMode="auto">
          <a:xfrm>
            <a:off x="11120972" y="5448"/>
            <a:ext cx="11642104" cy="13716000"/>
          </a:xfrm>
          <a:custGeom>
            <a:avLst/>
            <a:gdLst>
              <a:gd name="T0" fmla="*/ 224 w 2716"/>
              <a:gd name="T1" fmla="*/ 3200 h 3200"/>
              <a:gd name="T2" fmla="*/ 0 w 2716"/>
              <a:gd name="T3" fmla="*/ 3200 h 3200"/>
              <a:gd name="T4" fmla="*/ 0 w 2716"/>
              <a:gd name="T5" fmla="*/ 2765 h 3200"/>
              <a:gd name="T6" fmla="*/ 120 w 2716"/>
              <a:gd name="T7" fmla="*/ 2479 h 3200"/>
              <a:gd name="T8" fmla="*/ 408 w 2716"/>
              <a:gd name="T9" fmla="*/ 2360 h 3200"/>
              <a:gd name="T10" fmla="*/ 2308 w 2716"/>
              <a:gd name="T11" fmla="*/ 2360 h 3200"/>
              <a:gd name="T12" fmla="*/ 2492 w 2716"/>
              <a:gd name="T13" fmla="*/ 2176 h 3200"/>
              <a:gd name="T14" fmla="*/ 2308 w 2716"/>
              <a:gd name="T15" fmla="*/ 1992 h 3200"/>
              <a:gd name="T16" fmla="*/ 408 w 2716"/>
              <a:gd name="T17" fmla="*/ 1992 h 3200"/>
              <a:gd name="T18" fmla="*/ 0 w 2716"/>
              <a:gd name="T19" fmla="*/ 1584 h 3200"/>
              <a:gd name="T20" fmla="*/ 408 w 2716"/>
              <a:gd name="T21" fmla="*/ 1176 h 3200"/>
              <a:gd name="T22" fmla="*/ 2308 w 2716"/>
              <a:gd name="T23" fmla="*/ 1176 h 3200"/>
              <a:gd name="T24" fmla="*/ 2492 w 2716"/>
              <a:gd name="T25" fmla="*/ 992 h 3200"/>
              <a:gd name="T26" fmla="*/ 2308 w 2716"/>
              <a:gd name="T27" fmla="*/ 808 h 3200"/>
              <a:gd name="T28" fmla="*/ 1456 w 2716"/>
              <a:gd name="T29" fmla="*/ 808 h 3200"/>
              <a:gd name="T30" fmla="*/ 1168 w 2716"/>
              <a:gd name="T31" fmla="*/ 689 h 3200"/>
              <a:gd name="T32" fmla="*/ 1048 w 2716"/>
              <a:gd name="T33" fmla="*/ 403 h 3200"/>
              <a:gd name="T34" fmla="*/ 1048 w 2716"/>
              <a:gd name="T35" fmla="*/ 0 h 3200"/>
              <a:gd name="T36" fmla="*/ 1272 w 2716"/>
              <a:gd name="T37" fmla="*/ 0 h 3200"/>
              <a:gd name="T38" fmla="*/ 1272 w 2716"/>
              <a:gd name="T39" fmla="*/ 401 h 3200"/>
              <a:gd name="T40" fmla="*/ 1456 w 2716"/>
              <a:gd name="T41" fmla="*/ 584 h 3200"/>
              <a:gd name="T42" fmla="*/ 2308 w 2716"/>
              <a:gd name="T43" fmla="*/ 584 h 3200"/>
              <a:gd name="T44" fmla="*/ 2716 w 2716"/>
              <a:gd name="T45" fmla="*/ 992 h 3200"/>
              <a:gd name="T46" fmla="*/ 2308 w 2716"/>
              <a:gd name="T47" fmla="*/ 1400 h 3200"/>
              <a:gd name="T48" fmla="*/ 408 w 2716"/>
              <a:gd name="T49" fmla="*/ 1400 h 3200"/>
              <a:gd name="T50" fmla="*/ 224 w 2716"/>
              <a:gd name="T51" fmla="*/ 1584 h 3200"/>
              <a:gd name="T52" fmla="*/ 408 w 2716"/>
              <a:gd name="T53" fmla="*/ 1768 h 3200"/>
              <a:gd name="T54" fmla="*/ 2308 w 2716"/>
              <a:gd name="T55" fmla="*/ 1768 h 3200"/>
              <a:gd name="T56" fmla="*/ 2716 w 2716"/>
              <a:gd name="T57" fmla="*/ 2176 h 3200"/>
              <a:gd name="T58" fmla="*/ 2308 w 2716"/>
              <a:gd name="T59" fmla="*/ 2584 h 3200"/>
              <a:gd name="T60" fmla="*/ 408 w 2716"/>
              <a:gd name="T61" fmla="*/ 2584 h 3200"/>
              <a:gd name="T62" fmla="*/ 224 w 2716"/>
              <a:gd name="T63" fmla="*/ 2767 h 3200"/>
              <a:gd name="T64" fmla="*/ 224 w 2716"/>
              <a:gd name="T65" fmla="*/ 2768 h 3200"/>
              <a:gd name="T66" fmla="*/ 224 w 2716"/>
              <a:gd name="T67" fmla="*/ 3200 h 3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16" h="3200">
                <a:moveTo>
                  <a:pt x="224" y="3200"/>
                </a:moveTo>
                <a:cubicBezTo>
                  <a:pt x="0" y="3200"/>
                  <a:pt x="0" y="3200"/>
                  <a:pt x="0" y="3200"/>
                </a:cubicBezTo>
                <a:cubicBezTo>
                  <a:pt x="0" y="2765"/>
                  <a:pt x="0" y="2765"/>
                  <a:pt x="0" y="2765"/>
                </a:cubicBezTo>
                <a:cubicBezTo>
                  <a:pt x="1" y="2657"/>
                  <a:pt x="43" y="2555"/>
                  <a:pt x="120" y="2479"/>
                </a:cubicBezTo>
                <a:cubicBezTo>
                  <a:pt x="197" y="2402"/>
                  <a:pt x="299" y="2360"/>
                  <a:pt x="408" y="2360"/>
                </a:cubicBezTo>
                <a:cubicBezTo>
                  <a:pt x="2308" y="2360"/>
                  <a:pt x="2308" y="2360"/>
                  <a:pt x="2308" y="2360"/>
                </a:cubicBezTo>
                <a:cubicBezTo>
                  <a:pt x="2409" y="2360"/>
                  <a:pt x="2492" y="2277"/>
                  <a:pt x="2492" y="2176"/>
                </a:cubicBezTo>
                <a:cubicBezTo>
                  <a:pt x="2492" y="2075"/>
                  <a:pt x="2409" y="1992"/>
                  <a:pt x="2308" y="1992"/>
                </a:cubicBezTo>
                <a:cubicBezTo>
                  <a:pt x="408" y="1992"/>
                  <a:pt x="408" y="1992"/>
                  <a:pt x="408" y="1992"/>
                </a:cubicBezTo>
                <a:cubicBezTo>
                  <a:pt x="183" y="1992"/>
                  <a:pt x="0" y="1809"/>
                  <a:pt x="0" y="1584"/>
                </a:cubicBezTo>
                <a:cubicBezTo>
                  <a:pt x="0" y="1359"/>
                  <a:pt x="183" y="1176"/>
                  <a:pt x="408" y="1176"/>
                </a:cubicBezTo>
                <a:cubicBezTo>
                  <a:pt x="2308" y="1176"/>
                  <a:pt x="2308" y="1176"/>
                  <a:pt x="2308" y="1176"/>
                </a:cubicBezTo>
                <a:cubicBezTo>
                  <a:pt x="2409" y="1176"/>
                  <a:pt x="2492" y="1093"/>
                  <a:pt x="2492" y="992"/>
                </a:cubicBezTo>
                <a:cubicBezTo>
                  <a:pt x="2492" y="891"/>
                  <a:pt x="2409" y="808"/>
                  <a:pt x="2308" y="808"/>
                </a:cubicBezTo>
                <a:cubicBezTo>
                  <a:pt x="1456" y="808"/>
                  <a:pt x="1456" y="808"/>
                  <a:pt x="1456" y="808"/>
                </a:cubicBezTo>
                <a:cubicBezTo>
                  <a:pt x="1348" y="808"/>
                  <a:pt x="1245" y="766"/>
                  <a:pt x="1168" y="689"/>
                </a:cubicBezTo>
                <a:cubicBezTo>
                  <a:pt x="1092" y="613"/>
                  <a:pt x="1049" y="511"/>
                  <a:pt x="1048" y="403"/>
                </a:cubicBezTo>
                <a:cubicBezTo>
                  <a:pt x="1048" y="402"/>
                  <a:pt x="1048" y="266"/>
                  <a:pt x="1048" y="0"/>
                </a:cubicBezTo>
                <a:cubicBezTo>
                  <a:pt x="1272" y="0"/>
                  <a:pt x="1272" y="0"/>
                  <a:pt x="1272" y="0"/>
                </a:cubicBezTo>
                <a:cubicBezTo>
                  <a:pt x="1272" y="1"/>
                  <a:pt x="1272" y="387"/>
                  <a:pt x="1272" y="401"/>
                </a:cubicBezTo>
                <a:cubicBezTo>
                  <a:pt x="1273" y="502"/>
                  <a:pt x="1355" y="584"/>
                  <a:pt x="1456" y="584"/>
                </a:cubicBezTo>
                <a:cubicBezTo>
                  <a:pt x="2308" y="584"/>
                  <a:pt x="2308" y="584"/>
                  <a:pt x="2308" y="584"/>
                </a:cubicBezTo>
                <a:cubicBezTo>
                  <a:pt x="2533" y="584"/>
                  <a:pt x="2716" y="767"/>
                  <a:pt x="2716" y="992"/>
                </a:cubicBezTo>
                <a:cubicBezTo>
                  <a:pt x="2716" y="1217"/>
                  <a:pt x="2533" y="1400"/>
                  <a:pt x="2308" y="1400"/>
                </a:cubicBezTo>
                <a:cubicBezTo>
                  <a:pt x="408" y="1400"/>
                  <a:pt x="408" y="1400"/>
                  <a:pt x="408" y="1400"/>
                </a:cubicBezTo>
                <a:cubicBezTo>
                  <a:pt x="307" y="1400"/>
                  <a:pt x="224" y="1483"/>
                  <a:pt x="224" y="1584"/>
                </a:cubicBezTo>
                <a:cubicBezTo>
                  <a:pt x="224" y="1685"/>
                  <a:pt x="307" y="1768"/>
                  <a:pt x="408" y="1768"/>
                </a:cubicBezTo>
                <a:cubicBezTo>
                  <a:pt x="2308" y="1768"/>
                  <a:pt x="2308" y="1768"/>
                  <a:pt x="2308" y="1768"/>
                </a:cubicBezTo>
                <a:cubicBezTo>
                  <a:pt x="2533" y="1768"/>
                  <a:pt x="2716" y="1951"/>
                  <a:pt x="2716" y="2176"/>
                </a:cubicBezTo>
                <a:cubicBezTo>
                  <a:pt x="2716" y="2401"/>
                  <a:pt x="2533" y="2584"/>
                  <a:pt x="2308" y="2584"/>
                </a:cubicBezTo>
                <a:cubicBezTo>
                  <a:pt x="408" y="2584"/>
                  <a:pt x="408" y="2584"/>
                  <a:pt x="408" y="2584"/>
                </a:cubicBezTo>
                <a:cubicBezTo>
                  <a:pt x="307" y="2584"/>
                  <a:pt x="225" y="2666"/>
                  <a:pt x="224" y="2767"/>
                </a:cubicBezTo>
                <a:cubicBezTo>
                  <a:pt x="224" y="2768"/>
                  <a:pt x="224" y="2768"/>
                  <a:pt x="224" y="2768"/>
                </a:cubicBezTo>
                <a:lnTo>
                  <a:pt x="224" y="3200"/>
                </a:lnTo>
                <a:close/>
              </a:path>
            </a:pathLst>
          </a:custGeom>
          <a:solidFill>
            <a:srgbClr val="272A30"/>
          </a:solidFill>
          <a:ln>
            <a:noFill/>
          </a:ln>
        </p:spPr>
        <p:txBody>
          <a:bodyPr vert="horz" wrap="square" lIns="182880" tIns="91440" rIns="182880" bIns="91440" numCol="1" anchor="t" anchorCtr="0" compatLnSpc="1">
            <a:prstTxWarp prst="textNoShape">
              <a:avLst/>
            </a:prstTxWarp>
          </a:bodyPr>
          <a:lstStyle/>
          <a:p>
            <a:endParaRPr lang="en-US" sz="7600"/>
          </a:p>
        </p:txBody>
      </p:sp>
      <p:pic>
        <p:nvPicPr>
          <p:cNvPr id="14" name="Picture 19">
            <a:extLst>
              <a:ext uri="{FF2B5EF4-FFF2-40B4-BE49-F238E27FC236}">
                <a16:creationId xmlns:a16="http://schemas.microsoft.com/office/drawing/2014/main" id="{526DEA3B-035D-8C4E-89D7-60C70FE102D1}"/>
              </a:ext>
            </a:extLst>
          </p:cNvPr>
          <p:cNvPicPr>
            <a:picLocks noChangeAspect="1"/>
          </p:cNvPicPr>
          <p:nvPr/>
        </p:nvPicPr>
        <p:blipFill>
          <a:blip r:embed="rId7"/>
          <a:stretch>
            <a:fillRect/>
          </a:stretch>
        </p:blipFill>
        <p:spPr>
          <a:xfrm>
            <a:off x="11588237" y="7"/>
            <a:ext cx="10714358" cy="13720542"/>
          </a:xfrm>
          <a:prstGeom prst="rect">
            <a:avLst/>
          </a:prstGeom>
        </p:spPr>
      </p:pic>
      <p:sp>
        <p:nvSpPr>
          <p:cNvPr id="31" name="Oval 30">
            <a:extLst>
              <a:ext uri="{FF2B5EF4-FFF2-40B4-BE49-F238E27FC236}">
                <a16:creationId xmlns:a16="http://schemas.microsoft.com/office/drawing/2014/main" id="{6143F8D1-8E0D-654D-83AA-F62D559F4871}"/>
              </a:ext>
            </a:extLst>
          </p:cNvPr>
          <p:cNvSpPr/>
          <p:nvPr/>
        </p:nvSpPr>
        <p:spPr>
          <a:xfrm>
            <a:off x="15347391" y="458303"/>
            <a:ext cx="1396458" cy="1396454"/>
          </a:xfrm>
          <a:prstGeom prst="ellipse">
            <a:avLst/>
          </a:prstGeom>
          <a:solidFill>
            <a:schemeClr val="bg1"/>
          </a:solidFill>
          <a:ln w="25400">
            <a:solidFill>
              <a:srgbClr val="D0202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9" name="Oval 28">
            <a:extLst>
              <a:ext uri="{FF2B5EF4-FFF2-40B4-BE49-F238E27FC236}">
                <a16:creationId xmlns:a16="http://schemas.microsoft.com/office/drawing/2014/main" id="{7465D57A-4B40-6C45-80B0-BD4B04A5713B}"/>
              </a:ext>
            </a:extLst>
          </p:cNvPr>
          <p:cNvSpPr/>
          <p:nvPr/>
        </p:nvSpPr>
        <p:spPr>
          <a:xfrm>
            <a:off x="10890023" y="11926403"/>
            <a:ext cx="1396454" cy="1396454"/>
          </a:xfrm>
          <a:prstGeom prst="ellipse">
            <a:avLst/>
          </a:prstGeom>
          <a:solidFill>
            <a:schemeClr val="bg1"/>
          </a:solidFill>
          <a:ln w="25400">
            <a:solidFill>
              <a:srgbClr val="C8102E"/>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7" name="Oval 16">
            <a:extLst>
              <a:ext uri="{FF2B5EF4-FFF2-40B4-BE49-F238E27FC236}">
                <a16:creationId xmlns:a16="http://schemas.microsoft.com/office/drawing/2014/main" id="{29122770-19E0-5F42-9B2C-57A346D5F466}"/>
              </a:ext>
            </a:extLst>
          </p:cNvPr>
          <p:cNvSpPr/>
          <p:nvPr/>
        </p:nvSpPr>
        <p:spPr>
          <a:xfrm>
            <a:off x="22136385" y="4138135"/>
            <a:ext cx="247366" cy="2473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8" name="Oval 17">
            <a:extLst>
              <a:ext uri="{FF2B5EF4-FFF2-40B4-BE49-F238E27FC236}">
                <a16:creationId xmlns:a16="http://schemas.microsoft.com/office/drawing/2014/main" id="{ECBF2DFE-B9F6-B742-A04B-FA3781BFD5A1}"/>
              </a:ext>
            </a:extLst>
          </p:cNvPr>
          <p:cNvSpPr/>
          <p:nvPr/>
        </p:nvSpPr>
        <p:spPr>
          <a:xfrm>
            <a:off x="20284545" y="3563591"/>
            <a:ext cx="1396454" cy="1396454"/>
          </a:xfrm>
          <a:prstGeom prst="ellipse">
            <a:avLst/>
          </a:prstGeom>
          <a:noFill/>
          <a:ln w="15875">
            <a:solidFill>
              <a:srgbClr val="C8102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0" name="Oval 19">
            <a:extLst>
              <a:ext uri="{FF2B5EF4-FFF2-40B4-BE49-F238E27FC236}">
                <a16:creationId xmlns:a16="http://schemas.microsoft.com/office/drawing/2014/main" id="{AD4C4F8F-8B76-FC4E-BF99-DAB75AADACCF}"/>
              </a:ext>
            </a:extLst>
          </p:cNvPr>
          <p:cNvSpPr/>
          <p:nvPr/>
        </p:nvSpPr>
        <p:spPr>
          <a:xfrm>
            <a:off x="12207345" y="6077423"/>
            <a:ext cx="1396454" cy="1396454"/>
          </a:xfrm>
          <a:prstGeom prst="ellipse">
            <a:avLst/>
          </a:prstGeom>
          <a:noFill/>
          <a:ln w="15875">
            <a:solidFill>
              <a:srgbClr val="C8102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4" name="Oval 23">
            <a:extLst>
              <a:ext uri="{FF2B5EF4-FFF2-40B4-BE49-F238E27FC236}">
                <a16:creationId xmlns:a16="http://schemas.microsoft.com/office/drawing/2014/main" id="{2F277A38-3DB3-5D40-B4B4-9B67B2061B5D}"/>
              </a:ext>
            </a:extLst>
          </p:cNvPr>
          <p:cNvSpPr/>
          <p:nvPr/>
        </p:nvSpPr>
        <p:spPr>
          <a:xfrm>
            <a:off x="20284545" y="8609219"/>
            <a:ext cx="1396454" cy="1396454"/>
          </a:xfrm>
          <a:prstGeom prst="ellipse">
            <a:avLst/>
          </a:prstGeom>
          <a:noFill/>
          <a:ln w="15875">
            <a:solidFill>
              <a:srgbClr val="C8102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5" name="Oval 24">
            <a:extLst>
              <a:ext uri="{FF2B5EF4-FFF2-40B4-BE49-F238E27FC236}">
                <a16:creationId xmlns:a16="http://schemas.microsoft.com/office/drawing/2014/main" id="{9170C013-195A-1046-863F-DAD50E38856A}"/>
              </a:ext>
            </a:extLst>
          </p:cNvPr>
          <p:cNvSpPr/>
          <p:nvPr/>
        </p:nvSpPr>
        <p:spPr>
          <a:xfrm>
            <a:off x="11447363" y="6600979"/>
            <a:ext cx="247366" cy="2473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6" name="Oval 25">
            <a:extLst>
              <a:ext uri="{FF2B5EF4-FFF2-40B4-BE49-F238E27FC236}">
                <a16:creationId xmlns:a16="http://schemas.microsoft.com/office/drawing/2014/main" id="{23C96CA2-9931-204A-BD0C-10F27B9D443F}"/>
              </a:ext>
            </a:extLst>
          </p:cNvPr>
          <p:cNvSpPr/>
          <p:nvPr/>
        </p:nvSpPr>
        <p:spPr>
          <a:xfrm>
            <a:off x="22138829" y="9138357"/>
            <a:ext cx="247366" cy="2473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3" name="Slayt Numarası">
            <a:extLst>
              <a:ext uri="{FF2B5EF4-FFF2-40B4-BE49-F238E27FC236}">
                <a16:creationId xmlns:a16="http://schemas.microsoft.com/office/drawing/2014/main" id="{06865D87-BC74-4942-A77D-5DD856726C0B}"/>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53" name="Metin Yer Tutucusu 52">
            <a:extLst>
              <a:ext uri="{FF2B5EF4-FFF2-40B4-BE49-F238E27FC236}">
                <a16:creationId xmlns:a16="http://schemas.microsoft.com/office/drawing/2014/main" id="{2004A496-E022-FF4E-AC7A-C79705530751}"/>
              </a:ext>
            </a:extLst>
          </p:cNvPr>
          <p:cNvSpPr>
            <a:spLocks noGrp="1"/>
          </p:cNvSpPr>
          <p:nvPr>
            <p:ph type="body" sz="quarter" idx="10" hasCustomPrompt="1"/>
          </p:nvPr>
        </p:nvSpPr>
        <p:spPr>
          <a:xfrm>
            <a:off x="636083" y="136503"/>
            <a:ext cx="10175874" cy="1481431"/>
          </a:xfrm>
        </p:spPr>
        <p:txBody>
          <a:bodyPr wrap="square">
            <a:spAutoFit/>
          </a:bodyPr>
          <a:lstStyle>
            <a:lvl1pPr>
              <a:defRPr kumimoji="0" lang="tr-TR" sz="8000" b="1" normalizeH="0" dirty="0">
                <a:solidFill>
                  <a:schemeClr val="bg1"/>
                </a:solidFill>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5" name="Metin Yer Tutucusu 54">
            <a:extLst>
              <a:ext uri="{FF2B5EF4-FFF2-40B4-BE49-F238E27FC236}">
                <a16:creationId xmlns:a16="http://schemas.microsoft.com/office/drawing/2014/main" id="{97F2682B-7D54-C94B-BA51-8E7AA877798C}"/>
              </a:ext>
            </a:extLst>
          </p:cNvPr>
          <p:cNvSpPr>
            <a:spLocks noGrp="1"/>
          </p:cNvSpPr>
          <p:nvPr>
            <p:ph type="body" sz="quarter" idx="11"/>
          </p:nvPr>
        </p:nvSpPr>
        <p:spPr>
          <a:xfrm>
            <a:off x="626487" y="1704146"/>
            <a:ext cx="9302750" cy="1498600"/>
          </a:xfrm>
        </p:spPr>
        <p:txBody>
          <a:bodyPr>
            <a:normAutofit/>
          </a:bodyPr>
          <a:lstStyle>
            <a:lvl1pPr>
              <a:defRPr sz="2800" b="1">
                <a:solidFill>
                  <a:schemeClr val="bg1"/>
                </a:solidFill>
              </a:defRPr>
            </a:lvl1pPr>
          </a:lstStyle>
          <a:p>
            <a:pPr lvl="0"/>
            <a:endParaRPr lang="tr-TR"/>
          </a:p>
        </p:txBody>
      </p:sp>
      <p:sp>
        <p:nvSpPr>
          <p:cNvPr id="57" name="Metin Yer Tutucusu 56">
            <a:extLst>
              <a:ext uri="{FF2B5EF4-FFF2-40B4-BE49-F238E27FC236}">
                <a16:creationId xmlns:a16="http://schemas.microsoft.com/office/drawing/2014/main" id="{EA98F25D-7E88-C04A-9D12-BB6DFA5D5C0E}"/>
              </a:ext>
            </a:extLst>
          </p:cNvPr>
          <p:cNvSpPr>
            <a:spLocks noGrp="1"/>
          </p:cNvSpPr>
          <p:nvPr>
            <p:ph type="body" sz="quarter" idx="12" hasCustomPrompt="1"/>
          </p:nvPr>
        </p:nvSpPr>
        <p:spPr>
          <a:xfrm>
            <a:off x="15481360" y="860232"/>
            <a:ext cx="948978" cy="471924"/>
          </a:xfrm>
          <a:noFill/>
        </p:spPr>
        <p:txBody>
          <a:bodyPr wrap="none" rtlCol="0">
            <a:spAutoFit/>
          </a:bodyPr>
          <a:lstStyle>
            <a:lvl1pPr>
              <a:defRPr lang="tr-TR" b="1" kern="1200" dirty="0">
                <a:latin typeface="Graublau Sans" panose="02000500040000020004" pitchFamily="2" charset="0"/>
                <a:ea typeface="+mn-ea"/>
                <a:cs typeface="+mn-cs"/>
              </a:defRPr>
            </a:lvl1pPr>
          </a:lstStyle>
          <a:p>
            <a:pPr lvl="0" defTabSz="1828800" rtl="0" eaLnBrk="1" hangingPunct="1"/>
            <a:r>
              <a:rPr lang="tr-TR"/>
              <a:t>FINISH</a:t>
            </a:r>
          </a:p>
        </p:txBody>
      </p:sp>
      <p:sp>
        <p:nvSpPr>
          <p:cNvPr id="58" name="Metin Yer Tutucusu 56">
            <a:extLst>
              <a:ext uri="{FF2B5EF4-FFF2-40B4-BE49-F238E27FC236}">
                <a16:creationId xmlns:a16="http://schemas.microsoft.com/office/drawing/2014/main" id="{4CD78FC6-D6F4-E14F-A5DB-EED114F2A36D}"/>
              </a:ext>
            </a:extLst>
          </p:cNvPr>
          <p:cNvSpPr>
            <a:spLocks noGrp="1"/>
          </p:cNvSpPr>
          <p:nvPr>
            <p:ph type="body" sz="quarter" idx="13" hasCustomPrompt="1"/>
          </p:nvPr>
        </p:nvSpPr>
        <p:spPr>
          <a:xfrm>
            <a:off x="11156614" y="12337370"/>
            <a:ext cx="881908" cy="471924"/>
          </a:xfrm>
          <a:noFill/>
        </p:spPr>
        <p:txBody>
          <a:bodyPr wrap="none" rtlCol="0">
            <a:spAutoFit/>
          </a:bodyPr>
          <a:lstStyle>
            <a:lvl1pPr>
              <a:defRPr lang="tr-TR" b="1" kern="1200" dirty="0">
                <a:latin typeface="Graublau Sans" panose="02000500040000020004" pitchFamily="2" charset="0"/>
                <a:ea typeface="+mn-ea"/>
                <a:cs typeface="+mn-cs"/>
              </a:defRPr>
            </a:lvl1pPr>
          </a:lstStyle>
          <a:p>
            <a:pPr lvl="0" defTabSz="1828800" rtl="0" eaLnBrk="1" hangingPunct="1"/>
            <a:r>
              <a:rPr lang="tr-TR"/>
              <a:t>START</a:t>
            </a:r>
          </a:p>
        </p:txBody>
      </p:sp>
      <p:sp>
        <p:nvSpPr>
          <p:cNvPr id="60" name="Metin Yer Tutucusu 59">
            <a:extLst>
              <a:ext uri="{FF2B5EF4-FFF2-40B4-BE49-F238E27FC236}">
                <a16:creationId xmlns:a16="http://schemas.microsoft.com/office/drawing/2014/main" id="{0FBF2CAB-EA11-1346-8AD2-CA1571698B32}"/>
              </a:ext>
            </a:extLst>
          </p:cNvPr>
          <p:cNvSpPr>
            <a:spLocks noGrp="1"/>
          </p:cNvSpPr>
          <p:nvPr>
            <p:ph type="body" sz="quarter" idx="14" hasCustomPrompt="1"/>
          </p:nvPr>
        </p:nvSpPr>
        <p:spPr>
          <a:xfrm>
            <a:off x="11943004" y="2901026"/>
            <a:ext cx="3234416" cy="1949252"/>
          </a:xfrm>
          <a:noFill/>
        </p:spPr>
        <p:txBody>
          <a:bodyPr wrap="square" rtlCol="0">
            <a:spAutoFit/>
          </a:bodyPr>
          <a:lstStyle>
            <a:lvl1pPr>
              <a:defRPr lang="tr-TR" sz="12000" b="1" kern="1200" dirty="0">
                <a:solidFill>
                  <a:srgbClr val="C8102E"/>
                </a:solidFill>
                <a:latin typeface="Graublau Sans" panose="02000500040000020004" pitchFamily="2" charset="0"/>
                <a:ea typeface="+mn-ea"/>
                <a:cs typeface="+mn-cs"/>
              </a:defRPr>
            </a:lvl1pPr>
          </a:lstStyle>
          <a:p>
            <a:pPr lvl="0" algn="ctr" defTabSz="1828800" rtl="0" eaLnBrk="1" hangingPunct="1"/>
            <a:r>
              <a:rPr lang="tr-TR"/>
              <a:t>10%</a:t>
            </a:r>
          </a:p>
        </p:txBody>
      </p:sp>
      <p:sp>
        <p:nvSpPr>
          <p:cNvPr id="61" name="Metin Yer Tutucusu 59">
            <a:extLst>
              <a:ext uri="{FF2B5EF4-FFF2-40B4-BE49-F238E27FC236}">
                <a16:creationId xmlns:a16="http://schemas.microsoft.com/office/drawing/2014/main" id="{1777C36E-8D94-AD48-BD71-00F1EB1267BE}"/>
              </a:ext>
            </a:extLst>
          </p:cNvPr>
          <p:cNvSpPr>
            <a:spLocks noGrp="1"/>
          </p:cNvSpPr>
          <p:nvPr>
            <p:ph type="body" sz="quarter" idx="15" hasCustomPrompt="1"/>
          </p:nvPr>
        </p:nvSpPr>
        <p:spPr>
          <a:xfrm>
            <a:off x="18825688" y="5642976"/>
            <a:ext cx="3234416" cy="1949252"/>
          </a:xfrm>
          <a:noFill/>
        </p:spPr>
        <p:txBody>
          <a:bodyPr wrap="square" rtlCol="0">
            <a:spAutoFit/>
          </a:bodyPr>
          <a:lstStyle>
            <a:lvl1pPr>
              <a:defRPr lang="tr-TR" sz="12000" b="1" kern="1200" dirty="0">
                <a:solidFill>
                  <a:srgbClr val="C8102E"/>
                </a:solidFill>
                <a:latin typeface="Graublau Sans" panose="02000500040000020004" pitchFamily="2" charset="0"/>
                <a:ea typeface="+mn-ea"/>
                <a:cs typeface="+mn-cs"/>
              </a:defRPr>
            </a:lvl1pPr>
          </a:lstStyle>
          <a:p>
            <a:pPr lvl="0" algn="ctr" defTabSz="1828800" rtl="0" eaLnBrk="1" hangingPunct="1"/>
            <a:r>
              <a:rPr lang="tr-TR"/>
              <a:t>40%</a:t>
            </a:r>
          </a:p>
        </p:txBody>
      </p:sp>
      <p:sp>
        <p:nvSpPr>
          <p:cNvPr id="62" name="Metin Yer Tutucusu 59">
            <a:extLst>
              <a:ext uri="{FF2B5EF4-FFF2-40B4-BE49-F238E27FC236}">
                <a16:creationId xmlns:a16="http://schemas.microsoft.com/office/drawing/2014/main" id="{85B5471E-EA64-A641-A144-57322122C87D}"/>
              </a:ext>
            </a:extLst>
          </p:cNvPr>
          <p:cNvSpPr>
            <a:spLocks noGrp="1"/>
          </p:cNvSpPr>
          <p:nvPr>
            <p:ph type="body" sz="quarter" idx="16" hasCustomPrompt="1"/>
          </p:nvPr>
        </p:nvSpPr>
        <p:spPr>
          <a:xfrm>
            <a:off x="11943004" y="8228400"/>
            <a:ext cx="3234416" cy="1949252"/>
          </a:xfrm>
          <a:noFill/>
        </p:spPr>
        <p:txBody>
          <a:bodyPr wrap="square" rtlCol="0">
            <a:spAutoFit/>
          </a:bodyPr>
          <a:lstStyle>
            <a:lvl1pPr>
              <a:defRPr lang="tr-TR" sz="12000" b="1" kern="1200" dirty="0">
                <a:solidFill>
                  <a:srgbClr val="C8102E"/>
                </a:solidFill>
                <a:latin typeface="Graublau Sans" panose="02000500040000020004" pitchFamily="2" charset="0"/>
                <a:ea typeface="+mn-ea"/>
                <a:cs typeface="+mn-cs"/>
              </a:defRPr>
            </a:lvl1pPr>
          </a:lstStyle>
          <a:p>
            <a:pPr lvl="0" algn="ctr" defTabSz="1828800" rtl="0" eaLnBrk="1" hangingPunct="1"/>
            <a:r>
              <a:rPr lang="tr-TR"/>
              <a:t>10%</a:t>
            </a:r>
          </a:p>
        </p:txBody>
      </p:sp>
      <p:sp>
        <p:nvSpPr>
          <p:cNvPr id="64" name="Metin Yer Tutucusu 63">
            <a:extLst>
              <a:ext uri="{FF2B5EF4-FFF2-40B4-BE49-F238E27FC236}">
                <a16:creationId xmlns:a16="http://schemas.microsoft.com/office/drawing/2014/main" id="{C44FD955-A57D-804E-BA93-3A8A32FDE079}"/>
              </a:ext>
            </a:extLst>
          </p:cNvPr>
          <p:cNvSpPr>
            <a:spLocks noGrp="1"/>
          </p:cNvSpPr>
          <p:nvPr>
            <p:ph type="body" sz="quarter" idx="17" hasCustomPrompt="1"/>
          </p:nvPr>
        </p:nvSpPr>
        <p:spPr>
          <a:xfrm>
            <a:off x="15153947" y="3598262"/>
            <a:ext cx="4873626" cy="1118255"/>
          </a:xfrm>
        </p:spPr>
        <p:txBody>
          <a:bodyPr wrap="square">
            <a:spAutoFit/>
          </a:bodyPr>
          <a:lstStyle>
            <a:lvl1pPr>
              <a:defRPr lang="tr-TR" sz="2200" kern="1200" dirty="0">
                <a:solidFill>
                  <a:schemeClr val="tx1">
                    <a:lumMod val="90000"/>
                    <a:lumOff val="10000"/>
                  </a:schemeClr>
                </a:solidFill>
                <a:latin typeface="Graublau Sans Book" panose="02000500040000020004" pitchFamily="2" charset="0"/>
                <a:ea typeface="+mn-ea"/>
                <a:cs typeface="+mn-cs"/>
              </a:defRPr>
            </a:lvl1pPr>
          </a:lstStyle>
          <a:p>
            <a:pPr lvl="0" algn="r"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65" name="Metin Yer Tutucusu 63">
            <a:extLst>
              <a:ext uri="{FF2B5EF4-FFF2-40B4-BE49-F238E27FC236}">
                <a16:creationId xmlns:a16="http://schemas.microsoft.com/office/drawing/2014/main" id="{2AC2CBA7-D561-DC43-B85D-1FBA61ECA437}"/>
              </a:ext>
            </a:extLst>
          </p:cNvPr>
          <p:cNvSpPr>
            <a:spLocks noGrp="1"/>
          </p:cNvSpPr>
          <p:nvPr>
            <p:ph type="body" sz="quarter" idx="18" hasCustomPrompt="1"/>
          </p:nvPr>
        </p:nvSpPr>
        <p:spPr>
          <a:xfrm>
            <a:off x="13974929" y="6196562"/>
            <a:ext cx="4873626" cy="1118255"/>
          </a:xfrm>
        </p:spPr>
        <p:txBody>
          <a:bodyPr wrap="square">
            <a:spAutoFit/>
          </a:bodyPr>
          <a:lstStyle>
            <a:lvl1pPr>
              <a:defRPr lang="tr-TR" sz="2200" kern="1200" dirty="0">
                <a:solidFill>
                  <a:schemeClr val="tx1">
                    <a:lumMod val="90000"/>
                    <a:lumOff val="10000"/>
                  </a:schemeClr>
                </a:solidFill>
                <a:latin typeface="Graublau Sans Book" panose="02000500040000020004" pitchFamily="2" charset="0"/>
                <a:ea typeface="+mn-ea"/>
                <a:cs typeface="+mn-cs"/>
              </a:defRPr>
            </a:lvl1pPr>
          </a:lstStyle>
          <a:p>
            <a:pPr lvl="0"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66" name="Metin Yer Tutucusu 63">
            <a:extLst>
              <a:ext uri="{FF2B5EF4-FFF2-40B4-BE49-F238E27FC236}">
                <a16:creationId xmlns:a16="http://schemas.microsoft.com/office/drawing/2014/main" id="{6EE3DE76-064E-BD4A-9040-540A70D66391}"/>
              </a:ext>
            </a:extLst>
          </p:cNvPr>
          <p:cNvSpPr>
            <a:spLocks noGrp="1"/>
          </p:cNvSpPr>
          <p:nvPr>
            <p:ph type="body" sz="quarter" idx="19" hasCustomPrompt="1"/>
          </p:nvPr>
        </p:nvSpPr>
        <p:spPr>
          <a:xfrm>
            <a:off x="15153947" y="8740104"/>
            <a:ext cx="4873626" cy="1118255"/>
          </a:xfrm>
        </p:spPr>
        <p:txBody>
          <a:bodyPr wrap="square">
            <a:spAutoFit/>
          </a:bodyPr>
          <a:lstStyle>
            <a:lvl1pPr>
              <a:defRPr lang="tr-TR" sz="2200" kern="1200" dirty="0">
                <a:solidFill>
                  <a:schemeClr val="tx1">
                    <a:lumMod val="90000"/>
                    <a:lumOff val="10000"/>
                  </a:schemeClr>
                </a:solidFill>
                <a:latin typeface="Graublau Sans Book" panose="02000500040000020004" pitchFamily="2" charset="0"/>
                <a:ea typeface="+mn-ea"/>
                <a:cs typeface="+mn-cs"/>
              </a:defRPr>
            </a:lvl1pPr>
          </a:lstStyle>
          <a:p>
            <a:pPr lvl="0" algn="r"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235516501"/>
      </p:ext>
    </p:extLst>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88_Özel Düzen">
    <p:bg>
      <p:bgPr>
        <a:solidFill>
          <a:srgbClr val="272A2F"/>
        </a:solidFill>
        <a:effectLst/>
      </p:bgPr>
    </p:bg>
    <p:spTree>
      <p:nvGrpSpPr>
        <p:cNvPr id="1" name=""/>
        <p:cNvGrpSpPr/>
        <p:nvPr/>
      </p:nvGrpSpPr>
      <p:grpSpPr>
        <a:xfrm>
          <a:off x="0" y="0"/>
          <a:ext cx="0" cy="0"/>
          <a:chOff x="0" y="0"/>
          <a:chExt cx="0" cy="0"/>
        </a:xfrm>
      </p:grpSpPr>
      <p:sp>
        <p:nvSpPr>
          <p:cNvPr id="3" name="Grafik 14">
            <a:extLst>
              <a:ext uri="{FF2B5EF4-FFF2-40B4-BE49-F238E27FC236}">
                <a16:creationId xmlns:a16="http://schemas.microsoft.com/office/drawing/2014/main" id="{5E164975-7AF0-CC4D-9D0F-18CB6893230D}"/>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B26521C0-264D-F646-BB73-0D29FF7982A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4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5" name="Düz Bağlayıcı 4">
            <a:extLst>
              <a:ext uri="{FF2B5EF4-FFF2-40B4-BE49-F238E27FC236}">
                <a16:creationId xmlns:a16="http://schemas.microsoft.com/office/drawing/2014/main" id="{1D99866C-9F06-974E-913D-B505A04F7B35}"/>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6" name="Dikdörtgen 5">
            <a:extLst>
              <a:ext uri="{FF2B5EF4-FFF2-40B4-BE49-F238E27FC236}">
                <a16:creationId xmlns:a16="http://schemas.microsoft.com/office/drawing/2014/main" id="{42FD6B66-D1FE-6547-A468-C645BBE0C4AA}"/>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7" name="Resim 6" descr="nesne içeren bir resim&#10;&#10;&#10;&#10;Açıklama otomatik olarak oluşturuldu">
            <a:extLst>
              <a:ext uri="{FF2B5EF4-FFF2-40B4-BE49-F238E27FC236}">
                <a16:creationId xmlns:a16="http://schemas.microsoft.com/office/drawing/2014/main" id="{2ADA426F-F713-E04C-82C8-B5843C2A2B5C}"/>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Grafik 3">
            <a:extLst>
              <a:ext uri="{FF2B5EF4-FFF2-40B4-BE49-F238E27FC236}">
                <a16:creationId xmlns:a16="http://schemas.microsoft.com/office/drawing/2014/main" id="{B1D9DDBB-F77D-8742-9710-636079D28BEB}"/>
              </a:ext>
            </a:extLst>
          </p:cNvPr>
          <p:cNvSpPr>
            <a:spLocks noChangeAspect="1"/>
          </p:cNvSpPr>
          <p:nvPr userDrawn="1"/>
        </p:nvSpPr>
        <p:spPr>
          <a:xfrm>
            <a:off x="18280936" y="1204236"/>
            <a:ext cx="4350604" cy="410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blipFill>
            <a:blip r:embed="rId3"/>
            <a:stretch>
              <a:fillRect l="-27337" t="-6273" r="-55875" b="-1411"/>
            </a:stretch>
          </a:blipFill>
          <a:ln w="3175">
            <a:solidFill>
              <a:schemeClr val="bg1">
                <a:alpha val="50000"/>
              </a:schemeClr>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3" name="Grafik 3">
            <a:extLst>
              <a:ext uri="{FF2B5EF4-FFF2-40B4-BE49-F238E27FC236}">
                <a16:creationId xmlns:a16="http://schemas.microsoft.com/office/drawing/2014/main" id="{73E5D2CE-49E6-9B40-AED9-8AD08B021A92}"/>
              </a:ext>
            </a:extLst>
          </p:cNvPr>
          <p:cNvSpPr>
            <a:spLocks noChangeAspect="1"/>
          </p:cNvSpPr>
          <p:nvPr userDrawn="1"/>
        </p:nvSpPr>
        <p:spPr>
          <a:xfrm>
            <a:off x="17874506" y="5730256"/>
            <a:ext cx="4350604" cy="410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blipFill>
            <a:blip r:embed="rId4"/>
            <a:stretch>
              <a:fillRect l="-9263" t="-6273" r="-73949" b="-1411"/>
            </a:stretch>
          </a:blipFill>
          <a:ln w="3175">
            <a:solidFill>
              <a:schemeClr val="bg1">
                <a:alpha val="50000"/>
              </a:schemeClr>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4" name="Grafik 3">
            <a:extLst>
              <a:ext uri="{FF2B5EF4-FFF2-40B4-BE49-F238E27FC236}">
                <a16:creationId xmlns:a16="http://schemas.microsoft.com/office/drawing/2014/main" id="{043E05A5-8644-A64D-90B9-C6A491103CD7}"/>
              </a:ext>
            </a:extLst>
          </p:cNvPr>
          <p:cNvSpPr>
            <a:spLocks noChangeAspect="1"/>
          </p:cNvSpPr>
          <p:nvPr userDrawn="1"/>
        </p:nvSpPr>
        <p:spPr>
          <a:xfrm>
            <a:off x="17471552" y="10256274"/>
            <a:ext cx="4350604" cy="410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blipFill>
            <a:blip r:embed="rId5"/>
            <a:stretch>
              <a:fillRect l="-73954" t="-6273" r="-9258" b="-1411"/>
            </a:stretch>
          </a:blipFill>
          <a:ln w="3175">
            <a:solidFill>
              <a:schemeClr val="bg1">
                <a:alpha val="50000"/>
              </a:schemeClr>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5" name="Grafik 3">
            <a:extLst>
              <a:ext uri="{FF2B5EF4-FFF2-40B4-BE49-F238E27FC236}">
                <a16:creationId xmlns:a16="http://schemas.microsoft.com/office/drawing/2014/main" id="{86CAFE6E-8BBE-EC45-B67B-D09FFDE00DE3}"/>
              </a:ext>
            </a:extLst>
          </p:cNvPr>
          <p:cNvSpPr>
            <a:spLocks noChangeAspect="1"/>
          </p:cNvSpPr>
          <p:nvPr userDrawn="1"/>
        </p:nvSpPr>
        <p:spPr>
          <a:xfrm>
            <a:off x="1359525"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929E9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6" name="Grafik 12">
            <a:extLst>
              <a:ext uri="{FF2B5EF4-FFF2-40B4-BE49-F238E27FC236}">
                <a16:creationId xmlns:a16="http://schemas.microsoft.com/office/drawing/2014/main" id="{F506C796-F03E-8D47-B05B-BB7EC0B96F4A}"/>
              </a:ext>
            </a:extLst>
          </p:cNvPr>
          <p:cNvSpPr/>
          <p:nvPr userDrawn="1"/>
        </p:nvSpPr>
        <p:spPr>
          <a:xfrm>
            <a:off x="1922933"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929E9E"/>
          </a:solidFill>
          <a:ln w="9475" cap="flat">
            <a:noFill/>
            <a:prstDash val="solid"/>
            <a:miter/>
          </a:ln>
        </p:spPr>
        <p:txBody>
          <a:bodyPr rtlCol="0" anchor="ctr"/>
          <a:lstStyle/>
          <a:p>
            <a:endParaRPr lang="tr-TR" sz="7600">
              <a:solidFill>
                <a:srgbClr val="929E9E"/>
              </a:solidFill>
            </a:endParaRPr>
          </a:p>
        </p:txBody>
      </p:sp>
      <p:sp>
        <p:nvSpPr>
          <p:cNvPr id="17" name="Grafik 3">
            <a:extLst>
              <a:ext uri="{FF2B5EF4-FFF2-40B4-BE49-F238E27FC236}">
                <a16:creationId xmlns:a16="http://schemas.microsoft.com/office/drawing/2014/main" id="{C93D49AC-90BA-F443-B7A8-115C1B9AEAFF}"/>
              </a:ext>
            </a:extLst>
          </p:cNvPr>
          <p:cNvSpPr>
            <a:spLocks noChangeAspect="1"/>
          </p:cNvSpPr>
          <p:nvPr userDrawn="1"/>
        </p:nvSpPr>
        <p:spPr>
          <a:xfrm>
            <a:off x="9114845"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929E9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solidFill>
                <a:srgbClr val="929E9E"/>
              </a:solidFill>
            </a:endParaRPr>
          </a:p>
        </p:txBody>
      </p:sp>
      <p:sp>
        <p:nvSpPr>
          <p:cNvPr id="18" name="Grafik 12">
            <a:extLst>
              <a:ext uri="{FF2B5EF4-FFF2-40B4-BE49-F238E27FC236}">
                <a16:creationId xmlns:a16="http://schemas.microsoft.com/office/drawing/2014/main" id="{F11F3977-30FA-C04E-ACF8-0D80C786F011}"/>
              </a:ext>
            </a:extLst>
          </p:cNvPr>
          <p:cNvSpPr/>
          <p:nvPr userDrawn="1"/>
        </p:nvSpPr>
        <p:spPr>
          <a:xfrm>
            <a:off x="9678253"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929E9E"/>
          </a:solidFill>
          <a:ln w="9475" cap="flat">
            <a:noFill/>
            <a:prstDash val="solid"/>
            <a:miter/>
          </a:ln>
        </p:spPr>
        <p:txBody>
          <a:bodyPr rtlCol="0" anchor="ctr"/>
          <a:lstStyle/>
          <a:p>
            <a:endParaRPr lang="tr-TR" sz="7600">
              <a:solidFill>
                <a:srgbClr val="929E9E"/>
              </a:solidFill>
            </a:endParaRPr>
          </a:p>
        </p:txBody>
      </p:sp>
      <p:sp>
        <p:nvSpPr>
          <p:cNvPr id="19" name="Grafik 3">
            <a:extLst>
              <a:ext uri="{FF2B5EF4-FFF2-40B4-BE49-F238E27FC236}">
                <a16:creationId xmlns:a16="http://schemas.microsoft.com/office/drawing/2014/main" id="{7EC20397-7C7B-B649-9210-67D5E5729FD2}"/>
              </a:ext>
            </a:extLst>
          </p:cNvPr>
          <p:cNvSpPr>
            <a:spLocks noChangeAspect="1"/>
          </p:cNvSpPr>
          <p:nvPr userDrawn="1"/>
        </p:nvSpPr>
        <p:spPr>
          <a:xfrm>
            <a:off x="5237185"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C8102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20" name="Grafik 12">
            <a:extLst>
              <a:ext uri="{FF2B5EF4-FFF2-40B4-BE49-F238E27FC236}">
                <a16:creationId xmlns:a16="http://schemas.microsoft.com/office/drawing/2014/main" id="{02509C44-755C-5B4C-8F3F-0931094A1082}"/>
              </a:ext>
            </a:extLst>
          </p:cNvPr>
          <p:cNvSpPr/>
          <p:nvPr userDrawn="1"/>
        </p:nvSpPr>
        <p:spPr>
          <a:xfrm>
            <a:off x="5800593"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C8102E"/>
          </a:solidFill>
          <a:ln w="9475" cap="flat">
            <a:noFill/>
            <a:prstDash val="solid"/>
            <a:miter/>
          </a:ln>
        </p:spPr>
        <p:txBody>
          <a:bodyPr rtlCol="0" anchor="ctr"/>
          <a:lstStyle/>
          <a:p>
            <a:endParaRPr lang="tr-TR" sz="7600"/>
          </a:p>
        </p:txBody>
      </p:sp>
      <p:sp>
        <p:nvSpPr>
          <p:cNvPr id="21" name="Grafik 3">
            <a:extLst>
              <a:ext uri="{FF2B5EF4-FFF2-40B4-BE49-F238E27FC236}">
                <a16:creationId xmlns:a16="http://schemas.microsoft.com/office/drawing/2014/main" id="{88F33968-E357-6D41-A92E-8A19F79F29D8}"/>
              </a:ext>
            </a:extLst>
          </p:cNvPr>
          <p:cNvSpPr>
            <a:spLocks noChangeAspect="1"/>
          </p:cNvSpPr>
          <p:nvPr userDrawn="1"/>
        </p:nvSpPr>
        <p:spPr>
          <a:xfrm>
            <a:off x="12992507"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C8102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22" name="Grafik 12">
            <a:extLst>
              <a:ext uri="{FF2B5EF4-FFF2-40B4-BE49-F238E27FC236}">
                <a16:creationId xmlns:a16="http://schemas.microsoft.com/office/drawing/2014/main" id="{25105A1E-04E8-384D-9125-D9B710A6B493}"/>
              </a:ext>
            </a:extLst>
          </p:cNvPr>
          <p:cNvSpPr/>
          <p:nvPr userDrawn="1"/>
        </p:nvSpPr>
        <p:spPr>
          <a:xfrm>
            <a:off x="13555915"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C8102E"/>
          </a:solidFill>
          <a:ln w="9475" cap="flat">
            <a:noFill/>
            <a:prstDash val="solid"/>
            <a:miter/>
          </a:ln>
        </p:spPr>
        <p:txBody>
          <a:bodyPr rtlCol="0" anchor="ctr"/>
          <a:lstStyle/>
          <a:p>
            <a:endParaRPr lang="tr-TR" sz="7600"/>
          </a:p>
        </p:txBody>
      </p:sp>
      <p:sp>
        <p:nvSpPr>
          <p:cNvPr id="62" name="Metin Yer Tutucusu 61">
            <a:extLst>
              <a:ext uri="{FF2B5EF4-FFF2-40B4-BE49-F238E27FC236}">
                <a16:creationId xmlns:a16="http://schemas.microsoft.com/office/drawing/2014/main" id="{37D409AD-96AB-3541-947E-DB37AEE9B921}"/>
              </a:ext>
            </a:extLst>
          </p:cNvPr>
          <p:cNvSpPr>
            <a:spLocks noGrp="1"/>
          </p:cNvSpPr>
          <p:nvPr>
            <p:ph type="body" sz="quarter" idx="10" hasCustomPrompt="1"/>
          </p:nvPr>
        </p:nvSpPr>
        <p:spPr>
          <a:xfrm>
            <a:off x="1896362"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3" name="Metin Yer Tutucusu 61">
            <a:extLst>
              <a:ext uri="{FF2B5EF4-FFF2-40B4-BE49-F238E27FC236}">
                <a16:creationId xmlns:a16="http://schemas.microsoft.com/office/drawing/2014/main" id="{77A8C211-FFCC-0348-B2A0-7D8E69419E91}"/>
              </a:ext>
            </a:extLst>
          </p:cNvPr>
          <p:cNvSpPr>
            <a:spLocks noGrp="1"/>
          </p:cNvSpPr>
          <p:nvPr>
            <p:ph type="body" sz="quarter" idx="11" hasCustomPrompt="1"/>
          </p:nvPr>
        </p:nvSpPr>
        <p:spPr>
          <a:xfrm>
            <a:off x="5447944"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4" name="Metin Yer Tutucusu 61">
            <a:extLst>
              <a:ext uri="{FF2B5EF4-FFF2-40B4-BE49-F238E27FC236}">
                <a16:creationId xmlns:a16="http://schemas.microsoft.com/office/drawing/2014/main" id="{B4BB3C97-1A7B-714C-B70B-9B749BAE213A}"/>
              </a:ext>
            </a:extLst>
          </p:cNvPr>
          <p:cNvSpPr>
            <a:spLocks noGrp="1"/>
          </p:cNvSpPr>
          <p:nvPr>
            <p:ph type="body" sz="quarter" idx="12" hasCustomPrompt="1"/>
          </p:nvPr>
        </p:nvSpPr>
        <p:spPr>
          <a:xfrm>
            <a:off x="9397092"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5" name="Metin Yer Tutucusu 61">
            <a:extLst>
              <a:ext uri="{FF2B5EF4-FFF2-40B4-BE49-F238E27FC236}">
                <a16:creationId xmlns:a16="http://schemas.microsoft.com/office/drawing/2014/main" id="{A05E65ED-BF78-2D42-8576-311355756981}"/>
              </a:ext>
            </a:extLst>
          </p:cNvPr>
          <p:cNvSpPr>
            <a:spLocks noGrp="1"/>
          </p:cNvSpPr>
          <p:nvPr>
            <p:ph type="body" sz="quarter" idx="13" hasCustomPrompt="1"/>
          </p:nvPr>
        </p:nvSpPr>
        <p:spPr>
          <a:xfrm>
            <a:off x="13240222"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7" name="Metin Yer Tutucusu 66">
            <a:extLst>
              <a:ext uri="{FF2B5EF4-FFF2-40B4-BE49-F238E27FC236}">
                <a16:creationId xmlns:a16="http://schemas.microsoft.com/office/drawing/2014/main" id="{22B61E61-E382-5444-A9FA-982B7F552EA9}"/>
              </a:ext>
            </a:extLst>
          </p:cNvPr>
          <p:cNvSpPr>
            <a:spLocks noGrp="1"/>
          </p:cNvSpPr>
          <p:nvPr>
            <p:ph type="body" sz="quarter" idx="14" hasCustomPrompt="1"/>
          </p:nvPr>
        </p:nvSpPr>
        <p:spPr>
          <a:xfrm>
            <a:off x="727744" y="213243"/>
            <a:ext cx="844867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69" name="Metin Yer Tutucusu 68">
            <a:extLst>
              <a:ext uri="{FF2B5EF4-FFF2-40B4-BE49-F238E27FC236}">
                <a16:creationId xmlns:a16="http://schemas.microsoft.com/office/drawing/2014/main" id="{8FEB7298-B15D-8C42-B0D0-C9431E73929A}"/>
              </a:ext>
            </a:extLst>
          </p:cNvPr>
          <p:cNvSpPr>
            <a:spLocks noGrp="1"/>
          </p:cNvSpPr>
          <p:nvPr>
            <p:ph type="body" sz="quarter" idx="15"/>
          </p:nvPr>
        </p:nvSpPr>
        <p:spPr>
          <a:xfrm>
            <a:off x="714376" y="1822450"/>
            <a:ext cx="9664700" cy="955676"/>
          </a:xfrm>
        </p:spPr>
        <p:txBody>
          <a:bodyPr>
            <a:normAutofit/>
          </a:bodyPr>
          <a:lstStyle>
            <a:lvl1pPr>
              <a:defRPr sz="2800" b="1">
                <a:solidFill>
                  <a:schemeClr val="bg1"/>
                </a:solidFill>
              </a:defRPr>
            </a:lvl1pPr>
            <a:lvl2pPr>
              <a:defRPr sz="2800" b="1">
                <a:solidFill>
                  <a:schemeClr val="bg1"/>
                </a:solidFill>
              </a:defRPr>
            </a:lvl2pPr>
          </a:lstStyle>
          <a:p>
            <a:pPr lvl="0"/>
            <a:r>
              <a:rPr lang="tr-TR"/>
              <a:t>Asıl metin stillerini düzenlemek için tıklayın</a:t>
            </a:r>
          </a:p>
          <a:p>
            <a:pPr lvl="1"/>
            <a:endParaRPr lang="tr-TR"/>
          </a:p>
        </p:txBody>
      </p:sp>
      <p:sp>
        <p:nvSpPr>
          <p:cNvPr id="71" name="Metin Yer Tutucusu 70">
            <a:extLst>
              <a:ext uri="{FF2B5EF4-FFF2-40B4-BE49-F238E27FC236}">
                <a16:creationId xmlns:a16="http://schemas.microsoft.com/office/drawing/2014/main" id="{8C4AA3BE-3B9F-DB43-84B2-F9D175F87AEC}"/>
              </a:ext>
            </a:extLst>
          </p:cNvPr>
          <p:cNvSpPr>
            <a:spLocks noGrp="1"/>
          </p:cNvSpPr>
          <p:nvPr>
            <p:ph type="body" sz="quarter" idx="16" hasCustomPrompt="1"/>
          </p:nvPr>
        </p:nvSpPr>
        <p:spPr>
          <a:xfrm>
            <a:off x="1981527"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2" name="Metin Yer Tutucusu 70">
            <a:extLst>
              <a:ext uri="{FF2B5EF4-FFF2-40B4-BE49-F238E27FC236}">
                <a16:creationId xmlns:a16="http://schemas.microsoft.com/office/drawing/2014/main" id="{EC39D24E-9142-E245-BB8E-D840F37393E0}"/>
              </a:ext>
            </a:extLst>
          </p:cNvPr>
          <p:cNvSpPr>
            <a:spLocks noGrp="1"/>
          </p:cNvSpPr>
          <p:nvPr>
            <p:ph type="body" sz="quarter" idx="17" hasCustomPrompt="1"/>
          </p:nvPr>
        </p:nvSpPr>
        <p:spPr>
          <a:xfrm>
            <a:off x="5851163"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3" name="Metin Yer Tutucusu 70">
            <a:extLst>
              <a:ext uri="{FF2B5EF4-FFF2-40B4-BE49-F238E27FC236}">
                <a16:creationId xmlns:a16="http://schemas.microsoft.com/office/drawing/2014/main" id="{39C80CF7-4DFB-634C-AA4B-CF5FA304767E}"/>
              </a:ext>
            </a:extLst>
          </p:cNvPr>
          <p:cNvSpPr>
            <a:spLocks noGrp="1"/>
          </p:cNvSpPr>
          <p:nvPr>
            <p:ph type="body" sz="quarter" idx="18" hasCustomPrompt="1"/>
          </p:nvPr>
        </p:nvSpPr>
        <p:spPr>
          <a:xfrm>
            <a:off x="9826815"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5" name="Metin Yer Tutucusu 70">
            <a:extLst>
              <a:ext uri="{FF2B5EF4-FFF2-40B4-BE49-F238E27FC236}">
                <a16:creationId xmlns:a16="http://schemas.microsoft.com/office/drawing/2014/main" id="{7C61E85B-E224-034F-84FF-F9A74BD1DE09}"/>
              </a:ext>
            </a:extLst>
          </p:cNvPr>
          <p:cNvSpPr>
            <a:spLocks noGrp="1"/>
          </p:cNvSpPr>
          <p:nvPr>
            <p:ph type="body" sz="quarter" idx="19" hasCustomPrompt="1"/>
          </p:nvPr>
        </p:nvSpPr>
        <p:spPr>
          <a:xfrm>
            <a:off x="13563927"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7" name="Metin Yer Tutucusu 76">
            <a:extLst>
              <a:ext uri="{FF2B5EF4-FFF2-40B4-BE49-F238E27FC236}">
                <a16:creationId xmlns:a16="http://schemas.microsoft.com/office/drawing/2014/main" id="{320A3D0A-4338-C340-9E37-1AE027574331}"/>
              </a:ext>
            </a:extLst>
          </p:cNvPr>
          <p:cNvSpPr>
            <a:spLocks noGrp="1"/>
          </p:cNvSpPr>
          <p:nvPr>
            <p:ph type="body" sz="quarter" idx="20" hasCustomPrompt="1"/>
          </p:nvPr>
        </p:nvSpPr>
        <p:spPr>
          <a:xfrm>
            <a:off x="2116865" y="6707329"/>
            <a:ext cx="2193926" cy="1210588"/>
          </a:xfrm>
          <a:noFill/>
        </p:spPr>
        <p:txBody>
          <a:bodyPr wrap="square" numCol="1" spcCol="457200" rtlCol="0">
            <a:spAutoFit/>
          </a:bodyPr>
          <a:lstStyle>
            <a:lvl1pPr>
              <a:defRPr lang="tr-TR" sz="7200" b="1"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r>
              <a:rPr lang="tr-TR"/>
              <a:t>20 $</a:t>
            </a:r>
          </a:p>
        </p:txBody>
      </p:sp>
      <p:sp>
        <p:nvSpPr>
          <p:cNvPr id="78" name="Metin Yer Tutucusu 76">
            <a:extLst>
              <a:ext uri="{FF2B5EF4-FFF2-40B4-BE49-F238E27FC236}">
                <a16:creationId xmlns:a16="http://schemas.microsoft.com/office/drawing/2014/main" id="{7A71FE58-8239-C144-A900-ECEF060994AD}"/>
              </a:ext>
            </a:extLst>
          </p:cNvPr>
          <p:cNvSpPr>
            <a:spLocks noGrp="1"/>
          </p:cNvSpPr>
          <p:nvPr>
            <p:ph type="body" sz="quarter" idx="21" hasCustomPrompt="1"/>
          </p:nvPr>
        </p:nvSpPr>
        <p:spPr>
          <a:xfrm>
            <a:off x="5725231" y="6766335"/>
            <a:ext cx="2193926" cy="1210588"/>
          </a:xfrm>
          <a:noFill/>
        </p:spPr>
        <p:txBody>
          <a:bodyPr wrap="square" numCol="1" spcCol="457200" rtlCol="0">
            <a:spAutoFit/>
          </a:bodyPr>
          <a:lstStyle>
            <a:lvl1pPr>
              <a:defRPr lang="tr-TR" sz="72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23 $</a:t>
            </a:r>
          </a:p>
        </p:txBody>
      </p:sp>
      <p:sp>
        <p:nvSpPr>
          <p:cNvPr id="79" name="Metin Yer Tutucusu 76">
            <a:extLst>
              <a:ext uri="{FF2B5EF4-FFF2-40B4-BE49-F238E27FC236}">
                <a16:creationId xmlns:a16="http://schemas.microsoft.com/office/drawing/2014/main" id="{74DE4E6B-1283-524F-AD9A-152D2ADDE523}"/>
              </a:ext>
            </a:extLst>
          </p:cNvPr>
          <p:cNvSpPr>
            <a:spLocks noGrp="1"/>
          </p:cNvSpPr>
          <p:nvPr>
            <p:ph type="body" sz="quarter" idx="22" hasCustomPrompt="1"/>
          </p:nvPr>
        </p:nvSpPr>
        <p:spPr>
          <a:xfrm>
            <a:off x="9605943" y="6707327"/>
            <a:ext cx="2193926" cy="1210588"/>
          </a:xfrm>
          <a:noFill/>
        </p:spPr>
        <p:txBody>
          <a:bodyPr wrap="square" numCol="1" spcCol="457200" rtlCol="0">
            <a:spAutoFit/>
          </a:bodyPr>
          <a:lstStyle>
            <a:lvl1pPr>
              <a:defRPr lang="tr-TR" sz="7200" b="1"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r>
              <a:rPr lang="tr-TR"/>
              <a:t>22 $</a:t>
            </a:r>
          </a:p>
        </p:txBody>
      </p:sp>
      <p:sp>
        <p:nvSpPr>
          <p:cNvPr id="80" name="Metin Yer Tutucusu 76">
            <a:extLst>
              <a:ext uri="{FF2B5EF4-FFF2-40B4-BE49-F238E27FC236}">
                <a16:creationId xmlns:a16="http://schemas.microsoft.com/office/drawing/2014/main" id="{28CA03AC-EC10-8E42-93F5-2904B8A2D8FA}"/>
              </a:ext>
            </a:extLst>
          </p:cNvPr>
          <p:cNvSpPr>
            <a:spLocks noGrp="1"/>
          </p:cNvSpPr>
          <p:nvPr>
            <p:ph type="body" sz="quarter" idx="23" hasCustomPrompt="1"/>
          </p:nvPr>
        </p:nvSpPr>
        <p:spPr>
          <a:xfrm>
            <a:off x="13442869" y="6766335"/>
            <a:ext cx="2193926" cy="1210588"/>
          </a:xfrm>
          <a:noFill/>
        </p:spPr>
        <p:txBody>
          <a:bodyPr wrap="square" numCol="1" spcCol="457200" rtlCol="0">
            <a:spAutoFit/>
          </a:bodyPr>
          <a:lstStyle>
            <a:lvl1pPr>
              <a:defRPr lang="tr-TR" sz="72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45 $</a:t>
            </a:r>
          </a:p>
        </p:txBody>
      </p:sp>
    </p:spTree>
    <p:extLst>
      <p:ext uri="{BB962C8B-B14F-4D97-AF65-F5344CB8AC3E}">
        <p14:creationId xmlns:p14="http://schemas.microsoft.com/office/powerpoint/2010/main" val="1422533857"/>
      </p:ext>
    </p:extLst>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89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7AC1D620-ABED-E547-8344-6C1B41C48CA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474" y="-13923"/>
            <a:ext cx="24401316" cy="13716002"/>
          </a:xfrm>
          <a:prstGeom prst="rect">
            <a:avLst/>
          </a:prstGeom>
        </p:spPr>
      </p:pic>
      <p:sp>
        <p:nvSpPr>
          <p:cNvPr id="52" name="Üçgen 17">
            <a:extLst>
              <a:ext uri="{FF2B5EF4-FFF2-40B4-BE49-F238E27FC236}">
                <a16:creationId xmlns:a16="http://schemas.microsoft.com/office/drawing/2014/main" id="{D92DCF3B-90C1-4BF2-BF3D-8DBC398A6A89}"/>
              </a:ext>
            </a:extLst>
          </p:cNvPr>
          <p:cNvSpPr/>
          <p:nvPr userDrawn="1"/>
        </p:nvSpPr>
        <p:spPr>
          <a:xfrm rot="10800000">
            <a:off x="2638236"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4" name="Üçgen 17">
            <a:extLst>
              <a:ext uri="{FF2B5EF4-FFF2-40B4-BE49-F238E27FC236}">
                <a16:creationId xmlns:a16="http://schemas.microsoft.com/office/drawing/2014/main" id="{26963FDB-672A-4AAA-B55B-3080BBD10FE2}"/>
              </a:ext>
            </a:extLst>
          </p:cNvPr>
          <p:cNvSpPr/>
          <p:nvPr userDrawn="1"/>
        </p:nvSpPr>
        <p:spPr>
          <a:xfrm rot="10800000">
            <a:off x="6707794"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5" name="Üçgen 17">
            <a:extLst>
              <a:ext uri="{FF2B5EF4-FFF2-40B4-BE49-F238E27FC236}">
                <a16:creationId xmlns:a16="http://schemas.microsoft.com/office/drawing/2014/main" id="{4FB343C2-0B51-4149-A7C0-8FB022B38F5F}"/>
              </a:ext>
            </a:extLst>
          </p:cNvPr>
          <p:cNvSpPr/>
          <p:nvPr userDrawn="1"/>
        </p:nvSpPr>
        <p:spPr>
          <a:xfrm rot="10800000">
            <a:off x="10712604"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6" name="Üçgen 17">
            <a:extLst>
              <a:ext uri="{FF2B5EF4-FFF2-40B4-BE49-F238E27FC236}">
                <a16:creationId xmlns:a16="http://schemas.microsoft.com/office/drawing/2014/main" id="{904F9BC4-D701-47AA-8EFF-F53B192056D4}"/>
              </a:ext>
            </a:extLst>
          </p:cNvPr>
          <p:cNvSpPr/>
          <p:nvPr userDrawn="1"/>
        </p:nvSpPr>
        <p:spPr>
          <a:xfrm rot="10800000">
            <a:off x="14781004"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1" name="Serbest Form 16">
            <a:extLst>
              <a:ext uri="{FF2B5EF4-FFF2-40B4-BE49-F238E27FC236}">
                <a16:creationId xmlns:a16="http://schemas.microsoft.com/office/drawing/2014/main" id="{A632210C-0692-420D-845A-C361CBA573EB}"/>
              </a:ext>
            </a:extLst>
          </p:cNvPr>
          <p:cNvSpPr/>
          <p:nvPr userDrawn="1"/>
        </p:nvSpPr>
        <p:spPr>
          <a:xfrm>
            <a:off x="1068007"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1725989A-9A6D-0F4B-9A84-6440705B3ECA}"/>
              </a:ext>
            </a:extLst>
          </p:cNvPr>
          <p:cNvSpPr/>
          <p:nvPr userDrawn="1"/>
        </p:nvSpPr>
        <p:spPr>
          <a:xfrm rot="2340000">
            <a:off x="-6358147" y="10709818"/>
            <a:ext cx="91438" cy="301272"/>
          </a:xfrm>
          <a:custGeom>
            <a:avLst/>
            <a:gdLst>
              <a:gd name="connsiteX0" fmla="*/ 410936 w 2266104"/>
              <a:gd name="connsiteY0" fmla="*/ 257862 h 7466438"/>
              <a:gd name="connsiteX1" fmla="*/ 1129233 w 2266104"/>
              <a:gd name="connsiteY1" fmla="*/ 0 h 7466438"/>
              <a:gd name="connsiteX2" fmla="*/ 2258466 w 2266104"/>
              <a:gd name="connsiteY2" fmla="*/ 1129233 h 7466438"/>
              <a:gd name="connsiteX3" fmla="*/ 2257213 w 2266104"/>
              <a:gd name="connsiteY3" fmla="*/ 3556358 h 7466438"/>
              <a:gd name="connsiteX4" fmla="*/ 2259767 w 2266104"/>
              <a:gd name="connsiteY4" fmla="*/ 3554290 h 7466438"/>
              <a:gd name="connsiteX5" fmla="*/ 2266104 w 2266104"/>
              <a:gd name="connsiteY5" fmla="*/ 5637420 h 7466438"/>
              <a:gd name="connsiteX6" fmla="*/ 7455 w 2266104"/>
              <a:gd name="connsiteY6" fmla="*/ 7466438 h 7466438"/>
              <a:gd name="connsiteX7" fmla="*/ 2727 w 2266104"/>
              <a:gd name="connsiteY7" fmla="*/ 5912248 h 7466438"/>
              <a:gd name="connsiteX8" fmla="*/ 0 w 2266104"/>
              <a:gd name="connsiteY8" fmla="*/ 5839298 h 7466438"/>
              <a:gd name="connsiteX9" fmla="*/ 0 w 2266104"/>
              <a:gd name="connsiteY9" fmla="*/ 1129233 h 7466438"/>
              <a:gd name="connsiteX10" fmla="*/ 410936 w 2266104"/>
              <a:gd name="connsiteY10" fmla="*/ 257862 h 7466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6104" h="7466438">
                <a:moveTo>
                  <a:pt x="410936" y="257862"/>
                </a:moveTo>
                <a:cubicBezTo>
                  <a:pt x="606134" y="96770"/>
                  <a:pt x="856383" y="0"/>
                  <a:pt x="1129233" y="0"/>
                </a:cubicBezTo>
                <a:cubicBezTo>
                  <a:pt x="1752891" y="0"/>
                  <a:pt x="2258466" y="505575"/>
                  <a:pt x="2258466" y="1129233"/>
                </a:cubicBezTo>
                <a:lnTo>
                  <a:pt x="2257213" y="3556358"/>
                </a:lnTo>
                <a:lnTo>
                  <a:pt x="2259767" y="3554290"/>
                </a:lnTo>
                <a:lnTo>
                  <a:pt x="2266104" y="5637420"/>
                </a:lnTo>
                <a:lnTo>
                  <a:pt x="7455" y="7466438"/>
                </a:lnTo>
                <a:lnTo>
                  <a:pt x="2727" y="5912248"/>
                </a:lnTo>
                <a:lnTo>
                  <a:pt x="0" y="5839298"/>
                </a:lnTo>
                <a:lnTo>
                  <a:pt x="0" y="1129233"/>
                </a:lnTo>
                <a:cubicBezTo>
                  <a:pt x="0" y="778425"/>
                  <a:pt x="159967" y="464980"/>
                  <a:pt x="410936" y="257862"/>
                </a:cubicBezTo>
                <a:close/>
              </a:path>
            </a:pathLst>
          </a:cu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fromWordArt="0" anchor="ctr" anchorCtr="0" forceAA="0" compatLnSpc="1">
            <a:prstTxWarp prst="textNoShape">
              <a:avLst/>
            </a:prstTxWarp>
            <a:no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19697FF9-D749-6645-AD9C-FD5BFD1A660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7" name="Düz Bağlayıcı 6">
            <a:extLst>
              <a:ext uri="{FF2B5EF4-FFF2-40B4-BE49-F238E27FC236}">
                <a16:creationId xmlns:a16="http://schemas.microsoft.com/office/drawing/2014/main" id="{F8DAA931-1BF9-DB47-816F-0C0A5D45B8A9}"/>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76DBEF61-2196-1845-8E26-44045FC3598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erbest Form 8">
            <a:extLst>
              <a:ext uri="{FF2B5EF4-FFF2-40B4-BE49-F238E27FC236}">
                <a16:creationId xmlns:a16="http://schemas.microsoft.com/office/drawing/2014/main" id="{F4C805B5-E0DC-604A-BD41-57207B38AFEB}"/>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endParaRPr lang="tr-TR" sz="7600"/>
          </a:p>
        </p:txBody>
      </p:sp>
      <p:sp>
        <p:nvSpPr>
          <p:cNvPr id="11" name="Serbest Form 10">
            <a:extLst>
              <a:ext uri="{FF2B5EF4-FFF2-40B4-BE49-F238E27FC236}">
                <a16:creationId xmlns:a16="http://schemas.microsoft.com/office/drawing/2014/main" id="{D2DB4831-8400-9C42-845B-6D3315228E0D}"/>
              </a:ext>
            </a:extLst>
          </p:cNvPr>
          <p:cNvSpPr>
            <a:spLocks noChangeAspect="1"/>
          </p:cNvSpPr>
          <p:nvPr userDrawn="1"/>
        </p:nvSpPr>
        <p:spPr>
          <a:xfrm>
            <a:off x="957621" y="6768236"/>
            <a:ext cx="16025666" cy="266400"/>
          </a:xfrm>
          <a:custGeom>
            <a:avLst/>
            <a:gdLst>
              <a:gd name="connsiteX0" fmla="*/ 32577 w 8345558"/>
              <a:gd name="connsiteY0" fmla="*/ 0 h 138731"/>
              <a:gd name="connsiteX1" fmla="*/ 569786 w 8345558"/>
              <a:gd name="connsiteY1" fmla="*/ 0 h 138731"/>
              <a:gd name="connsiteX2" fmla="*/ 826344 w 8345558"/>
              <a:gd name="connsiteY2" fmla="*/ 0 h 138731"/>
              <a:gd name="connsiteX3" fmla="*/ 1204790 w 8345558"/>
              <a:gd name="connsiteY3" fmla="*/ 0 h 138731"/>
              <a:gd name="connsiteX4" fmla="*/ 1267275 w 8345558"/>
              <a:gd name="connsiteY4" fmla="*/ 0 h 138731"/>
              <a:gd name="connsiteX5" fmla="*/ 1363553 w 8345558"/>
              <a:gd name="connsiteY5" fmla="*/ 0 h 138731"/>
              <a:gd name="connsiteX6" fmla="*/ 1741999 w 8345558"/>
              <a:gd name="connsiteY6" fmla="*/ 0 h 138731"/>
              <a:gd name="connsiteX7" fmla="*/ 1804484 w 8345558"/>
              <a:gd name="connsiteY7" fmla="*/ 0 h 138731"/>
              <a:gd name="connsiteX8" fmla="*/ 1998557 w 8345558"/>
              <a:gd name="connsiteY8" fmla="*/ 0 h 138731"/>
              <a:gd name="connsiteX9" fmla="*/ 2061041 w 8345558"/>
              <a:gd name="connsiteY9" fmla="*/ 0 h 138731"/>
              <a:gd name="connsiteX10" fmla="*/ 2291418 w 8345558"/>
              <a:gd name="connsiteY10" fmla="*/ 0 h 138731"/>
              <a:gd name="connsiteX11" fmla="*/ 2439488 w 8345558"/>
              <a:gd name="connsiteY11" fmla="*/ 0 h 138731"/>
              <a:gd name="connsiteX12" fmla="*/ 2535767 w 8345558"/>
              <a:gd name="connsiteY12" fmla="*/ 0 h 138731"/>
              <a:gd name="connsiteX13" fmla="*/ 2598251 w 8345558"/>
              <a:gd name="connsiteY13" fmla="*/ 0 h 138731"/>
              <a:gd name="connsiteX14" fmla="*/ 2976697 w 8345558"/>
              <a:gd name="connsiteY14" fmla="*/ 0 h 138731"/>
              <a:gd name="connsiteX15" fmla="*/ 3085185 w 8345558"/>
              <a:gd name="connsiteY15" fmla="*/ 0 h 138731"/>
              <a:gd name="connsiteX16" fmla="*/ 3233255 w 8345558"/>
              <a:gd name="connsiteY16" fmla="*/ 0 h 138731"/>
              <a:gd name="connsiteX17" fmla="*/ 3526117 w 8345558"/>
              <a:gd name="connsiteY17" fmla="*/ 0 h 138731"/>
              <a:gd name="connsiteX18" fmla="*/ 3770465 w 8345558"/>
              <a:gd name="connsiteY18" fmla="*/ 0 h 138731"/>
              <a:gd name="connsiteX19" fmla="*/ 4038618 w 8345558"/>
              <a:gd name="connsiteY19" fmla="*/ 0 h 138731"/>
              <a:gd name="connsiteX20" fmla="*/ 4319884 w 8345558"/>
              <a:gd name="connsiteY20" fmla="*/ 0 h 138731"/>
              <a:gd name="connsiteX21" fmla="*/ 4575827 w 8345558"/>
              <a:gd name="connsiteY21" fmla="*/ 0 h 138731"/>
              <a:gd name="connsiteX22" fmla="*/ 4832385 w 8345558"/>
              <a:gd name="connsiteY22" fmla="*/ 0 h 138731"/>
              <a:gd name="connsiteX23" fmla="*/ 5210831 w 8345558"/>
              <a:gd name="connsiteY23" fmla="*/ 0 h 138731"/>
              <a:gd name="connsiteX24" fmla="*/ 5273316 w 8345558"/>
              <a:gd name="connsiteY24" fmla="*/ 0 h 138731"/>
              <a:gd name="connsiteX25" fmla="*/ 5369594 w 8345558"/>
              <a:gd name="connsiteY25" fmla="*/ 0 h 138731"/>
              <a:gd name="connsiteX26" fmla="*/ 5748041 w 8345558"/>
              <a:gd name="connsiteY26" fmla="*/ 0 h 138731"/>
              <a:gd name="connsiteX27" fmla="*/ 5810525 w 8345558"/>
              <a:gd name="connsiteY27" fmla="*/ 0 h 138731"/>
              <a:gd name="connsiteX28" fmla="*/ 6004598 w 8345558"/>
              <a:gd name="connsiteY28" fmla="*/ 0 h 138731"/>
              <a:gd name="connsiteX29" fmla="*/ 6067083 w 8345558"/>
              <a:gd name="connsiteY29" fmla="*/ 0 h 138731"/>
              <a:gd name="connsiteX30" fmla="*/ 6297460 w 8345558"/>
              <a:gd name="connsiteY30" fmla="*/ 0 h 138731"/>
              <a:gd name="connsiteX31" fmla="*/ 6445529 w 8345558"/>
              <a:gd name="connsiteY31" fmla="*/ 0 h 138731"/>
              <a:gd name="connsiteX32" fmla="*/ 6541808 w 8345558"/>
              <a:gd name="connsiteY32" fmla="*/ 0 h 138731"/>
              <a:gd name="connsiteX33" fmla="*/ 6604292 w 8345558"/>
              <a:gd name="connsiteY33" fmla="*/ 0 h 138731"/>
              <a:gd name="connsiteX34" fmla="*/ 6982739 w 8345558"/>
              <a:gd name="connsiteY34" fmla="*/ 0 h 138731"/>
              <a:gd name="connsiteX35" fmla="*/ 7091227 w 8345558"/>
              <a:gd name="connsiteY35" fmla="*/ 0 h 138731"/>
              <a:gd name="connsiteX36" fmla="*/ 7239296 w 8345558"/>
              <a:gd name="connsiteY36" fmla="*/ 0 h 138731"/>
              <a:gd name="connsiteX37" fmla="*/ 7532158 w 8345558"/>
              <a:gd name="connsiteY37" fmla="*/ 0 h 138731"/>
              <a:gd name="connsiteX38" fmla="*/ 7776506 w 8345558"/>
              <a:gd name="connsiteY38" fmla="*/ 0 h 138731"/>
              <a:gd name="connsiteX39" fmla="*/ 8325925 w 8345558"/>
              <a:gd name="connsiteY39" fmla="*/ 0 h 138731"/>
              <a:gd name="connsiteX40" fmla="*/ 8345515 w 8345558"/>
              <a:gd name="connsiteY40" fmla="*/ 22132 h 138731"/>
              <a:gd name="connsiteX41" fmla="*/ 8336283 w 8345558"/>
              <a:gd name="connsiteY41" fmla="*/ 116599 h 138731"/>
              <a:gd name="connsiteX42" fmla="*/ 8312977 w 8345558"/>
              <a:gd name="connsiteY42" fmla="*/ 138731 h 138731"/>
              <a:gd name="connsiteX43" fmla="*/ 7763558 w 8345558"/>
              <a:gd name="connsiteY43" fmla="*/ 138731 h 138731"/>
              <a:gd name="connsiteX44" fmla="*/ 7519210 w 8345558"/>
              <a:gd name="connsiteY44" fmla="*/ 138731 h 138731"/>
              <a:gd name="connsiteX45" fmla="*/ 7226348 w 8345558"/>
              <a:gd name="connsiteY45" fmla="*/ 138731 h 138731"/>
              <a:gd name="connsiteX46" fmla="*/ 7078279 w 8345558"/>
              <a:gd name="connsiteY46" fmla="*/ 138731 h 138731"/>
              <a:gd name="connsiteX47" fmla="*/ 6969791 w 8345558"/>
              <a:gd name="connsiteY47" fmla="*/ 138731 h 138731"/>
              <a:gd name="connsiteX48" fmla="*/ 6591344 w 8345558"/>
              <a:gd name="connsiteY48" fmla="*/ 138731 h 138731"/>
              <a:gd name="connsiteX49" fmla="*/ 6528860 w 8345558"/>
              <a:gd name="connsiteY49" fmla="*/ 138731 h 138731"/>
              <a:gd name="connsiteX50" fmla="*/ 6432581 w 8345558"/>
              <a:gd name="connsiteY50" fmla="*/ 138731 h 138731"/>
              <a:gd name="connsiteX51" fmla="*/ 6284512 w 8345558"/>
              <a:gd name="connsiteY51" fmla="*/ 138731 h 138731"/>
              <a:gd name="connsiteX52" fmla="*/ 6054134 w 8345558"/>
              <a:gd name="connsiteY52" fmla="*/ 138731 h 138731"/>
              <a:gd name="connsiteX53" fmla="*/ 5991650 w 8345558"/>
              <a:gd name="connsiteY53" fmla="*/ 138731 h 138731"/>
              <a:gd name="connsiteX54" fmla="*/ 5797577 w 8345558"/>
              <a:gd name="connsiteY54" fmla="*/ 138731 h 138731"/>
              <a:gd name="connsiteX55" fmla="*/ 5735093 w 8345558"/>
              <a:gd name="connsiteY55" fmla="*/ 138731 h 138731"/>
              <a:gd name="connsiteX56" fmla="*/ 5356646 w 8345558"/>
              <a:gd name="connsiteY56" fmla="*/ 138731 h 138731"/>
              <a:gd name="connsiteX57" fmla="*/ 5260368 w 8345558"/>
              <a:gd name="connsiteY57" fmla="*/ 138731 h 138731"/>
              <a:gd name="connsiteX58" fmla="*/ 5197883 w 8345558"/>
              <a:gd name="connsiteY58" fmla="*/ 138731 h 138731"/>
              <a:gd name="connsiteX59" fmla="*/ 4819436 w 8345558"/>
              <a:gd name="connsiteY59" fmla="*/ 138731 h 138731"/>
              <a:gd name="connsiteX60" fmla="*/ 4562879 w 8345558"/>
              <a:gd name="connsiteY60" fmla="*/ 138731 h 138731"/>
              <a:gd name="connsiteX61" fmla="*/ 4306936 w 8345558"/>
              <a:gd name="connsiteY61" fmla="*/ 138731 h 138731"/>
              <a:gd name="connsiteX62" fmla="*/ 4025670 w 8345558"/>
              <a:gd name="connsiteY62" fmla="*/ 138731 h 138731"/>
              <a:gd name="connsiteX63" fmla="*/ 3757517 w 8345558"/>
              <a:gd name="connsiteY63" fmla="*/ 138731 h 138731"/>
              <a:gd name="connsiteX64" fmla="*/ 3513169 w 8345558"/>
              <a:gd name="connsiteY64" fmla="*/ 138731 h 138731"/>
              <a:gd name="connsiteX65" fmla="*/ 3220307 w 8345558"/>
              <a:gd name="connsiteY65" fmla="*/ 138731 h 138731"/>
              <a:gd name="connsiteX66" fmla="*/ 3072237 w 8345558"/>
              <a:gd name="connsiteY66" fmla="*/ 138731 h 138731"/>
              <a:gd name="connsiteX67" fmla="*/ 2963749 w 8345558"/>
              <a:gd name="connsiteY67" fmla="*/ 138731 h 138731"/>
              <a:gd name="connsiteX68" fmla="*/ 2585303 w 8345558"/>
              <a:gd name="connsiteY68" fmla="*/ 138731 h 138731"/>
              <a:gd name="connsiteX69" fmla="*/ 2522819 w 8345558"/>
              <a:gd name="connsiteY69" fmla="*/ 138731 h 138731"/>
              <a:gd name="connsiteX70" fmla="*/ 2426540 w 8345558"/>
              <a:gd name="connsiteY70" fmla="*/ 138731 h 138731"/>
              <a:gd name="connsiteX71" fmla="*/ 2278471 w 8345558"/>
              <a:gd name="connsiteY71" fmla="*/ 138731 h 138731"/>
              <a:gd name="connsiteX72" fmla="*/ 2048093 w 8345558"/>
              <a:gd name="connsiteY72" fmla="*/ 138731 h 138731"/>
              <a:gd name="connsiteX73" fmla="*/ 1985609 w 8345558"/>
              <a:gd name="connsiteY73" fmla="*/ 138731 h 138731"/>
              <a:gd name="connsiteX74" fmla="*/ 1791536 w 8345558"/>
              <a:gd name="connsiteY74" fmla="*/ 138731 h 138731"/>
              <a:gd name="connsiteX75" fmla="*/ 1729051 w 8345558"/>
              <a:gd name="connsiteY75" fmla="*/ 138731 h 138731"/>
              <a:gd name="connsiteX76" fmla="*/ 1350605 w 8345558"/>
              <a:gd name="connsiteY76" fmla="*/ 138731 h 138731"/>
              <a:gd name="connsiteX77" fmla="*/ 1254326 w 8345558"/>
              <a:gd name="connsiteY77" fmla="*/ 138731 h 138731"/>
              <a:gd name="connsiteX78" fmla="*/ 1191842 w 8345558"/>
              <a:gd name="connsiteY78" fmla="*/ 138731 h 138731"/>
              <a:gd name="connsiteX79" fmla="*/ 813395 w 8345558"/>
              <a:gd name="connsiteY79" fmla="*/ 138731 h 138731"/>
              <a:gd name="connsiteX80" fmla="*/ 556838 w 8345558"/>
              <a:gd name="connsiteY80" fmla="*/ 138731 h 138731"/>
              <a:gd name="connsiteX81" fmla="*/ 19628 w 8345558"/>
              <a:gd name="connsiteY81" fmla="*/ 138731 h 138731"/>
              <a:gd name="connsiteX82" fmla="*/ 37 w 8345558"/>
              <a:gd name="connsiteY82" fmla="*/ 116599 h 138731"/>
              <a:gd name="connsiteX83" fmla="*/ 9270 w 8345558"/>
              <a:gd name="connsiteY83" fmla="*/ 22132 h 138731"/>
              <a:gd name="connsiteX84" fmla="*/ 32577 w 8345558"/>
              <a:gd name="connsiteY84" fmla="*/ 0 h 138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8345558" h="138731">
                <a:moveTo>
                  <a:pt x="32577" y="0"/>
                </a:moveTo>
                <a:lnTo>
                  <a:pt x="569786" y="0"/>
                </a:lnTo>
                <a:lnTo>
                  <a:pt x="826344" y="0"/>
                </a:lnTo>
                <a:lnTo>
                  <a:pt x="1204790" y="0"/>
                </a:lnTo>
                <a:lnTo>
                  <a:pt x="1267275" y="0"/>
                </a:lnTo>
                <a:lnTo>
                  <a:pt x="1363553" y="0"/>
                </a:lnTo>
                <a:lnTo>
                  <a:pt x="1741999" y="0"/>
                </a:lnTo>
                <a:lnTo>
                  <a:pt x="1804484" y="0"/>
                </a:lnTo>
                <a:lnTo>
                  <a:pt x="1998557" y="0"/>
                </a:lnTo>
                <a:lnTo>
                  <a:pt x="2061041" y="0"/>
                </a:lnTo>
                <a:lnTo>
                  <a:pt x="2291418" y="0"/>
                </a:lnTo>
                <a:lnTo>
                  <a:pt x="2439488" y="0"/>
                </a:lnTo>
                <a:lnTo>
                  <a:pt x="2535767" y="0"/>
                </a:lnTo>
                <a:lnTo>
                  <a:pt x="2598251" y="0"/>
                </a:lnTo>
                <a:lnTo>
                  <a:pt x="2976697" y="0"/>
                </a:lnTo>
                <a:lnTo>
                  <a:pt x="3085185" y="0"/>
                </a:lnTo>
                <a:lnTo>
                  <a:pt x="3233255" y="0"/>
                </a:lnTo>
                <a:lnTo>
                  <a:pt x="3526117" y="0"/>
                </a:lnTo>
                <a:lnTo>
                  <a:pt x="3770465" y="0"/>
                </a:lnTo>
                <a:lnTo>
                  <a:pt x="4038618" y="0"/>
                </a:lnTo>
                <a:lnTo>
                  <a:pt x="4319884" y="0"/>
                </a:lnTo>
                <a:lnTo>
                  <a:pt x="4575827" y="0"/>
                </a:lnTo>
                <a:lnTo>
                  <a:pt x="4832385" y="0"/>
                </a:lnTo>
                <a:lnTo>
                  <a:pt x="5210831" y="0"/>
                </a:lnTo>
                <a:lnTo>
                  <a:pt x="5273316" y="0"/>
                </a:lnTo>
                <a:lnTo>
                  <a:pt x="5369594" y="0"/>
                </a:lnTo>
                <a:lnTo>
                  <a:pt x="5748041" y="0"/>
                </a:lnTo>
                <a:lnTo>
                  <a:pt x="5810525" y="0"/>
                </a:lnTo>
                <a:lnTo>
                  <a:pt x="6004598" y="0"/>
                </a:lnTo>
                <a:lnTo>
                  <a:pt x="6067083" y="0"/>
                </a:lnTo>
                <a:lnTo>
                  <a:pt x="6297460" y="0"/>
                </a:lnTo>
                <a:lnTo>
                  <a:pt x="6445529" y="0"/>
                </a:lnTo>
                <a:lnTo>
                  <a:pt x="6541808" y="0"/>
                </a:lnTo>
                <a:lnTo>
                  <a:pt x="6604292" y="0"/>
                </a:lnTo>
                <a:lnTo>
                  <a:pt x="6982739" y="0"/>
                </a:lnTo>
                <a:lnTo>
                  <a:pt x="7091227" y="0"/>
                </a:lnTo>
                <a:lnTo>
                  <a:pt x="7239296" y="0"/>
                </a:lnTo>
                <a:lnTo>
                  <a:pt x="7532158" y="0"/>
                </a:lnTo>
                <a:lnTo>
                  <a:pt x="7776506" y="0"/>
                </a:lnTo>
                <a:lnTo>
                  <a:pt x="8325925" y="0"/>
                </a:lnTo>
                <a:cubicBezTo>
                  <a:pt x="8347429" y="0"/>
                  <a:pt x="8345515" y="22132"/>
                  <a:pt x="8345515" y="22132"/>
                </a:cubicBezTo>
                <a:lnTo>
                  <a:pt x="8336283" y="116599"/>
                </a:lnTo>
                <a:cubicBezTo>
                  <a:pt x="8334369" y="138731"/>
                  <a:pt x="8312977" y="138731"/>
                  <a:pt x="8312977" y="138731"/>
                </a:cubicBezTo>
                <a:lnTo>
                  <a:pt x="7763558" y="138731"/>
                </a:lnTo>
                <a:lnTo>
                  <a:pt x="7519210" y="138731"/>
                </a:lnTo>
                <a:lnTo>
                  <a:pt x="7226348" y="138731"/>
                </a:lnTo>
                <a:lnTo>
                  <a:pt x="7078279" y="138731"/>
                </a:lnTo>
                <a:lnTo>
                  <a:pt x="6969791" y="138731"/>
                </a:lnTo>
                <a:lnTo>
                  <a:pt x="6591344" y="138731"/>
                </a:lnTo>
                <a:lnTo>
                  <a:pt x="6528860" y="138731"/>
                </a:lnTo>
                <a:lnTo>
                  <a:pt x="6432581" y="138731"/>
                </a:lnTo>
                <a:lnTo>
                  <a:pt x="6284512" y="138731"/>
                </a:lnTo>
                <a:lnTo>
                  <a:pt x="6054134" y="138731"/>
                </a:lnTo>
                <a:lnTo>
                  <a:pt x="5991650" y="138731"/>
                </a:lnTo>
                <a:lnTo>
                  <a:pt x="5797577" y="138731"/>
                </a:lnTo>
                <a:lnTo>
                  <a:pt x="5735093" y="138731"/>
                </a:lnTo>
                <a:lnTo>
                  <a:pt x="5356646" y="138731"/>
                </a:lnTo>
                <a:lnTo>
                  <a:pt x="5260368" y="138731"/>
                </a:lnTo>
                <a:lnTo>
                  <a:pt x="5197883" y="138731"/>
                </a:lnTo>
                <a:lnTo>
                  <a:pt x="4819436" y="138731"/>
                </a:lnTo>
                <a:lnTo>
                  <a:pt x="4562879" y="138731"/>
                </a:lnTo>
                <a:lnTo>
                  <a:pt x="4306936" y="138731"/>
                </a:lnTo>
                <a:lnTo>
                  <a:pt x="4025670" y="138731"/>
                </a:lnTo>
                <a:lnTo>
                  <a:pt x="3757517" y="138731"/>
                </a:lnTo>
                <a:lnTo>
                  <a:pt x="3513169" y="138731"/>
                </a:lnTo>
                <a:lnTo>
                  <a:pt x="3220307" y="138731"/>
                </a:lnTo>
                <a:lnTo>
                  <a:pt x="3072237" y="138731"/>
                </a:lnTo>
                <a:lnTo>
                  <a:pt x="2963749" y="138731"/>
                </a:lnTo>
                <a:lnTo>
                  <a:pt x="2585303" y="138731"/>
                </a:lnTo>
                <a:lnTo>
                  <a:pt x="2522819" y="138731"/>
                </a:lnTo>
                <a:lnTo>
                  <a:pt x="2426540" y="138731"/>
                </a:lnTo>
                <a:lnTo>
                  <a:pt x="2278471" y="138731"/>
                </a:lnTo>
                <a:lnTo>
                  <a:pt x="2048093" y="138731"/>
                </a:lnTo>
                <a:lnTo>
                  <a:pt x="1985609" y="138731"/>
                </a:lnTo>
                <a:lnTo>
                  <a:pt x="1791536" y="138731"/>
                </a:lnTo>
                <a:lnTo>
                  <a:pt x="1729051" y="138731"/>
                </a:lnTo>
                <a:lnTo>
                  <a:pt x="1350605" y="138731"/>
                </a:lnTo>
                <a:lnTo>
                  <a:pt x="1254326" y="138731"/>
                </a:lnTo>
                <a:lnTo>
                  <a:pt x="1191842" y="138731"/>
                </a:lnTo>
                <a:lnTo>
                  <a:pt x="813395" y="138731"/>
                </a:lnTo>
                <a:lnTo>
                  <a:pt x="556838" y="138731"/>
                </a:lnTo>
                <a:lnTo>
                  <a:pt x="19628" y="138731"/>
                </a:lnTo>
                <a:cubicBezTo>
                  <a:pt x="-1764" y="138731"/>
                  <a:pt x="37" y="116599"/>
                  <a:pt x="37" y="116599"/>
                </a:cubicBezTo>
                <a:lnTo>
                  <a:pt x="9270" y="22132"/>
                </a:lnTo>
                <a:cubicBezTo>
                  <a:pt x="11184" y="0"/>
                  <a:pt x="32577" y="0"/>
                  <a:pt x="32577" y="0"/>
                </a:cubicBezTo>
                <a:close/>
              </a:path>
            </a:pathLst>
          </a:custGeom>
          <a:solidFill>
            <a:srgbClr val="272A30"/>
          </a:solidFill>
          <a:ln w="9525" cap="flat">
            <a:noFill/>
            <a:prstDash val="solid"/>
            <a:miter/>
          </a:ln>
        </p:spPr>
        <p:txBody>
          <a:bodyPr wrap="square" rtlCol="0" anchor="ctr">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5" name="Flowchart: Connector 11">
            <a:extLst>
              <a:ext uri="{FF2B5EF4-FFF2-40B4-BE49-F238E27FC236}">
                <a16:creationId xmlns:a16="http://schemas.microsoft.com/office/drawing/2014/main" id="{1F44527A-8803-0F48-ADEC-B264ED1E1A0C}"/>
              </a:ext>
            </a:extLst>
          </p:cNvPr>
          <p:cNvSpPr/>
          <p:nvPr/>
        </p:nvSpPr>
        <p:spPr>
          <a:xfrm>
            <a:off x="2768748" y="6645764"/>
            <a:ext cx="504000" cy="50400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16" name="Freeform 26">
            <a:extLst>
              <a:ext uri="{FF2B5EF4-FFF2-40B4-BE49-F238E27FC236}">
                <a16:creationId xmlns:a16="http://schemas.microsoft.com/office/drawing/2014/main" id="{C2AB419C-CB9C-CD44-95F6-FF24CF89D146}"/>
              </a:ext>
            </a:extLst>
          </p:cNvPr>
          <p:cNvSpPr>
            <a:spLocks/>
          </p:cNvSpPr>
          <p:nvPr/>
        </p:nvSpPr>
        <p:spPr bwMode="auto">
          <a:xfrm>
            <a:off x="2919948" y="6793225"/>
            <a:ext cx="201600" cy="20907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243840" tIns="121920" rIns="243840" bIns="121920" numCol="1" anchor="t" anchorCtr="0" compatLnSpc="1">
            <a:prstTxWarp prst="textNoShape">
              <a:avLst/>
            </a:prstTxWarp>
          </a:bodyPr>
          <a:lstStyle/>
          <a:p>
            <a:endParaRPr lang="en-US" sz="4800"/>
          </a:p>
        </p:txBody>
      </p:sp>
      <p:grpSp>
        <p:nvGrpSpPr>
          <p:cNvPr id="20" name="Group 10">
            <a:extLst>
              <a:ext uri="{FF2B5EF4-FFF2-40B4-BE49-F238E27FC236}">
                <a16:creationId xmlns:a16="http://schemas.microsoft.com/office/drawing/2014/main" id="{AD2F13E3-D9D1-6B46-A92D-ADD18C4D8518}"/>
              </a:ext>
            </a:extLst>
          </p:cNvPr>
          <p:cNvGrpSpPr>
            <a:grpSpLocks noChangeAspect="1"/>
          </p:cNvGrpSpPr>
          <p:nvPr/>
        </p:nvGrpSpPr>
        <p:grpSpPr>
          <a:xfrm>
            <a:off x="6815144" y="6650918"/>
            <a:ext cx="504000" cy="504000"/>
            <a:chOff x="5953125" y="2409032"/>
            <a:chExt cx="285750" cy="285750"/>
          </a:xfrm>
        </p:grpSpPr>
        <p:sp>
          <p:nvSpPr>
            <p:cNvPr id="24" name="Flowchart: Connector 11">
              <a:extLst>
                <a:ext uri="{FF2B5EF4-FFF2-40B4-BE49-F238E27FC236}">
                  <a16:creationId xmlns:a16="http://schemas.microsoft.com/office/drawing/2014/main" id="{86457330-2DB9-9845-B3CE-1A2A6F61BB97}"/>
                </a:ext>
              </a:extLst>
            </p:cNvPr>
            <p:cNvSpPr/>
            <p:nvPr/>
          </p:nvSpPr>
          <p:spPr>
            <a:xfrm>
              <a:off x="5953125" y="2409032"/>
              <a:ext cx="285750" cy="28575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25" name="Freeform 26">
              <a:extLst>
                <a:ext uri="{FF2B5EF4-FFF2-40B4-BE49-F238E27FC236}">
                  <a16:creationId xmlns:a16="http://schemas.microsoft.com/office/drawing/2014/main" id="{CA27DE6C-34F4-3142-B587-6F4459FDD532}"/>
                </a:ext>
              </a:extLst>
            </p:cNvPr>
            <p:cNvSpPr>
              <a:spLocks/>
            </p:cNvSpPr>
            <p:nvPr/>
          </p:nvSpPr>
          <p:spPr bwMode="auto">
            <a:xfrm>
              <a:off x="6038850" y="2492637"/>
              <a:ext cx="114300" cy="11854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4800"/>
            </a:p>
          </p:txBody>
        </p:sp>
      </p:grpSp>
      <p:sp>
        <p:nvSpPr>
          <p:cNvPr id="22" name="Serbest Form 21">
            <a:extLst>
              <a:ext uri="{FF2B5EF4-FFF2-40B4-BE49-F238E27FC236}">
                <a16:creationId xmlns:a16="http://schemas.microsoft.com/office/drawing/2014/main" id="{27952BFB-4BF4-D545-B9BA-53B6B632D581}"/>
              </a:ext>
            </a:extLst>
          </p:cNvPr>
          <p:cNvSpPr/>
          <p:nvPr/>
        </p:nvSpPr>
        <p:spPr>
          <a:xfrm>
            <a:off x="5114403"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1" name="Flowchart: Connector 11">
            <a:extLst>
              <a:ext uri="{FF2B5EF4-FFF2-40B4-BE49-F238E27FC236}">
                <a16:creationId xmlns:a16="http://schemas.microsoft.com/office/drawing/2014/main" id="{7C426144-28C8-774F-8B71-7BCC6B9B024C}"/>
              </a:ext>
            </a:extLst>
          </p:cNvPr>
          <p:cNvSpPr/>
          <p:nvPr/>
        </p:nvSpPr>
        <p:spPr>
          <a:xfrm>
            <a:off x="10861540" y="6655656"/>
            <a:ext cx="504000" cy="50400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32" name="Freeform 26">
            <a:extLst>
              <a:ext uri="{FF2B5EF4-FFF2-40B4-BE49-F238E27FC236}">
                <a16:creationId xmlns:a16="http://schemas.microsoft.com/office/drawing/2014/main" id="{235EFC41-F5E2-F045-A644-760CBE0E584A}"/>
              </a:ext>
            </a:extLst>
          </p:cNvPr>
          <p:cNvSpPr>
            <a:spLocks/>
          </p:cNvSpPr>
          <p:nvPr/>
        </p:nvSpPr>
        <p:spPr bwMode="auto">
          <a:xfrm>
            <a:off x="11012740" y="6803117"/>
            <a:ext cx="201600" cy="20907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243840" tIns="121920" rIns="243840" bIns="121920" numCol="1" anchor="t" anchorCtr="0" compatLnSpc="1">
            <a:prstTxWarp prst="textNoShape">
              <a:avLst/>
            </a:prstTxWarp>
          </a:bodyPr>
          <a:lstStyle/>
          <a:p>
            <a:endParaRPr lang="en-US" sz="4800"/>
          </a:p>
        </p:txBody>
      </p:sp>
      <p:sp>
        <p:nvSpPr>
          <p:cNvPr id="29" name="Serbest Form 28">
            <a:extLst>
              <a:ext uri="{FF2B5EF4-FFF2-40B4-BE49-F238E27FC236}">
                <a16:creationId xmlns:a16="http://schemas.microsoft.com/office/drawing/2014/main" id="{5E02DFA3-F00F-D143-978F-9B4AF44C4065}"/>
              </a:ext>
            </a:extLst>
          </p:cNvPr>
          <p:cNvSpPr/>
          <p:nvPr/>
        </p:nvSpPr>
        <p:spPr>
          <a:xfrm>
            <a:off x="9160799"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8" name="Flowchart: Connector 11">
            <a:extLst>
              <a:ext uri="{FF2B5EF4-FFF2-40B4-BE49-F238E27FC236}">
                <a16:creationId xmlns:a16="http://schemas.microsoft.com/office/drawing/2014/main" id="{0E3F0950-E321-CF4E-B26C-6794F6115003}"/>
              </a:ext>
            </a:extLst>
          </p:cNvPr>
          <p:cNvSpPr/>
          <p:nvPr/>
        </p:nvSpPr>
        <p:spPr>
          <a:xfrm>
            <a:off x="14911516" y="6655656"/>
            <a:ext cx="504000" cy="50400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39" name="Freeform 26">
            <a:extLst>
              <a:ext uri="{FF2B5EF4-FFF2-40B4-BE49-F238E27FC236}">
                <a16:creationId xmlns:a16="http://schemas.microsoft.com/office/drawing/2014/main" id="{45EE4D94-42FC-6948-9F1E-6C0E442FAFA0}"/>
              </a:ext>
            </a:extLst>
          </p:cNvPr>
          <p:cNvSpPr>
            <a:spLocks/>
          </p:cNvSpPr>
          <p:nvPr/>
        </p:nvSpPr>
        <p:spPr bwMode="auto">
          <a:xfrm>
            <a:off x="15062716" y="6803117"/>
            <a:ext cx="201600" cy="20907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243840" tIns="121920" rIns="243840" bIns="121920" numCol="1" anchor="t" anchorCtr="0" compatLnSpc="1">
            <a:prstTxWarp prst="textNoShape">
              <a:avLst/>
            </a:prstTxWarp>
          </a:bodyPr>
          <a:lstStyle/>
          <a:p>
            <a:endParaRPr lang="en-US" sz="4800"/>
          </a:p>
        </p:txBody>
      </p:sp>
      <p:sp>
        <p:nvSpPr>
          <p:cNvPr id="36" name="Serbest Form 35">
            <a:extLst>
              <a:ext uri="{FF2B5EF4-FFF2-40B4-BE49-F238E27FC236}">
                <a16:creationId xmlns:a16="http://schemas.microsoft.com/office/drawing/2014/main" id="{1138A41F-E5AB-324D-A647-A501290C2160}"/>
              </a:ext>
            </a:extLst>
          </p:cNvPr>
          <p:cNvSpPr/>
          <p:nvPr/>
        </p:nvSpPr>
        <p:spPr>
          <a:xfrm>
            <a:off x="13210775"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7" name="Grafik 12">
            <a:extLst>
              <a:ext uri="{FF2B5EF4-FFF2-40B4-BE49-F238E27FC236}">
                <a16:creationId xmlns:a16="http://schemas.microsoft.com/office/drawing/2014/main" id="{2B3B660B-2D52-9544-A3E6-7BCBA4E42085}"/>
              </a:ext>
            </a:extLst>
          </p:cNvPr>
          <p:cNvSpPr>
            <a:spLocks noChangeAspect="1"/>
          </p:cNvSpPr>
          <p:nvPr/>
        </p:nvSpPr>
        <p:spPr>
          <a:xfrm>
            <a:off x="1196791"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0">
            <a:blip r:embed="rId6"/>
            <a:srcRect/>
            <a:stretch>
              <a:fillRect l="-605" t="-20588" r="-3305" b="-33000"/>
            </a:stretch>
          </a:blipFill>
          <a:ln w="9475" cap="flat">
            <a:noFill/>
            <a:prstDash val="solid"/>
            <a:miter/>
          </a:ln>
        </p:spPr>
        <p:txBody>
          <a:bodyPr rtlCol="0" anchor="ctr"/>
          <a:lstStyle/>
          <a:p>
            <a:endParaRPr lang="tr-TR" sz="7600"/>
          </a:p>
        </p:txBody>
      </p:sp>
      <p:sp>
        <p:nvSpPr>
          <p:cNvPr id="48" name="Grafik 12">
            <a:extLst>
              <a:ext uri="{FF2B5EF4-FFF2-40B4-BE49-F238E27FC236}">
                <a16:creationId xmlns:a16="http://schemas.microsoft.com/office/drawing/2014/main" id="{DB5827E8-E060-7A45-9112-E97F07B5E632}"/>
              </a:ext>
            </a:extLst>
          </p:cNvPr>
          <p:cNvSpPr>
            <a:spLocks noChangeAspect="1"/>
          </p:cNvSpPr>
          <p:nvPr/>
        </p:nvSpPr>
        <p:spPr>
          <a:xfrm>
            <a:off x="5242229"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1">
            <a:blip r:embed="rId7"/>
            <a:srcRect/>
            <a:stretch>
              <a:fillRect l="-605" t="-36174" r="-3305" b="-26000"/>
            </a:stretch>
          </a:blipFill>
          <a:ln w="9475" cap="flat">
            <a:noFill/>
            <a:prstDash val="solid"/>
            <a:miter/>
          </a:ln>
        </p:spPr>
        <p:txBody>
          <a:bodyPr rtlCol="0" anchor="ctr"/>
          <a:lstStyle/>
          <a:p>
            <a:endParaRPr lang="tr-TR" sz="7600"/>
          </a:p>
        </p:txBody>
      </p:sp>
      <p:sp>
        <p:nvSpPr>
          <p:cNvPr id="49" name="Grafik 12">
            <a:extLst>
              <a:ext uri="{FF2B5EF4-FFF2-40B4-BE49-F238E27FC236}">
                <a16:creationId xmlns:a16="http://schemas.microsoft.com/office/drawing/2014/main" id="{B0BE3F47-85E7-1744-A7D3-060FDA3621EA}"/>
              </a:ext>
            </a:extLst>
          </p:cNvPr>
          <p:cNvSpPr>
            <a:spLocks noChangeAspect="1"/>
          </p:cNvSpPr>
          <p:nvPr/>
        </p:nvSpPr>
        <p:spPr>
          <a:xfrm>
            <a:off x="9287667"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1">
            <a:blip r:embed="rId8"/>
            <a:srcRect/>
            <a:stretch>
              <a:fillRect l="-605" t="-21560" r="-3305" b="-53000"/>
            </a:stretch>
          </a:blipFill>
          <a:ln w="9475" cap="flat">
            <a:noFill/>
            <a:prstDash val="solid"/>
            <a:miter/>
          </a:ln>
        </p:spPr>
        <p:txBody>
          <a:bodyPr rtlCol="0" anchor="ctr"/>
          <a:lstStyle/>
          <a:p>
            <a:endParaRPr lang="tr-TR" sz="7600"/>
          </a:p>
        </p:txBody>
      </p:sp>
      <p:sp>
        <p:nvSpPr>
          <p:cNvPr id="50" name="Grafik 12">
            <a:extLst>
              <a:ext uri="{FF2B5EF4-FFF2-40B4-BE49-F238E27FC236}">
                <a16:creationId xmlns:a16="http://schemas.microsoft.com/office/drawing/2014/main" id="{200E49DB-2F3E-8745-8765-39D5791A62AC}"/>
              </a:ext>
            </a:extLst>
          </p:cNvPr>
          <p:cNvSpPr>
            <a:spLocks noChangeAspect="1"/>
          </p:cNvSpPr>
          <p:nvPr/>
        </p:nvSpPr>
        <p:spPr>
          <a:xfrm>
            <a:off x="13333103"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1">
            <a:blip r:embed="rId9"/>
            <a:srcRect/>
            <a:stretch>
              <a:fillRect l="-1000" t="-36000" r="-2000" b="-54000"/>
            </a:stretch>
          </a:blipFill>
          <a:ln w="9475" cap="flat">
            <a:noFill/>
            <a:prstDash val="solid"/>
            <a:miter/>
          </a:ln>
        </p:spPr>
        <p:txBody>
          <a:bodyPr rtlCol="0" anchor="ctr"/>
          <a:lstStyle/>
          <a:p>
            <a:endParaRPr lang="tr-TR" sz="7600"/>
          </a:p>
        </p:txBody>
      </p:sp>
      <p:sp>
        <p:nvSpPr>
          <p:cNvPr id="60" name="Slayt Numarası">
            <a:extLst>
              <a:ext uri="{FF2B5EF4-FFF2-40B4-BE49-F238E27FC236}">
                <a16:creationId xmlns:a16="http://schemas.microsoft.com/office/drawing/2014/main" id="{6B516DD1-D843-F241-B07D-17F4445236F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7" name="Metin Yer Tutucusu 66">
            <a:extLst>
              <a:ext uri="{FF2B5EF4-FFF2-40B4-BE49-F238E27FC236}">
                <a16:creationId xmlns:a16="http://schemas.microsoft.com/office/drawing/2014/main" id="{1A546ABF-1E88-B441-817F-C7613B7BF8E6}"/>
              </a:ext>
            </a:extLst>
          </p:cNvPr>
          <p:cNvSpPr>
            <a:spLocks noGrp="1"/>
          </p:cNvSpPr>
          <p:nvPr>
            <p:ph type="body" sz="quarter" idx="14" hasCustomPrompt="1"/>
          </p:nvPr>
        </p:nvSpPr>
        <p:spPr>
          <a:xfrm>
            <a:off x="1068006" y="168089"/>
            <a:ext cx="16979900"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en-US"/>
              <a:t>Lorem ipsum</a:t>
            </a:r>
            <a:endParaRPr lang="tr-TR"/>
          </a:p>
        </p:txBody>
      </p:sp>
      <p:sp>
        <p:nvSpPr>
          <p:cNvPr id="69" name="Metin Yer Tutucusu 68">
            <a:extLst>
              <a:ext uri="{FF2B5EF4-FFF2-40B4-BE49-F238E27FC236}">
                <a16:creationId xmlns:a16="http://schemas.microsoft.com/office/drawing/2014/main" id="{B4A5A1B3-D206-494D-88E3-BA771A745FF4}"/>
              </a:ext>
            </a:extLst>
          </p:cNvPr>
          <p:cNvSpPr>
            <a:spLocks noGrp="1"/>
          </p:cNvSpPr>
          <p:nvPr>
            <p:ph type="body" sz="quarter" idx="15" hasCustomPrompt="1"/>
          </p:nvPr>
        </p:nvSpPr>
        <p:spPr>
          <a:xfrm>
            <a:off x="1867481"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0" name="Metin Yer Tutucusu 68">
            <a:extLst>
              <a:ext uri="{FF2B5EF4-FFF2-40B4-BE49-F238E27FC236}">
                <a16:creationId xmlns:a16="http://schemas.microsoft.com/office/drawing/2014/main" id="{0BC8EF18-24BC-6140-9325-3C1F343F6B71}"/>
              </a:ext>
            </a:extLst>
          </p:cNvPr>
          <p:cNvSpPr>
            <a:spLocks noGrp="1"/>
          </p:cNvSpPr>
          <p:nvPr>
            <p:ph type="body" sz="quarter" idx="16" hasCustomPrompt="1"/>
          </p:nvPr>
        </p:nvSpPr>
        <p:spPr>
          <a:xfrm>
            <a:off x="5890137"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1" name="Metin Yer Tutucusu 68">
            <a:extLst>
              <a:ext uri="{FF2B5EF4-FFF2-40B4-BE49-F238E27FC236}">
                <a16:creationId xmlns:a16="http://schemas.microsoft.com/office/drawing/2014/main" id="{4EA90745-04A1-274C-B029-A79CDEC84E6B}"/>
              </a:ext>
            </a:extLst>
          </p:cNvPr>
          <p:cNvSpPr>
            <a:spLocks noGrp="1"/>
          </p:cNvSpPr>
          <p:nvPr>
            <p:ph type="body" sz="quarter" idx="17" hasCustomPrompt="1"/>
          </p:nvPr>
        </p:nvSpPr>
        <p:spPr>
          <a:xfrm>
            <a:off x="9893725"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2" name="Metin Yer Tutucusu 68">
            <a:extLst>
              <a:ext uri="{FF2B5EF4-FFF2-40B4-BE49-F238E27FC236}">
                <a16:creationId xmlns:a16="http://schemas.microsoft.com/office/drawing/2014/main" id="{6B85D3DC-E1BE-B248-944C-BCACFEFDA897}"/>
              </a:ext>
            </a:extLst>
          </p:cNvPr>
          <p:cNvSpPr>
            <a:spLocks noGrp="1"/>
          </p:cNvSpPr>
          <p:nvPr>
            <p:ph type="body" sz="quarter" idx="18" hasCustomPrompt="1"/>
          </p:nvPr>
        </p:nvSpPr>
        <p:spPr>
          <a:xfrm>
            <a:off x="13922029"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4" name="Metin Yer Tutucusu 73">
            <a:extLst>
              <a:ext uri="{FF2B5EF4-FFF2-40B4-BE49-F238E27FC236}">
                <a16:creationId xmlns:a16="http://schemas.microsoft.com/office/drawing/2014/main" id="{9A9BE6B2-6EF7-9F4B-BC30-7AFB58D44A00}"/>
              </a:ext>
            </a:extLst>
          </p:cNvPr>
          <p:cNvSpPr>
            <a:spLocks noGrp="1"/>
          </p:cNvSpPr>
          <p:nvPr>
            <p:ph type="body" sz="quarter" idx="19" hasCustomPrompt="1"/>
          </p:nvPr>
        </p:nvSpPr>
        <p:spPr>
          <a:xfrm>
            <a:off x="1695748"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
        <p:nvSpPr>
          <p:cNvPr id="75" name="Metin Yer Tutucusu 73">
            <a:extLst>
              <a:ext uri="{FF2B5EF4-FFF2-40B4-BE49-F238E27FC236}">
                <a16:creationId xmlns:a16="http://schemas.microsoft.com/office/drawing/2014/main" id="{2C401CAE-42E3-C243-887F-D12C00690233}"/>
              </a:ext>
            </a:extLst>
          </p:cNvPr>
          <p:cNvSpPr>
            <a:spLocks noGrp="1"/>
          </p:cNvSpPr>
          <p:nvPr>
            <p:ph type="body" sz="quarter" idx="20" hasCustomPrompt="1"/>
          </p:nvPr>
        </p:nvSpPr>
        <p:spPr>
          <a:xfrm>
            <a:off x="5724052"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
        <p:nvSpPr>
          <p:cNvPr id="76" name="Metin Yer Tutucusu 73">
            <a:extLst>
              <a:ext uri="{FF2B5EF4-FFF2-40B4-BE49-F238E27FC236}">
                <a16:creationId xmlns:a16="http://schemas.microsoft.com/office/drawing/2014/main" id="{A0EF75A4-BEFB-A84A-84ED-AF0579B96A60}"/>
              </a:ext>
            </a:extLst>
          </p:cNvPr>
          <p:cNvSpPr>
            <a:spLocks noGrp="1"/>
          </p:cNvSpPr>
          <p:nvPr>
            <p:ph type="body" sz="quarter" idx="21" hasCustomPrompt="1"/>
          </p:nvPr>
        </p:nvSpPr>
        <p:spPr>
          <a:xfrm>
            <a:off x="9727642"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
        <p:nvSpPr>
          <p:cNvPr id="77" name="Metin Yer Tutucusu 73">
            <a:extLst>
              <a:ext uri="{FF2B5EF4-FFF2-40B4-BE49-F238E27FC236}">
                <a16:creationId xmlns:a16="http://schemas.microsoft.com/office/drawing/2014/main" id="{043DE0D8-3A0F-5246-8B63-A043F68143BE}"/>
              </a:ext>
            </a:extLst>
          </p:cNvPr>
          <p:cNvSpPr>
            <a:spLocks noGrp="1"/>
          </p:cNvSpPr>
          <p:nvPr>
            <p:ph type="body" sz="quarter" idx="22" hasCustomPrompt="1"/>
          </p:nvPr>
        </p:nvSpPr>
        <p:spPr>
          <a:xfrm>
            <a:off x="13755944"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Tree>
    <p:extLst>
      <p:ext uri="{BB962C8B-B14F-4D97-AF65-F5344CB8AC3E}">
        <p14:creationId xmlns:p14="http://schemas.microsoft.com/office/powerpoint/2010/main" val="2996278462"/>
      </p:ext>
    </p:extLst>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90_Özel Düzen">
    <p:bg>
      <p:bgPr>
        <a:solidFill>
          <a:srgbClr val="272A2F"/>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42ED6D87-A41B-8742-AD6E-B1159EC00CB0}"/>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52681DAA-A8BC-5345-9A53-B0831BA68A5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3">
              <a:duotone>
                <a:prstClr val="black"/>
                <a:srgbClr val="D0202F">
                  <a:tint val="45000"/>
                  <a:satMod val="400000"/>
                </a:srgbClr>
              </a:duotone>
              <a:alphaModFix/>
              <a:extLst>
                <a:ext uri="{BEBA8EAE-BF5A-486C-A8C5-ECC9F3942E4B}">
                  <a14:imgProps xmlns:a14="http://schemas.microsoft.com/office/drawing/2010/main">
                    <a14:imgLayer r:embed="rId4">
                      <a14:imgEffect>
                        <a14:colorTemperature colorTemp="11200"/>
                      </a14:imgEffect>
                    </a14:imgLayer>
                  </a14:imgProps>
                </a:ext>
              </a:extLst>
            </a:blip>
            <a:stretch>
              <a:fillRect l="-130411" t="-351" r="-15803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1D111A32-5597-5144-86F2-83B7207047C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 name="Çizgi">
            <a:extLst>
              <a:ext uri="{FF2B5EF4-FFF2-40B4-BE49-F238E27FC236}">
                <a16:creationId xmlns:a16="http://schemas.microsoft.com/office/drawing/2014/main" id="{4A087E3E-A5DB-6041-84D7-E4A8788E74ED}"/>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8B24CE20-0858-8041-8E39-644501EA1ADE}"/>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9" name="Shape 40">
            <a:extLst>
              <a:ext uri="{FF2B5EF4-FFF2-40B4-BE49-F238E27FC236}">
                <a16:creationId xmlns:a16="http://schemas.microsoft.com/office/drawing/2014/main" id="{7F342BB0-5550-9E49-A2F0-E4362CD81241}"/>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10" name="Çizgi">
            <a:extLst>
              <a:ext uri="{FF2B5EF4-FFF2-40B4-BE49-F238E27FC236}">
                <a16:creationId xmlns:a16="http://schemas.microsoft.com/office/drawing/2014/main" id="{57F44D58-65E8-E34D-813F-03905305C100}"/>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88E34B10-888D-174C-9349-3FE69C9D2FB0}"/>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2" name="Serbest Form 11">
            <a:extLst>
              <a:ext uri="{FF2B5EF4-FFF2-40B4-BE49-F238E27FC236}">
                <a16:creationId xmlns:a16="http://schemas.microsoft.com/office/drawing/2014/main" id="{A6D18D49-F8CB-AD49-AC22-46B86A331863}"/>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6"/>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3" name="Serbest Form 40">
            <a:extLst>
              <a:ext uri="{FF2B5EF4-FFF2-40B4-BE49-F238E27FC236}">
                <a16:creationId xmlns:a16="http://schemas.microsoft.com/office/drawing/2014/main" id="{53B863D1-25B0-D04C-9921-6915F2D9A928}"/>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C2B5DA42-C479-294B-B63E-14939B6DDC3E}"/>
              </a:ext>
            </a:extLst>
          </p:cNvPr>
          <p:cNvSpPr>
            <a:spLocks noGrp="1"/>
          </p:cNvSpPr>
          <p:nvPr>
            <p:ph type="body" sz="quarter" idx="10" hasCustomPrompt="1"/>
          </p:nvPr>
        </p:nvSpPr>
        <p:spPr>
          <a:xfrm>
            <a:off x="1905781" y="4467616"/>
            <a:ext cx="15614650" cy="3795911"/>
          </a:xfrm>
          <a:noFill/>
        </p:spPr>
        <p:txBody>
          <a:bodyPr wrap="square" rtlCol="0" anchor="ctr">
            <a:spAutoFit/>
          </a:bodyPr>
          <a:lstStyle>
            <a:lvl1pPr>
              <a:defRPr kumimoji="0" lang="tr-TR" sz="120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Süreç ve </a:t>
            </a:r>
            <a:r>
              <a:rPr lang="en-US"/>
              <a:t>b</a:t>
            </a:r>
            <a:r>
              <a:rPr lang="tr-TR"/>
              <a:t>ilgilendirme </a:t>
            </a:r>
            <a:r>
              <a:rPr lang="en-US"/>
              <a:t>s</a:t>
            </a:r>
            <a:r>
              <a:rPr lang="tr-TR"/>
              <a:t>laytları</a:t>
            </a:r>
          </a:p>
        </p:txBody>
      </p:sp>
    </p:spTree>
    <p:extLst>
      <p:ext uri="{BB962C8B-B14F-4D97-AF65-F5344CB8AC3E}">
        <p14:creationId xmlns:p14="http://schemas.microsoft.com/office/powerpoint/2010/main" val="1066652512"/>
      </p:ext>
    </p:extLst>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92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E4E0112F-E4FA-7549-9CEF-EA06A6682280}"/>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632628" y="-232226"/>
            <a:ext cx="25009204" cy="14108240"/>
          </a:xfrm>
          <a:prstGeom prst="rect">
            <a:avLst/>
          </a:prstGeom>
        </p:spPr>
      </p:pic>
      <p:cxnSp>
        <p:nvCxnSpPr>
          <p:cNvPr id="4" name="Düz Bağlayıcı 3">
            <a:extLst>
              <a:ext uri="{FF2B5EF4-FFF2-40B4-BE49-F238E27FC236}">
                <a16:creationId xmlns:a16="http://schemas.microsoft.com/office/drawing/2014/main" id="{19D48A6B-7F29-0040-AECD-7BB3308EAEEE}"/>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CDA3213F-FFFD-F544-B6EC-700BCFE7194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62E9FB1A-2AC9-884D-BD29-0CDF9A17B84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D39BD74C-EEB9-2F41-893A-406E866C249A}"/>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B5E70BAE-0E0D-664F-B22F-7271228034EA}"/>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6" name="Gruppieren">
            <a:extLst>
              <a:ext uri="{FF2B5EF4-FFF2-40B4-BE49-F238E27FC236}">
                <a16:creationId xmlns:a16="http://schemas.microsoft.com/office/drawing/2014/main" id="{6C7348E0-D776-C445-BC4C-64E3094185C6}"/>
              </a:ext>
            </a:extLst>
          </p:cNvPr>
          <p:cNvGrpSpPr/>
          <p:nvPr userDrawn="1"/>
        </p:nvGrpSpPr>
        <p:grpSpPr>
          <a:xfrm>
            <a:off x="960892" y="3952334"/>
            <a:ext cx="4617444" cy="4617440"/>
            <a:chOff x="0" y="0"/>
            <a:chExt cx="3810000" cy="3810000"/>
          </a:xfrm>
        </p:grpSpPr>
        <p:graphicFrame>
          <p:nvGraphicFramePr>
            <p:cNvPr id="17" name="2D-Kreisdiagramm">
              <a:extLst>
                <a:ext uri="{FF2B5EF4-FFF2-40B4-BE49-F238E27FC236}">
                  <a16:creationId xmlns:a16="http://schemas.microsoft.com/office/drawing/2014/main" id="{02E88B55-161F-EE4F-B682-FF5F571FA3B8}"/>
                </a:ext>
              </a:extLst>
            </p:cNvPr>
            <p:cNvGraphicFramePr/>
            <p:nvPr/>
          </p:nvGraphicFramePr>
          <p:xfrm>
            <a:off x="0" y="0"/>
            <a:ext cx="3810000" cy="3810000"/>
          </p:xfrm>
          <a:graphic>
            <a:graphicData uri="http://schemas.openxmlformats.org/drawingml/2006/chart">
              <c:chart xmlns:c="http://schemas.openxmlformats.org/drawingml/2006/chart" xmlns:r="http://schemas.openxmlformats.org/officeDocument/2006/relationships" r:id="rId6"/>
            </a:graphicData>
          </a:graphic>
        </p:graphicFrame>
        <p:sp>
          <p:nvSpPr>
            <p:cNvPr id="18" name="Kreis">
              <a:extLst>
                <a:ext uri="{FF2B5EF4-FFF2-40B4-BE49-F238E27FC236}">
                  <a16:creationId xmlns:a16="http://schemas.microsoft.com/office/drawing/2014/main" id="{742E2379-55CC-D246-B99C-8DCB14185C2B}"/>
                </a:ext>
              </a:extLst>
            </p:cNvPr>
            <p:cNvSpPr/>
            <p:nvPr/>
          </p:nvSpPr>
          <p:spPr>
            <a:xfrm>
              <a:off x="507999" y="515314"/>
              <a:ext cx="2794074" cy="2794074"/>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defRPr>
              </a:pPr>
              <a:endParaRPr sz="6400"/>
            </a:p>
          </p:txBody>
        </p:sp>
      </p:grpSp>
      <p:graphicFrame>
        <p:nvGraphicFramePr>
          <p:cNvPr id="20" name="2D-Kreisdiagramm">
            <a:extLst>
              <a:ext uri="{FF2B5EF4-FFF2-40B4-BE49-F238E27FC236}">
                <a16:creationId xmlns:a16="http://schemas.microsoft.com/office/drawing/2014/main" id="{233566D3-F761-FD49-84A7-18EEE4D5C253}"/>
              </a:ext>
            </a:extLst>
          </p:cNvPr>
          <p:cNvGraphicFramePr/>
          <p:nvPr/>
        </p:nvGraphicFramePr>
        <p:xfrm>
          <a:off x="6533451" y="3952334"/>
          <a:ext cx="4617442" cy="4617440"/>
        </p:xfrm>
        <a:graphic>
          <a:graphicData uri="http://schemas.openxmlformats.org/drawingml/2006/chart">
            <c:chart xmlns:c="http://schemas.openxmlformats.org/drawingml/2006/chart" xmlns:r="http://schemas.openxmlformats.org/officeDocument/2006/relationships" r:id="rId7"/>
          </a:graphicData>
        </a:graphic>
      </p:graphicFrame>
      <p:sp>
        <p:nvSpPr>
          <p:cNvPr id="21" name="Kreis">
            <a:extLst>
              <a:ext uri="{FF2B5EF4-FFF2-40B4-BE49-F238E27FC236}">
                <a16:creationId xmlns:a16="http://schemas.microsoft.com/office/drawing/2014/main" id="{C5422826-3F90-F04A-9ACD-78AA819702EB}"/>
              </a:ext>
            </a:extLst>
          </p:cNvPr>
          <p:cNvSpPr/>
          <p:nvPr/>
        </p:nvSpPr>
        <p:spPr>
          <a:xfrm>
            <a:off x="7149109" y="4576872"/>
            <a:ext cx="3386126" cy="3386124"/>
          </a:xfrm>
          <a:prstGeom prst="ellipse">
            <a:avLst/>
          </a:prstGeom>
          <a:solidFill>
            <a:srgbClr val="FFFFFF"/>
          </a:solidFill>
          <a:ln w="12700" cap="flat">
            <a:noFill/>
            <a:miter lim="400000"/>
          </a:ln>
          <a:effectLst/>
        </p:spPr>
        <p:txBody>
          <a:bodyPr wrap="square" lIns="101600" tIns="101600" rIns="101600" bIns="101600" numCol="1" anchor="ctr">
            <a:noAutofit/>
          </a:bodyPr>
          <a:lstStyle/>
          <a:p>
            <a:pPr>
              <a:defRPr sz="3200">
                <a:solidFill>
                  <a:srgbClr val="FFFFFF"/>
                </a:solidFill>
              </a:defRPr>
            </a:pPr>
            <a:endParaRPr sz="6400"/>
          </a:p>
        </p:txBody>
      </p:sp>
      <p:sp>
        <p:nvSpPr>
          <p:cNvPr id="23" name="Grafik 14">
            <a:extLst>
              <a:ext uri="{FF2B5EF4-FFF2-40B4-BE49-F238E27FC236}">
                <a16:creationId xmlns:a16="http://schemas.microsoft.com/office/drawing/2014/main" id="{ADBEA36E-1243-8F46-BB8E-05F5EF8EF48F}"/>
              </a:ext>
            </a:extLst>
          </p:cNvPr>
          <p:cNvSpPr/>
          <p:nvPr/>
        </p:nvSpPr>
        <p:spPr>
          <a:xfrm flipH="1" flipV="1">
            <a:off x="2461727" y="5501313"/>
            <a:ext cx="1615774" cy="152569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C8102E"/>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6" name="Grafik 14">
            <a:extLst>
              <a:ext uri="{FF2B5EF4-FFF2-40B4-BE49-F238E27FC236}">
                <a16:creationId xmlns:a16="http://schemas.microsoft.com/office/drawing/2014/main" id="{99810476-A3F7-2D4B-AB12-1D75D28DB297}"/>
              </a:ext>
            </a:extLst>
          </p:cNvPr>
          <p:cNvSpPr/>
          <p:nvPr/>
        </p:nvSpPr>
        <p:spPr>
          <a:xfrm flipH="1" flipV="1">
            <a:off x="8029224" y="5430141"/>
            <a:ext cx="1625892" cy="153525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C8102E"/>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grpSp>
        <p:nvGrpSpPr>
          <p:cNvPr id="31" name="Gruppieren">
            <a:extLst>
              <a:ext uri="{FF2B5EF4-FFF2-40B4-BE49-F238E27FC236}">
                <a16:creationId xmlns:a16="http://schemas.microsoft.com/office/drawing/2014/main" id="{C3773501-1CB8-234D-9BBD-489AC4A0FC82}"/>
              </a:ext>
            </a:extLst>
          </p:cNvPr>
          <p:cNvGrpSpPr/>
          <p:nvPr/>
        </p:nvGrpSpPr>
        <p:grpSpPr>
          <a:xfrm>
            <a:off x="12020496" y="3952334"/>
            <a:ext cx="4617444" cy="4617440"/>
            <a:chOff x="0" y="0"/>
            <a:chExt cx="3810000" cy="3810000"/>
          </a:xfrm>
        </p:grpSpPr>
        <p:graphicFrame>
          <p:nvGraphicFramePr>
            <p:cNvPr id="33" name="2D-Kreisdiagramm">
              <a:extLst>
                <a:ext uri="{FF2B5EF4-FFF2-40B4-BE49-F238E27FC236}">
                  <a16:creationId xmlns:a16="http://schemas.microsoft.com/office/drawing/2014/main" id="{70669E00-8719-F74C-A0C9-A3E2296A3328}"/>
                </a:ext>
              </a:extLst>
            </p:cNvPr>
            <p:cNvGraphicFramePr/>
            <p:nvPr/>
          </p:nvGraphicFramePr>
          <p:xfrm>
            <a:off x="0" y="0"/>
            <a:ext cx="3810000" cy="3810000"/>
          </p:xfrm>
          <a:graphic>
            <a:graphicData uri="http://schemas.openxmlformats.org/drawingml/2006/chart">
              <c:chart xmlns:c="http://schemas.openxmlformats.org/drawingml/2006/chart" xmlns:r="http://schemas.openxmlformats.org/officeDocument/2006/relationships" r:id="rId8"/>
            </a:graphicData>
          </a:graphic>
        </p:graphicFrame>
        <p:sp>
          <p:nvSpPr>
            <p:cNvPr id="34" name="Kreis">
              <a:extLst>
                <a:ext uri="{FF2B5EF4-FFF2-40B4-BE49-F238E27FC236}">
                  <a16:creationId xmlns:a16="http://schemas.microsoft.com/office/drawing/2014/main" id="{6F37614F-87A0-194F-A40C-8969F979F370}"/>
                </a:ext>
              </a:extLst>
            </p:cNvPr>
            <p:cNvSpPr/>
            <p:nvPr/>
          </p:nvSpPr>
          <p:spPr>
            <a:xfrm>
              <a:off x="507999" y="507999"/>
              <a:ext cx="2794001" cy="2794001"/>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defRPr>
              </a:pPr>
              <a:endParaRPr sz="6400"/>
            </a:p>
          </p:txBody>
        </p:sp>
      </p:grpSp>
      <p:sp>
        <p:nvSpPr>
          <p:cNvPr id="32" name="Grafik 14">
            <a:extLst>
              <a:ext uri="{FF2B5EF4-FFF2-40B4-BE49-F238E27FC236}">
                <a16:creationId xmlns:a16="http://schemas.microsoft.com/office/drawing/2014/main" id="{39EA7A7F-4328-714F-B73E-C2E1C11AB815}"/>
              </a:ext>
            </a:extLst>
          </p:cNvPr>
          <p:cNvSpPr/>
          <p:nvPr/>
        </p:nvSpPr>
        <p:spPr>
          <a:xfrm flipH="1" flipV="1">
            <a:off x="13569911" y="5471248"/>
            <a:ext cx="1554290" cy="146764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C8102E"/>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7" name="Metin Yer Tutucusu 36">
            <a:extLst>
              <a:ext uri="{FF2B5EF4-FFF2-40B4-BE49-F238E27FC236}">
                <a16:creationId xmlns:a16="http://schemas.microsoft.com/office/drawing/2014/main" id="{4853F63B-F331-A14F-808A-1AD832812688}"/>
              </a:ext>
            </a:extLst>
          </p:cNvPr>
          <p:cNvSpPr>
            <a:spLocks noGrp="1"/>
          </p:cNvSpPr>
          <p:nvPr userDrawn="1">
            <p:ph type="body" sz="quarter" idx="10" hasCustomPrompt="1"/>
          </p:nvPr>
        </p:nvSpPr>
        <p:spPr>
          <a:xfrm>
            <a:off x="622974" y="267753"/>
            <a:ext cx="139065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9" name="Metin Yer Tutucusu 38">
            <a:extLst>
              <a:ext uri="{FF2B5EF4-FFF2-40B4-BE49-F238E27FC236}">
                <a16:creationId xmlns:a16="http://schemas.microsoft.com/office/drawing/2014/main" id="{A06FE342-914A-1642-BA84-A01684BB1A5F}"/>
              </a:ext>
            </a:extLst>
          </p:cNvPr>
          <p:cNvSpPr>
            <a:spLocks noGrp="1"/>
          </p:cNvSpPr>
          <p:nvPr userDrawn="1">
            <p:ph type="body" sz="quarter" idx="11"/>
          </p:nvPr>
        </p:nvSpPr>
        <p:spPr>
          <a:xfrm>
            <a:off x="598113" y="1845150"/>
            <a:ext cx="12557126" cy="1856406"/>
          </a:xfrm>
        </p:spPr>
        <p:txBody>
          <a:bodyPr wrap="square">
            <a:spAutoFit/>
          </a:bodyPr>
          <a:lstStyle>
            <a:lvl1pPr>
              <a:defRPr kumimoji="0" lang="tr-TR" normalizeH="0" dirty="0" smtClean="0">
                <a:effectLst/>
                <a:uLnTx/>
              </a:defRPr>
            </a:lvl1pPr>
            <a:lvl2pPr>
              <a:defRPr lang="tr-TR" sz="3600" kern="1200" dirty="0">
                <a:solidFill>
                  <a:schemeClr val="tx1"/>
                </a:solidFill>
                <a:latin typeface="+mn-lt"/>
                <a:ea typeface="+mn-ea"/>
                <a:cs typeface="+mn-cs"/>
              </a:defRPr>
            </a:lvl2pPr>
          </a:lstStyle>
          <a:p>
            <a:pPr lvl="0" defTabSz="825418" rtl="0" eaLnBrk="1" fontAlgn="auto" hangingPunct="0">
              <a:lnSpc>
                <a:spcPct val="120000"/>
              </a:lnSpc>
              <a:spcBef>
                <a:spcPts val="0"/>
              </a:spcBef>
              <a:buSzTx/>
            </a:pPr>
            <a:r>
              <a:rPr lang="tr-TR"/>
              <a:t>Asıl metin stillerini düzenlemek için tıklayın</a:t>
            </a:r>
          </a:p>
          <a:p>
            <a:pPr marL="914400" lvl="1" defTabSz="1828800" rtl="0" eaLnBrk="1" hangingPunct="1"/>
            <a:endParaRPr lang="tr-TR"/>
          </a:p>
        </p:txBody>
      </p:sp>
      <p:sp>
        <p:nvSpPr>
          <p:cNvPr id="41" name="Metin Yer Tutucusu 40">
            <a:extLst>
              <a:ext uri="{FF2B5EF4-FFF2-40B4-BE49-F238E27FC236}">
                <a16:creationId xmlns:a16="http://schemas.microsoft.com/office/drawing/2014/main" id="{7EE66BD1-3D26-674E-A6D4-D5C62CF7658D}"/>
              </a:ext>
            </a:extLst>
          </p:cNvPr>
          <p:cNvSpPr>
            <a:spLocks noGrp="1"/>
          </p:cNvSpPr>
          <p:nvPr userDrawn="1">
            <p:ph type="body" sz="quarter" idx="12" hasCustomPrompt="1"/>
          </p:nvPr>
        </p:nvSpPr>
        <p:spPr>
          <a:xfrm>
            <a:off x="1576551" y="8887524"/>
            <a:ext cx="3584574" cy="1369508"/>
          </a:xfrm>
        </p:spPr>
        <p:txBody>
          <a:bodyPr lIns="0" tIns="0" rIns="0" bIns="0">
            <a:normAutofit/>
          </a:bodyPr>
          <a:lstStyle>
            <a:lvl1pPr>
              <a:defRPr lang="tr-TR" sz="10800" b="1" i="0" kern="1200" dirty="0">
                <a:solidFill>
                  <a:srgbClr val="C8102E"/>
                </a:solidFill>
                <a:latin typeface="Graublau Sans Heavy" panose="02000500040000020004" pitchFamily="2" charset="0"/>
                <a:ea typeface="Roboto" panose="02000000000000000000" pitchFamily="2" charset="0"/>
                <a:cs typeface="Graublau Sans Heavy"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42" name="Metin Yer Tutucusu 40">
            <a:extLst>
              <a:ext uri="{FF2B5EF4-FFF2-40B4-BE49-F238E27FC236}">
                <a16:creationId xmlns:a16="http://schemas.microsoft.com/office/drawing/2014/main" id="{E1E17008-7957-EE4E-A0DA-E322B7801BA3}"/>
              </a:ext>
            </a:extLst>
          </p:cNvPr>
          <p:cNvSpPr>
            <a:spLocks noGrp="1"/>
          </p:cNvSpPr>
          <p:nvPr userDrawn="1">
            <p:ph type="body" sz="quarter" idx="13" hasCustomPrompt="1"/>
          </p:nvPr>
        </p:nvSpPr>
        <p:spPr>
          <a:xfrm>
            <a:off x="7006765" y="8887524"/>
            <a:ext cx="3584574" cy="1369508"/>
          </a:xfrm>
        </p:spPr>
        <p:txBody>
          <a:bodyPr lIns="0" tIns="0" rIns="0" bIns="0">
            <a:normAutofit/>
          </a:bodyPr>
          <a:lstStyle>
            <a:lvl1pPr>
              <a:defRPr lang="tr-TR" sz="10800" b="1" i="0" kern="1200" dirty="0">
                <a:solidFill>
                  <a:srgbClr val="929E9E"/>
                </a:solidFill>
                <a:latin typeface="Graublau Sans Heavy" panose="02000500040000020004" pitchFamily="2" charset="0"/>
                <a:ea typeface="Roboto" panose="02000000000000000000" pitchFamily="2" charset="0"/>
                <a:cs typeface="Graublau Sans Heavy"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%20</a:t>
            </a:r>
          </a:p>
        </p:txBody>
      </p:sp>
      <p:sp>
        <p:nvSpPr>
          <p:cNvPr id="43" name="Metin Yer Tutucusu 40">
            <a:extLst>
              <a:ext uri="{FF2B5EF4-FFF2-40B4-BE49-F238E27FC236}">
                <a16:creationId xmlns:a16="http://schemas.microsoft.com/office/drawing/2014/main" id="{6D35ABDF-2E8D-E344-9F30-10CBE3A637CE}"/>
              </a:ext>
            </a:extLst>
          </p:cNvPr>
          <p:cNvSpPr>
            <a:spLocks noGrp="1"/>
          </p:cNvSpPr>
          <p:nvPr userDrawn="1">
            <p:ph type="body" sz="quarter" idx="14" hasCustomPrompt="1"/>
          </p:nvPr>
        </p:nvSpPr>
        <p:spPr>
          <a:xfrm>
            <a:off x="12579321" y="8857372"/>
            <a:ext cx="3584574" cy="1369508"/>
          </a:xfrm>
        </p:spPr>
        <p:txBody>
          <a:bodyPr lIns="0" tIns="0" rIns="0" bIns="0">
            <a:normAutofit/>
          </a:bodyPr>
          <a:lstStyle>
            <a:lvl1pPr>
              <a:defRPr lang="tr-TR" sz="10800" b="1" i="0" kern="1200" dirty="0">
                <a:solidFill>
                  <a:schemeClr val="tx1"/>
                </a:solidFill>
                <a:latin typeface="Graublau Sans Heavy" panose="02000500040000020004" pitchFamily="2" charset="0"/>
                <a:ea typeface="Roboto" panose="02000000000000000000" pitchFamily="2" charset="0"/>
                <a:cs typeface="Graublau Sans Heavy"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45" name="Metin Yer Tutucusu 44">
            <a:extLst>
              <a:ext uri="{FF2B5EF4-FFF2-40B4-BE49-F238E27FC236}">
                <a16:creationId xmlns:a16="http://schemas.microsoft.com/office/drawing/2014/main" id="{3F11360D-E984-1944-823A-2597D8A86EB8}"/>
              </a:ext>
            </a:extLst>
          </p:cNvPr>
          <p:cNvSpPr>
            <a:spLocks noGrp="1"/>
          </p:cNvSpPr>
          <p:nvPr userDrawn="1">
            <p:ph type="body" sz="quarter" idx="15" hasCustomPrompt="1"/>
          </p:nvPr>
        </p:nvSpPr>
        <p:spPr>
          <a:xfrm>
            <a:off x="1292386" y="10334679"/>
            <a:ext cx="4152900" cy="612774"/>
          </a:xfrm>
        </p:spPr>
        <p:txBody>
          <a:bodyPr lIns="0" tIns="0" rIns="0" bIns="0">
            <a:noAutofit/>
          </a:bodyPr>
          <a:lstStyle>
            <a:lvl1pP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6" name="Metin Yer Tutucusu 44">
            <a:extLst>
              <a:ext uri="{FF2B5EF4-FFF2-40B4-BE49-F238E27FC236}">
                <a16:creationId xmlns:a16="http://schemas.microsoft.com/office/drawing/2014/main" id="{5AC33EDD-24C1-424F-B586-0C1F69DEA4E5}"/>
              </a:ext>
            </a:extLst>
          </p:cNvPr>
          <p:cNvSpPr>
            <a:spLocks noGrp="1"/>
          </p:cNvSpPr>
          <p:nvPr userDrawn="1">
            <p:ph type="body" sz="quarter" idx="16" hasCustomPrompt="1"/>
          </p:nvPr>
        </p:nvSpPr>
        <p:spPr>
          <a:xfrm>
            <a:off x="6778786" y="10334679"/>
            <a:ext cx="4152900" cy="612774"/>
          </a:xfrm>
        </p:spPr>
        <p:txBody>
          <a:bodyPr lIns="0" tIns="0" rIns="0" bIns="0">
            <a:noAutofit/>
          </a:bodyPr>
          <a:lstStyle>
            <a:lvl1pP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7" name="Metin Yer Tutucusu 44">
            <a:extLst>
              <a:ext uri="{FF2B5EF4-FFF2-40B4-BE49-F238E27FC236}">
                <a16:creationId xmlns:a16="http://schemas.microsoft.com/office/drawing/2014/main" id="{35AA69E3-7A14-FC40-87B0-59A5D0008CB0}"/>
              </a:ext>
            </a:extLst>
          </p:cNvPr>
          <p:cNvSpPr>
            <a:spLocks noGrp="1"/>
          </p:cNvSpPr>
          <p:nvPr userDrawn="1">
            <p:ph type="body" sz="quarter" idx="17" hasCustomPrompt="1"/>
          </p:nvPr>
        </p:nvSpPr>
        <p:spPr>
          <a:xfrm>
            <a:off x="12535010" y="10334679"/>
            <a:ext cx="4152900" cy="612774"/>
          </a:xfrm>
        </p:spPr>
        <p:txBody>
          <a:bodyPr lIns="0" tIns="0" rIns="0" bIns="0">
            <a:noAutofit/>
          </a:bodyPr>
          <a:lstStyle>
            <a:lvl1pP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Tree>
    <p:extLst>
      <p:ext uri="{BB962C8B-B14F-4D97-AF65-F5344CB8AC3E}">
        <p14:creationId xmlns:p14="http://schemas.microsoft.com/office/powerpoint/2010/main" val="2764883013"/>
      </p:ext>
    </p:extLst>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9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4A38CCE-41F1-164C-8771-82A2A787A9FF}"/>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6DE80AAE-49E5-3845-9819-8AB5E2F5F457}"/>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a:blip r:embed="rId4">
              <a:extLst>
                <a:ext uri="{BEBA8EAE-BF5A-486C-A8C5-ECC9F3942E4B}">
                  <a14:imgProps xmlns:a14="http://schemas.microsoft.com/office/drawing/2010/main">
                    <a14:imgLayer r:embed="rId5">
                      <a14:imgEffect>
                        <a14:colorTemperature colorTemp="4700"/>
                      </a14:imgEffect>
                      <a14:imgEffect>
                        <a14:brightnessContrast bright="21000"/>
                      </a14:imgEffect>
                    </a14:imgLayer>
                  </a14:imgProps>
                </a:ext>
              </a:extLst>
            </a:blip>
            <a:stretch>
              <a:fillRect l="-100697" r="-2425" b="-32726"/>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0D47B46A-E38A-2841-AAC4-795EFCE2656F}"/>
              </a:ext>
            </a:extLst>
          </p:cNvPr>
          <p:cNvSpPr/>
          <p:nvPr userDrawn="1"/>
        </p:nvSpPr>
        <p:spPr>
          <a:xfrm rot="300000" flipH="1" flipV="1">
            <a:off x="14832576" y="-6144274"/>
            <a:ext cx="14180" cy="7968096"/>
          </a:xfrm>
          <a:prstGeom prst="line">
            <a:avLst/>
          </a:prstGeom>
          <a:noFill/>
          <a:ln w="6350" cap="flat">
            <a:solidFill>
              <a:schemeClr val="bg1">
                <a:alpha val="50000"/>
              </a:scheme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6" name="Serbest Form 112">
            <a:extLst>
              <a:ext uri="{FF2B5EF4-FFF2-40B4-BE49-F238E27FC236}">
                <a16:creationId xmlns:a16="http://schemas.microsoft.com/office/drawing/2014/main" id="{1479B145-5C09-914D-AEFC-0E54680CD43E}"/>
              </a:ext>
            </a:extLst>
          </p:cNvPr>
          <p:cNvSpPr/>
          <p:nvPr userDrawn="1"/>
        </p:nvSpPr>
        <p:spPr>
          <a:xfrm>
            <a:off x="13916427" y="30476"/>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dpi="0" rotWithShape="1">
            <a:blip r:embed="rId6">
              <a:extLst>
                <a:ext uri="{28A0092B-C50C-407E-A947-70E740481C1C}">
                  <a14:useLocalDpi xmlns:a14="http://schemas.microsoft.com/office/drawing/2010/main" val="0"/>
                </a:ext>
              </a:extLst>
            </a:blip>
            <a:srcRect/>
            <a:stretch>
              <a:fillRect l="-48388" r="-48388"/>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0" name="Serbest Form 9">
            <a:extLst>
              <a:ext uri="{FF2B5EF4-FFF2-40B4-BE49-F238E27FC236}">
                <a16:creationId xmlns:a16="http://schemas.microsoft.com/office/drawing/2014/main" id="{C284E5CD-1C9B-D140-8251-B68A25072205}"/>
              </a:ext>
            </a:extLst>
          </p:cNvPr>
          <p:cNvSpPr/>
          <p:nvPr userDrawn="1"/>
        </p:nvSpPr>
        <p:spPr>
          <a:xfrm>
            <a:off x="13912628" y="-115190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1" name="Serbest Form 10">
            <a:extLst>
              <a:ext uri="{FF2B5EF4-FFF2-40B4-BE49-F238E27FC236}">
                <a16:creationId xmlns:a16="http://schemas.microsoft.com/office/drawing/2014/main" id="{0DF4090B-4D57-9A49-9F8B-A1BCFBBFC05A}"/>
              </a:ext>
            </a:extLst>
          </p:cNvPr>
          <p:cNvSpPr/>
          <p:nvPr userDrawn="1"/>
        </p:nvSpPr>
        <p:spPr>
          <a:xfrm>
            <a:off x="20369710" y="5559764"/>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1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cxnSp>
        <p:nvCxnSpPr>
          <p:cNvPr id="12" name="Düz Bağlayıcı 11">
            <a:extLst>
              <a:ext uri="{FF2B5EF4-FFF2-40B4-BE49-F238E27FC236}">
                <a16:creationId xmlns:a16="http://schemas.microsoft.com/office/drawing/2014/main" id="{A0155A59-63FC-3B47-B26F-2D6B70D8B3A8}"/>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14" name="Resim 13" descr="nesne içeren bir resim&#10;&#10;&#10;&#10;Açıklama otomatik olarak oluşturuldu">
            <a:extLst>
              <a:ext uri="{FF2B5EF4-FFF2-40B4-BE49-F238E27FC236}">
                <a16:creationId xmlns:a16="http://schemas.microsoft.com/office/drawing/2014/main" id="{A0ECB570-28ED-3548-97CC-48857D15CB13}"/>
              </a:ext>
            </a:extLst>
          </p:cNvPr>
          <p:cNvPicPr>
            <a:picLocks noChangeAspect="1"/>
          </p:cNvPicPr>
          <p:nvPr userDrawn="1"/>
        </p:nvPicPr>
        <p:blipFill rotWithShape="1">
          <a:blip r:embed="rId7">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5" name="Slayt Numarası">
            <a:extLst>
              <a:ext uri="{FF2B5EF4-FFF2-40B4-BE49-F238E27FC236}">
                <a16:creationId xmlns:a16="http://schemas.microsoft.com/office/drawing/2014/main" id="{ACF9B15D-F551-2F44-A3AD-884B74D9D09B}"/>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graphicFrame>
        <p:nvGraphicFramePr>
          <p:cNvPr id="19" name="3B Alan Grafiği">
            <a:extLst>
              <a:ext uri="{FF2B5EF4-FFF2-40B4-BE49-F238E27FC236}">
                <a16:creationId xmlns:a16="http://schemas.microsoft.com/office/drawing/2014/main" id="{75563F5E-CD51-DA48-962E-5C05DB8161F0}"/>
              </a:ext>
            </a:extLst>
          </p:cNvPr>
          <p:cNvGraphicFramePr/>
          <p:nvPr userDrawn="1">
            <p:extLst>
              <p:ext uri="{D42A27DB-BD31-4B8C-83A1-F6EECF244321}">
                <p14:modId xmlns:p14="http://schemas.microsoft.com/office/powerpoint/2010/main" val="3907152710"/>
              </p:ext>
            </p:extLst>
          </p:nvPr>
        </p:nvGraphicFramePr>
        <p:xfrm>
          <a:off x="576490" y="3695205"/>
          <a:ext cx="11376024" cy="7620406"/>
        </p:xfrm>
        <a:graphic>
          <a:graphicData uri="http://schemas.openxmlformats.org/drawingml/2006/chart">
            <c:chart xmlns:c="http://schemas.openxmlformats.org/drawingml/2006/chart" xmlns:r="http://schemas.openxmlformats.org/officeDocument/2006/relationships" r:id="rId8"/>
          </a:graphicData>
        </a:graphic>
      </p:graphicFrame>
      <p:sp>
        <p:nvSpPr>
          <p:cNvPr id="21" name="Metin Yer Tutucusu 20">
            <a:extLst>
              <a:ext uri="{FF2B5EF4-FFF2-40B4-BE49-F238E27FC236}">
                <a16:creationId xmlns:a16="http://schemas.microsoft.com/office/drawing/2014/main" id="{F07FFB61-FEBF-D548-9868-EE015B308834}"/>
              </a:ext>
            </a:extLst>
          </p:cNvPr>
          <p:cNvSpPr>
            <a:spLocks noGrp="1"/>
          </p:cNvSpPr>
          <p:nvPr>
            <p:ph type="body" sz="quarter" idx="10" hasCustomPrompt="1"/>
          </p:nvPr>
        </p:nvSpPr>
        <p:spPr>
          <a:xfrm>
            <a:off x="615420" y="273431"/>
            <a:ext cx="1139190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23" name="Metin Yer Tutucusu 22">
            <a:extLst>
              <a:ext uri="{FF2B5EF4-FFF2-40B4-BE49-F238E27FC236}">
                <a16:creationId xmlns:a16="http://schemas.microsoft.com/office/drawing/2014/main" id="{0F874757-FB14-D042-9368-8706C66FFA9E}"/>
              </a:ext>
            </a:extLst>
          </p:cNvPr>
          <p:cNvSpPr>
            <a:spLocks noGrp="1"/>
          </p:cNvSpPr>
          <p:nvPr>
            <p:ph type="body" sz="quarter" idx="11"/>
          </p:nvPr>
        </p:nvSpPr>
        <p:spPr>
          <a:xfrm>
            <a:off x="667791" y="1566680"/>
            <a:ext cx="10664826" cy="516232"/>
          </a:xfrm>
        </p:spPr>
        <p:txBody>
          <a:bodyPr wrap="square" anchor="t">
            <a:spAutoFit/>
          </a:bodyPr>
          <a:lstStyle>
            <a:lvl1pPr>
              <a:defRPr lang="tr-TR" dirty="0" smtClean="0"/>
            </a:lvl1pPr>
          </a:lstStyle>
          <a:p>
            <a:pPr lvl="0" defTabSz="825418" rtl="0" eaLnBrk="1" hangingPunct="0">
              <a:lnSpc>
                <a:spcPct val="120000"/>
              </a:lnSpc>
            </a:pPr>
            <a:r>
              <a:rPr lang="tr-TR"/>
              <a:t>Asıl metin stillerini düzenlemek için tıklayın</a:t>
            </a:r>
          </a:p>
        </p:txBody>
      </p:sp>
      <p:sp>
        <p:nvSpPr>
          <p:cNvPr id="25" name="Metin Yer Tutucusu 24">
            <a:extLst>
              <a:ext uri="{FF2B5EF4-FFF2-40B4-BE49-F238E27FC236}">
                <a16:creationId xmlns:a16="http://schemas.microsoft.com/office/drawing/2014/main" id="{C30AF2FD-3286-3D4D-92C3-9238E2C71FF4}"/>
              </a:ext>
            </a:extLst>
          </p:cNvPr>
          <p:cNvSpPr>
            <a:spLocks noGrp="1"/>
          </p:cNvSpPr>
          <p:nvPr>
            <p:ph type="body" sz="quarter" idx="12" hasCustomPrompt="1"/>
          </p:nvPr>
        </p:nvSpPr>
        <p:spPr>
          <a:xfrm>
            <a:off x="17009855" y="3943829"/>
            <a:ext cx="3387726" cy="1395254"/>
          </a:xfrm>
        </p:spPr>
        <p:txBody>
          <a:bodyPr wrap="square" anchor="ctr">
            <a:spAutoFit/>
          </a:bodyPr>
          <a:lstStyle>
            <a:lvl1pPr>
              <a:defRPr kumimoji="0" lang="tr-TR" sz="2800" b="1" i="1" normalizeH="0" dirty="0">
                <a:solidFill>
                  <a:srgbClr val="FFFFFF"/>
                </a:solidFill>
                <a:effectLst/>
                <a:uLnTx/>
                <a:latin typeface="Graublau Sans" panose="02000500040000020004" pitchFamily="2" charset="0"/>
              </a:defRPr>
            </a:lvl1pPr>
          </a:lstStyle>
          <a:p>
            <a:pPr lvl="0" defTabSz="825418" rtl="0" eaLnBrk="1" fontAlgn="auto" hangingPunct="0">
              <a:spcBef>
                <a:spcPts val="0"/>
              </a:spcBef>
              <a:buSzTx/>
            </a:pPr>
            <a:r>
              <a:rPr lang="tr-TR" err="1"/>
              <a:t>Praesent</a:t>
            </a:r>
            <a:r>
              <a:rPr lang="tr-TR"/>
              <a:t> </a:t>
            </a:r>
            <a:r>
              <a:rPr lang="tr-TR" err="1"/>
              <a:t>vestiblum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26" name="Metin Yer Tutucusu 24">
            <a:extLst>
              <a:ext uri="{FF2B5EF4-FFF2-40B4-BE49-F238E27FC236}">
                <a16:creationId xmlns:a16="http://schemas.microsoft.com/office/drawing/2014/main" id="{1B9B2259-82E6-CE46-A120-D9AA9097D518}"/>
              </a:ext>
            </a:extLst>
          </p:cNvPr>
          <p:cNvSpPr>
            <a:spLocks noGrp="1"/>
          </p:cNvSpPr>
          <p:nvPr>
            <p:ph type="body" sz="quarter" idx="13" hasCustomPrompt="1"/>
          </p:nvPr>
        </p:nvSpPr>
        <p:spPr>
          <a:xfrm>
            <a:off x="17009855" y="8980523"/>
            <a:ext cx="3387726" cy="1395254"/>
          </a:xfrm>
        </p:spPr>
        <p:txBody>
          <a:bodyPr wrap="square" anchor="ctr">
            <a:spAutoFit/>
          </a:bodyPr>
          <a:lstStyle>
            <a:lvl1pPr>
              <a:defRPr kumimoji="0" lang="tr-TR" sz="2800" b="1" i="1" normalizeH="0" dirty="0">
                <a:solidFill>
                  <a:srgbClr val="FFFFFF"/>
                </a:solidFill>
                <a:effectLst/>
                <a:uLnTx/>
                <a:latin typeface="Graublau Sans" panose="02000500040000020004" pitchFamily="2" charset="0"/>
              </a:defRPr>
            </a:lvl1pPr>
          </a:lstStyle>
          <a:p>
            <a:pPr lvl="0" defTabSz="825418" rtl="0" eaLnBrk="1" fontAlgn="auto" hangingPunct="0">
              <a:spcBef>
                <a:spcPts val="0"/>
              </a:spcBef>
              <a:buSzTx/>
            </a:pPr>
            <a:r>
              <a:rPr lang="tr-TR" err="1"/>
              <a:t>Praesent</a:t>
            </a:r>
            <a:r>
              <a:rPr lang="tr-TR"/>
              <a:t> </a:t>
            </a:r>
            <a:r>
              <a:rPr lang="tr-TR" err="1"/>
              <a:t>vestiblum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520357177"/>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9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856DC50B-0F2B-714D-A7BC-04559378AA3A}"/>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1"/>
            <a:ext cx="24374406" cy="13716002"/>
          </a:xfrm>
          <a:prstGeom prst="rect">
            <a:avLst/>
          </a:prstGeom>
        </p:spPr>
      </p:pic>
      <p:sp>
        <p:nvSpPr>
          <p:cNvPr id="4" name="Paralelkenar 3">
            <a:extLst>
              <a:ext uri="{FF2B5EF4-FFF2-40B4-BE49-F238E27FC236}">
                <a16:creationId xmlns:a16="http://schemas.microsoft.com/office/drawing/2014/main" id="{D305F8B2-3CC1-7841-85D5-58FD11C0F271}"/>
              </a:ext>
            </a:extLst>
          </p:cNvPr>
          <p:cNvSpPr/>
          <p:nvPr userDrawn="1"/>
        </p:nvSpPr>
        <p:spPr>
          <a:xfrm>
            <a:off x="15208591" y="3916004"/>
            <a:ext cx="11406982" cy="1203960"/>
          </a:xfrm>
          <a:prstGeom prst="parallelogram">
            <a:avLst>
              <a:gd name="adj" fmla="val 21488"/>
            </a:avLst>
          </a:prstGeom>
          <a:solidFill>
            <a:srgbClr val="4F5858">
              <a:alpha val="6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14" name="Düz Bağlayıcı 13">
            <a:extLst>
              <a:ext uri="{FF2B5EF4-FFF2-40B4-BE49-F238E27FC236}">
                <a16:creationId xmlns:a16="http://schemas.microsoft.com/office/drawing/2014/main" id="{8904C67E-9B99-5A42-B7C4-4FA20091F76B}"/>
              </a:ext>
            </a:extLst>
          </p:cNvPr>
          <p:cNvCxnSpPr>
            <a:cxnSpLocks/>
          </p:cNvCxnSpPr>
          <p:nvPr userDrawn="1"/>
        </p:nvCxnSpPr>
        <p:spPr>
          <a:xfrm flipH="1">
            <a:off x="19490862" y="-213755"/>
            <a:ext cx="364680" cy="4850390"/>
          </a:xfrm>
          <a:prstGeom prst="line">
            <a:avLst/>
          </a:prstGeom>
          <a:noFill/>
          <a:ln w="6350" cap="flat">
            <a:solidFill>
              <a:srgbClr val="C8102E"/>
            </a:solidFill>
            <a:prstDash val="solid"/>
            <a:miter lim="400000"/>
          </a:ln>
          <a:effectLst/>
          <a:sp3d/>
        </p:spPr>
        <p:style>
          <a:lnRef idx="0">
            <a:scrgbClr r="0" g="0" b="0"/>
          </a:lnRef>
          <a:fillRef idx="0">
            <a:scrgbClr r="0" g="0" b="0"/>
          </a:fillRef>
          <a:effectRef idx="0">
            <a:scrgbClr r="0" g="0" b="0"/>
          </a:effectRef>
          <a:fontRef idx="none"/>
        </p:style>
      </p:cxnSp>
      <p:cxnSp>
        <p:nvCxnSpPr>
          <p:cNvPr id="24" name="Düz Bağlayıcı 23">
            <a:extLst>
              <a:ext uri="{FF2B5EF4-FFF2-40B4-BE49-F238E27FC236}">
                <a16:creationId xmlns:a16="http://schemas.microsoft.com/office/drawing/2014/main" id="{16D3F5E1-33A4-964C-8CB0-7FB07A31E0D2}"/>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26" name="Resim 25" descr="nesne içeren bir resim&#10;&#10;&#10;&#10;Açıklama otomatik olarak oluşturuldu">
            <a:extLst>
              <a:ext uri="{FF2B5EF4-FFF2-40B4-BE49-F238E27FC236}">
                <a16:creationId xmlns:a16="http://schemas.microsoft.com/office/drawing/2014/main" id="{031BD54B-271C-BC45-B6CE-6CA76708D55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7" name="Grafik 14">
            <a:extLst>
              <a:ext uri="{FF2B5EF4-FFF2-40B4-BE49-F238E27FC236}">
                <a16:creationId xmlns:a16="http://schemas.microsoft.com/office/drawing/2014/main" id="{7C830EC7-9C2B-7648-B79F-20FB767F9A09}"/>
              </a:ext>
            </a:extLst>
          </p:cNvPr>
          <p:cNvSpPr/>
          <p:nvPr userDrawn="1"/>
        </p:nvSpPr>
        <p:spPr>
          <a:xfrm>
            <a:off x="13090475" y="1744194"/>
            <a:ext cx="5917614" cy="10117960"/>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a:blip r:embed="rId5"/>
            <a:stretch>
              <a:fillRect l="-69678" t="-4901" r="-139500" b="-18535"/>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8" name="Serbest Form 27">
            <a:extLst>
              <a:ext uri="{FF2B5EF4-FFF2-40B4-BE49-F238E27FC236}">
                <a16:creationId xmlns:a16="http://schemas.microsoft.com/office/drawing/2014/main" id="{563E802D-B936-2843-917B-964079826E5D}"/>
              </a:ext>
            </a:extLst>
          </p:cNvPr>
          <p:cNvSpPr/>
          <p:nvPr userDrawn="1"/>
        </p:nvSpPr>
        <p:spPr>
          <a:xfrm>
            <a:off x="18613492" y="6050962"/>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5"/>
            <a:stretch>
              <a:fillRect l="-391107" t="-54117" r="-246781" b="11796"/>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29" name="Serbest Form 28">
            <a:extLst>
              <a:ext uri="{FF2B5EF4-FFF2-40B4-BE49-F238E27FC236}">
                <a16:creationId xmlns:a16="http://schemas.microsoft.com/office/drawing/2014/main" id="{207469C5-B3AA-3F41-ADEB-2C2881DB2B43}"/>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4" name="Metin Yer Tutucusu 33">
            <a:extLst>
              <a:ext uri="{FF2B5EF4-FFF2-40B4-BE49-F238E27FC236}">
                <a16:creationId xmlns:a16="http://schemas.microsoft.com/office/drawing/2014/main" id="{CCC0D932-673A-594F-8B68-D110C90D0192}"/>
              </a:ext>
            </a:extLst>
          </p:cNvPr>
          <p:cNvSpPr>
            <a:spLocks noGrp="1"/>
          </p:cNvSpPr>
          <p:nvPr userDrawn="1">
            <p:ph type="body" sz="quarter" idx="10" hasCustomPrompt="1"/>
          </p:nvPr>
        </p:nvSpPr>
        <p:spPr>
          <a:xfrm>
            <a:off x="627670" y="396013"/>
            <a:ext cx="11477624"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36" name="Metin Yer Tutucusu 35">
            <a:extLst>
              <a:ext uri="{FF2B5EF4-FFF2-40B4-BE49-F238E27FC236}">
                <a16:creationId xmlns:a16="http://schemas.microsoft.com/office/drawing/2014/main" id="{B37DE611-9430-E749-A278-874A98161E87}"/>
              </a:ext>
            </a:extLst>
          </p:cNvPr>
          <p:cNvSpPr>
            <a:spLocks noGrp="1"/>
          </p:cNvSpPr>
          <p:nvPr userDrawn="1">
            <p:ph type="body" sz="quarter" idx="11"/>
          </p:nvPr>
        </p:nvSpPr>
        <p:spPr>
          <a:xfrm>
            <a:off x="714377" y="2003427"/>
            <a:ext cx="11649074" cy="996950"/>
          </a:xfrm>
        </p:spPr>
        <p:txBody>
          <a:bodyPr/>
          <a:lstStyle>
            <a:lvl1pPr>
              <a:defRPr b="1"/>
            </a:lvl1pPr>
          </a:lstStyle>
          <a:p>
            <a:pPr lvl="0"/>
            <a:r>
              <a:rPr lang="tr-TR"/>
              <a:t>Asıl metin stillerini düzenlemek için tıklayın</a:t>
            </a:r>
          </a:p>
        </p:txBody>
      </p:sp>
      <p:sp>
        <p:nvSpPr>
          <p:cNvPr id="37" name="Metin Yer Tutucusu 35">
            <a:extLst>
              <a:ext uri="{FF2B5EF4-FFF2-40B4-BE49-F238E27FC236}">
                <a16:creationId xmlns:a16="http://schemas.microsoft.com/office/drawing/2014/main" id="{ACDA1ED0-BE0D-1D43-8498-DE62FE1DD69B}"/>
              </a:ext>
            </a:extLst>
          </p:cNvPr>
          <p:cNvSpPr>
            <a:spLocks noGrp="1"/>
          </p:cNvSpPr>
          <p:nvPr userDrawn="1">
            <p:ph type="body" sz="quarter" idx="12" hasCustomPrompt="1"/>
          </p:nvPr>
        </p:nvSpPr>
        <p:spPr>
          <a:xfrm>
            <a:off x="2619460" y="5691772"/>
            <a:ext cx="1737655" cy="471924"/>
          </a:xfrm>
        </p:spPr>
        <p:txBody>
          <a:bodyPr wrap="none" anchor="t">
            <a:spAutoFit/>
          </a:bodyPr>
          <a:lstStyle>
            <a:lvl1pPr algn="l">
              <a:defRPr kumimoji="0" lang="tr-TR" b="1" i="1" normalizeH="0" dirty="0" smtClean="0">
                <a:effectLst/>
                <a:uLnTx/>
                <a:latin typeface="Graublau Sans Heavy"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 </a:t>
            </a:r>
            <a:r>
              <a:rPr lang="en-US"/>
              <a:t>i</a:t>
            </a:r>
            <a:r>
              <a:rPr lang="tr-TR"/>
              <a:t>psum</a:t>
            </a:r>
          </a:p>
        </p:txBody>
      </p:sp>
      <p:sp>
        <p:nvSpPr>
          <p:cNvPr id="40" name="Metin Yer Tutucusu 35">
            <a:extLst>
              <a:ext uri="{FF2B5EF4-FFF2-40B4-BE49-F238E27FC236}">
                <a16:creationId xmlns:a16="http://schemas.microsoft.com/office/drawing/2014/main" id="{80F30B3A-1112-0448-953C-4F53E040A67E}"/>
              </a:ext>
            </a:extLst>
          </p:cNvPr>
          <p:cNvSpPr>
            <a:spLocks noGrp="1"/>
          </p:cNvSpPr>
          <p:nvPr>
            <p:ph type="body" sz="quarter" idx="13" hasCustomPrompt="1"/>
          </p:nvPr>
        </p:nvSpPr>
        <p:spPr>
          <a:xfrm>
            <a:off x="8453332" y="5691772"/>
            <a:ext cx="1737655" cy="471924"/>
          </a:xfrm>
        </p:spPr>
        <p:txBody>
          <a:bodyPr wrap="none" anchor="t">
            <a:spAutoFit/>
          </a:bodyPr>
          <a:lstStyle>
            <a:lvl1pPr algn="l">
              <a:defRPr kumimoji="0" lang="tr-TR" b="1" i="1" normalizeH="0" dirty="0" smtClean="0">
                <a:effectLst/>
                <a:uLnTx/>
                <a:latin typeface="Graublau Sans Heavy"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 </a:t>
            </a:r>
            <a:r>
              <a:rPr lang="en-US"/>
              <a:t>i</a:t>
            </a:r>
            <a:r>
              <a:rPr lang="tr-TR"/>
              <a:t>psum</a:t>
            </a:r>
          </a:p>
        </p:txBody>
      </p:sp>
      <p:sp>
        <p:nvSpPr>
          <p:cNvPr id="41" name="Metin Yer Tutucusu 35">
            <a:extLst>
              <a:ext uri="{FF2B5EF4-FFF2-40B4-BE49-F238E27FC236}">
                <a16:creationId xmlns:a16="http://schemas.microsoft.com/office/drawing/2014/main" id="{C50ABD55-594E-7A45-A6D4-C767C5FC7036}"/>
              </a:ext>
            </a:extLst>
          </p:cNvPr>
          <p:cNvSpPr>
            <a:spLocks noGrp="1"/>
          </p:cNvSpPr>
          <p:nvPr>
            <p:ph type="body" sz="quarter" idx="14" hasCustomPrompt="1"/>
          </p:nvPr>
        </p:nvSpPr>
        <p:spPr>
          <a:xfrm>
            <a:off x="5582116" y="10026028"/>
            <a:ext cx="1737655" cy="471924"/>
          </a:xfrm>
        </p:spPr>
        <p:txBody>
          <a:bodyPr wrap="none" anchor="t">
            <a:spAutoFit/>
          </a:bodyPr>
          <a:lstStyle>
            <a:lvl1pPr algn="l">
              <a:defRPr kumimoji="0" lang="tr-TR" b="1" i="1" normalizeH="0" dirty="0" smtClean="0">
                <a:effectLst/>
                <a:uLnTx/>
                <a:latin typeface="Graublau Sans Heavy"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 </a:t>
            </a:r>
            <a:r>
              <a:rPr lang="en-US"/>
              <a:t>i</a:t>
            </a:r>
            <a:r>
              <a:rPr lang="tr-TR"/>
              <a:t>psum</a:t>
            </a:r>
          </a:p>
        </p:txBody>
      </p:sp>
      <p:sp>
        <p:nvSpPr>
          <p:cNvPr id="43" name="Metin Yer Tutucusu 42">
            <a:extLst>
              <a:ext uri="{FF2B5EF4-FFF2-40B4-BE49-F238E27FC236}">
                <a16:creationId xmlns:a16="http://schemas.microsoft.com/office/drawing/2014/main" id="{822BF15E-5BDB-054F-8027-4E2CBB989542}"/>
              </a:ext>
            </a:extLst>
          </p:cNvPr>
          <p:cNvSpPr>
            <a:spLocks noGrp="1"/>
          </p:cNvSpPr>
          <p:nvPr>
            <p:ph type="body" sz="quarter" idx="15" hasCustomPrompt="1"/>
          </p:nvPr>
        </p:nvSpPr>
        <p:spPr>
          <a:xfrm>
            <a:off x="1245578" y="6404688"/>
            <a:ext cx="4879976" cy="1118255"/>
          </a:xfrm>
        </p:spPr>
        <p:txBody>
          <a:bodyPr wrap="square">
            <a:spAutoFit/>
          </a:bodyPr>
          <a:lstStyle>
            <a:lvl1pPr>
              <a:defRPr kumimoji="0" lang="tr-TR" sz="2200" i="1" normalizeH="0" dirty="0">
                <a:effectLst/>
                <a:uLnTx/>
                <a:ea typeface="Helvetica Neue Medium"/>
                <a:cs typeface="Helvetica Neue Medium"/>
              </a:defRPr>
            </a:lvl1pPr>
          </a:lstStyle>
          <a:p>
            <a:pPr lvl="0" algn="ctr" defTabSz="1828800" rtl="0" eaLnBrk="1" fontAlgn="auto" hangingPunct="1">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augune</a:t>
            </a:r>
            <a:r>
              <a:rPr lang="tr-TR"/>
              <a:t> </a:t>
            </a:r>
            <a:r>
              <a:rPr lang="tr-TR" err="1"/>
              <a:t>ac</a:t>
            </a:r>
            <a:r>
              <a:rPr lang="tr-TR"/>
              <a:t> </a:t>
            </a:r>
            <a:r>
              <a:rPr lang="tr-TR" err="1"/>
              <a:t>laoreet</a:t>
            </a:r>
            <a:r>
              <a:rPr lang="tr-TR"/>
              <a:t> </a:t>
            </a:r>
            <a:r>
              <a:rPr lang="tr-TR" err="1"/>
              <a:t>consectetur</a:t>
            </a:r>
            <a:endParaRPr lang="tr-TR"/>
          </a:p>
        </p:txBody>
      </p:sp>
      <p:sp>
        <p:nvSpPr>
          <p:cNvPr id="44" name="Metin Yer Tutucusu 42">
            <a:extLst>
              <a:ext uri="{FF2B5EF4-FFF2-40B4-BE49-F238E27FC236}">
                <a16:creationId xmlns:a16="http://schemas.microsoft.com/office/drawing/2014/main" id="{87109A59-0EB5-F54B-8EAE-C61FE78EA7CB}"/>
              </a:ext>
            </a:extLst>
          </p:cNvPr>
          <p:cNvSpPr>
            <a:spLocks noGrp="1"/>
          </p:cNvSpPr>
          <p:nvPr>
            <p:ph type="body" sz="quarter" idx="16" hasCustomPrompt="1"/>
          </p:nvPr>
        </p:nvSpPr>
        <p:spPr>
          <a:xfrm>
            <a:off x="6951434" y="6404688"/>
            <a:ext cx="4879976" cy="1118255"/>
          </a:xfrm>
        </p:spPr>
        <p:txBody>
          <a:bodyPr wrap="square">
            <a:spAutoFit/>
          </a:bodyPr>
          <a:lstStyle>
            <a:lvl1pPr>
              <a:defRPr kumimoji="0" lang="tr-TR" sz="2200" i="1" normalizeH="0" dirty="0">
                <a:effectLst/>
                <a:uLnTx/>
                <a:ea typeface="Helvetica Neue Medium"/>
                <a:cs typeface="Helvetica Neue Medium"/>
              </a:defRPr>
            </a:lvl1pPr>
          </a:lstStyle>
          <a:p>
            <a:pPr lvl="0" algn="ctr" defTabSz="1828800" rtl="0" eaLnBrk="1" fontAlgn="auto" hangingPunct="1">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augune</a:t>
            </a:r>
            <a:r>
              <a:rPr lang="tr-TR"/>
              <a:t> </a:t>
            </a:r>
            <a:r>
              <a:rPr lang="tr-TR" err="1"/>
              <a:t>ac</a:t>
            </a:r>
            <a:r>
              <a:rPr lang="tr-TR"/>
              <a:t> </a:t>
            </a:r>
            <a:r>
              <a:rPr lang="tr-TR" err="1"/>
              <a:t>laoreet</a:t>
            </a:r>
            <a:r>
              <a:rPr lang="tr-TR"/>
              <a:t> </a:t>
            </a:r>
            <a:r>
              <a:rPr lang="tr-TR" err="1"/>
              <a:t>consectetur</a:t>
            </a:r>
            <a:endParaRPr lang="tr-TR"/>
          </a:p>
        </p:txBody>
      </p:sp>
      <p:sp>
        <p:nvSpPr>
          <p:cNvPr id="46" name="Metin Yer Tutucusu 42">
            <a:extLst>
              <a:ext uri="{FF2B5EF4-FFF2-40B4-BE49-F238E27FC236}">
                <a16:creationId xmlns:a16="http://schemas.microsoft.com/office/drawing/2014/main" id="{D9486FBF-FFED-1648-B05B-4D82F7938267}"/>
              </a:ext>
            </a:extLst>
          </p:cNvPr>
          <p:cNvSpPr>
            <a:spLocks noGrp="1"/>
          </p:cNvSpPr>
          <p:nvPr>
            <p:ph type="body" sz="quarter" idx="17" hasCustomPrompt="1"/>
          </p:nvPr>
        </p:nvSpPr>
        <p:spPr>
          <a:xfrm>
            <a:off x="4098506" y="10702368"/>
            <a:ext cx="4879976" cy="1118255"/>
          </a:xfrm>
        </p:spPr>
        <p:txBody>
          <a:bodyPr wrap="square">
            <a:spAutoFit/>
          </a:bodyPr>
          <a:lstStyle>
            <a:lvl1pPr>
              <a:defRPr kumimoji="0" lang="tr-TR" sz="2200" i="1" normalizeH="0" dirty="0">
                <a:effectLst/>
                <a:uLnTx/>
                <a:ea typeface="Helvetica Neue Medium"/>
                <a:cs typeface="Helvetica Neue Medium"/>
              </a:defRPr>
            </a:lvl1pPr>
          </a:lstStyle>
          <a:p>
            <a:pPr lvl="0" algn="ctr" defTabSz="1828800" rtl="0" eaLnBrk="1" fontAlgn="auto" hangingPunct="1">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augune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1025889014"/>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95_Özel Düzen">
    <p:spTree>
      <p:nvGrpSpPr>
        <p:cNvPr id="1" name=""/>
        <p:cNvGrpSpPr/>
        <p:nvPr/>
      </p:nvGrpSpPr>
      <p:grpSpPr>
        <a:xfrm>
          <a:off x="0" y="0"/>
          <a:ext cx="0" cy="0"/>
          <a:chOff x="0" y="0"/>
          <a:chExt cx="0" cy="0"/>
        </a:xfrm>
      </p:grpSpPr>
      <p:cxnSp>
        <p:nvCxnSpPr>
          <p:cNvPr id="4" name="Düz Bağlayıcı 3">
            <a:extLst>
              <a:ext uri="{FF2B5EF4-FFF2-40B4-BE49-F238E27FC236}">
                <a16:creationId xmlns:a16="http://schemas.microsoft.com/office/drawing/2014/main" id="{F5A24B55-1A5F-9340-8B92-6D49BAB156FD}"/>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652E4E0F-6873-1B47-9193-D81BEFE94854}"/>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erbest Form 8">
            <a:extLst>
              <a:ext uri="{FF2B5EF4-FFF2-40B4-BE49-F238E27FC236}">
                <a16:creationId xmlns:a16="http://schemas.microsoft.com/office/drawing/2014/main" id="{2DDFE847-65D1-2049-A069-8EFC9713CDD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1" name="Straight Connector 149">
            <a:extLst>
              <a:ext uri="{FF2B5EF4-FFF2-40B4-BE49-F238E27FC236}">
                <a16:creationId xmlns:a16="http://schemas.microsoft.com/office/drawing/2014/main" id="{101D7F30-5001-8E44-9F49-9318A8A007FC}"/>
              </a:ext>
            </a:extLst>
          </p:cNvPr>
          <p:cNvCxnSpPr>
            <a:cxnSpLocks/>
          </p:cNvCxnSpPr>
          <p:nvPr userDrawn="1"/>
        </p:nvCxnSpPr>
        <p:spPr>
          <a:xfrm flipH="1">
            <a:off x="3016134" y="5174899"/>
            <a:ext cx="68696" cy="4554830"/>
          </a:xfrm>
          <a:prstGeom prst="line">
            <a:avLst/>
          </a:prstGeom>
          <a:noFill/>
          <a:ln w="12700" cap="flat" cmpd="sng" algn="ctr">
            <a:solidFill>
              <a:srgbClr val="000000"/>
            </a:solidFill>
            <a:prstDash val="solid"/>
            <a:miter lim="800000"/>
            <a:headEnd type="diamond"/>
            <a:tailEnd type="none"/>
          </a:ln>
          <a:effectLst/>
        </p:spPr>
      </p:cxnSp>
      <p:cxnSp>
        <p:nvCxnSpPr>
          <p:cNvPr id="15" name="Straight Connector 150">
            <a:extLst>
              <a:ext uri="{FF2B5EF4-FFF2-40B4-BE49-F238E27FC236}">
                <a16:creationId xmlns:a16="http://schemas.microsoft.com/office/drawing/2014/main" id="{83723C1F-152D-904A-BC83-08544A9D07A2}"/>
              </a:ext>
            </a:extLst>
          </p:cNvPr>
          <p:cNvCxnSpPr>
            <a:cxnSpLocks/>
          </p:cNvCxnSpPr>
          <p:nvPr userDrawn="1"/>
        </p:nvCxnSpPr>
        <p:spPr>
          <a:xfrm>
            <a:off x="6721952" y="5174899"/>
            <a:ext cx="0" cy="3766394"/>
          </a:xfrm>
          <a:prstGeom prst="line">
            <a:avLst/>
          </a:prstGeom>
          <a:noFill/>
          <a:ln w="12700" cap="flat" cmpd="sng" algn="ctr">
            <a:solidFill>
              <a:srgbClr val="4F5858"/>
            </a:solidFill>
            <a:prstDash val="solid"/>
            <a:miter lim="800000"/>
            <a:headEnd type="diamond"/>
            <a:tailEnd type="none"/>
          </a:ln>
          <a:effectLst/>
        </p:spPr>
      </p:cxnSp>
      <p:cxnSp>
        <p:nvCxnSpPr>
          <p:cNvPr id="19" name="Straight Connector 152">
            <a:extLst>
              <a:ext uri="{FF2B5EF4-FFF2-40B4-BE49-F238E27FC236}">
                <a16:creationId xmlns:a16="http://schemas.microsoft.com/office/drawing/2014/main" id="{E2B11DDE-B70B-4A4C-9674-9AEE96515481}"/>
              </a:ext>
            </a:extLst>
          </p:cNvPr>
          <p:cNvCxnSpPr>
            <a:cxnSpLocks/>
          </p:cNvCxnSpPr>
          <p:nvPr userDrawn="1"/>
        </p:nvCxnSpPr>
        <p:spPr>
          <a:xfrm>
            <a:off x="14009117" y="5174899"/>
            <a:ext cx="2" cy="4286062"/>
          </a:xfrm>
          <a:prstGeom prst="line">
            <a:avLst/>
          </a:prstGeom>
          <a:noFill/>
          <a:ln w="12700" cap="flat" cmpd="sng" algn="ctr">
            <a:solidFill>
              <a:srgbClr val="91969B"/>
            </a:solidFill>
            <a:prstDash val="solid"/>
            <a:miter lim="800000"/>
            <a:headEnd type="diamond"/>
            <a:tailEnd type="none"/>
          </a:ln>
          <a:effectLst/>
        </p:spPr>
      </p:cxnSp>
      <p:cxnSp>
        <p:nvCxnSpPr>
          <p:cNvPr id="23" name="Straight Connector 151">
            <a:extLst>
              <a:ext uri="{FF2B5EF4-FFF2-40B4-BE49-F238E27FC236}">
                <a16:creationId xmlns:a16="http://schemas.microsoft.com/office/drawing/2014/main" id="{D99364FC-D594-9C46-B7F5-18C028765EB9}"/>
              </a:ext>
            </a:extLst>
          </p:cNvPr>
          <p:cNvCxnSpPr>
            <a:cxnSpLocks/>
          </p:cNvCxnSpPr>
          <p:nvPr userDrawn="1"/>
        </p:nvCxnSpPr>
        <p:spPr>
          <a:xfrm flipH="1">
            <a:off x="10360664" y="5174898"/>
            <a:ext cx="1860" cy="2680252"/>
          </a:xfrm>
          <a:prstGeom prst="line">
            <a:avLst/>
          </a:prstGeom>
          <a:noFill/>
          <a:ln w="12700" cap="flat" cmpd="sng" algn="ctr">
            <a:solidFill>
              <a:srgbClr val="4B5050"/>
            </a:solidFill>
            <a:prstDash val="solid"/>
            <a:miter lim="800000"/>
            <a:headEnd type="diamond"/>
            <a:tailEnd type="none"/>
          </a:ln>
          <a:effectLst/>
        </p:spPr>
      </p:cxnSp>
      <p:cxnSp>
        <p:nvCxnSpPr>
          <p:cNvPr id="28" name="Straight Connector 153">
            <a:extLst>
              <a:ext uri="{FF2B5EF4-FFF2-40B4-BE49-F238E27FC236}">
                <a16:creationId xmlns:a16="http://schemas.microsoft.com/office/drawing/2014/main" id="{F9CE8708-52D8-CD4D-A77B-0D6C59C4F00F}"/>
              </a:ext>
            </a:extLst>
          </p:cNvPr>
          <p:cNvCxnSpPr>
            <a:cxnSpLocks/>
          </p:cNvCxnSpPr>
          <p:nvPr/>
        </p:nvCxnSpPr>
        <p:spPr>
          <a:xfrm>
            <a:off x="17667738" y="5212081"/>
            <a:ext cx="0" cy="2841566"/>
          </a:xfrm>
          <a:prstGeom prst="line">
            <a:avLst/>
          </a:prstGeom>
          <a:noFill/>
          <a:ln w="12700" cap="flat" cmpd="sng" algn="ctr">
            <a:solidFill>
              <a:srgbClr val="4B5050"/>
            </a:solidFill>
            <a:prstDash val="solid"/>
            <a:miter lim="800000"/>
            <a:headEnd type="diamond"/>
            <a:tailEnd type="none"/>
          </a:ln>
          <a:effectLst/>
        </p:spPr>
      </p:cxnSp>
      <p:cxnSp>
        <p:nvCxnSpPr>
          <p:cNvPr id="33" name="Straight Connector 190">
            <a:extLst>
              <a:ext uri="{FF2B5EF4-FFF2-40B4-BE49-F238E27FC236}">
                <a16:creationId xmlns:a16="http://schemas.microsoft.com/office/drawing/2014/main" id="{7B2B47A6-65E1-2C47-94AD-0CF6AD1F7434}"/>
              </a:ext>
            </a:extLst>
          </p:cNvPr>
          <p:cNvCxnSpPr>
            <a:cxnSpLocks/>
          </p:cNvCxnSpPr>
          <p:nvPr/>
        </p:nvCxnSpPr>
        <p:spPr>
          <a:xfrm flipH="1">
            <a:off x="21324409" y="5271570"/>
            <a:ext cx="14154" cy="3179864"/>
          </a:xfrm>
          <a:prstGeom prst="line">
            <a:avLst/>
          </a:prstGeom>
          <a:noFill/>
          <a:ln w="12700" cap="flat" cmpd="sng" algn="ctr">
            <a:solidFill>
              <a:srgbClr val="91969B"/>
            </a:solidFill>
            <a:prstDash val="solid"/>
            <a:miter lim="800000"/>
            <a:headEnd type="diamond"/>
            <a:tailEnd type="none"/>
          </a:ln>
          <a:effectLst/>
        </p:spPr>
      </p:cxnSp>
      <p:sp>
        <p:nvSpPr>
          <p:cNvPr id="124" name="Metin Yer Tutucusu 123">
            <a:extLst>
              <a:ext uri="{FF2B5EF4-FFF2-40B4-BE49-F238E27FC236}">
                <a16:creationId xmlns:a16="http://schemas.microsoft.com/office/drawing/2014/main" id="{07A57361-8BDC-C042-BD3A-7626A7C0B8A3}"/>
              </a:ext>
            </a:extLst>
          </p:cNvPr>
          <p:cNvSpPr>
            <a:spLocks noGrp="1"/>
          </p:cNvSpPr>
          <p:nvPr>
            <p:ph type="body" sz="quarter" idx="10" hasCustomPrompt="1"/>
          </p:nvPr>
        </p:nvSpPr>
        <p:spPr>
          <a:xfrm>
            <a:off x="602271" y="304949"/>
            <a:ext cx="112966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26" name="Metin Yer Tutucusu 125">
            <a:extLst>
              <a:ext uri="{FF2B5EF4-FFF2-40B4-BE49-F238E27FC236}">
                <a16:creationId xmlns:a16="http://schemas.microsoft.com/office/drawing/2014/main" id="{4144F679-66FB-8342-AFB5-A9BE610EABE5}"/>
              </a:ext>
            </a:extLst>
          </p:cNvPr>
          <p:cNvSpPr>
            <a:spLocks noGrp="1"/>
          </p:cNvSpPr>
          <p:nvPr>
            <p:ph type="body" sz="quarter" idx="11"/>
          </p:nvPr>
        </p:nvSpPr>
        <p:spPr>
          <a:xfrm>
            <a:off x="603250" y="1914526"/>
            <a:ext cx="12801600" cy="863600"/>
          </a:xfrm>
        </p:spPr>
        <p:txBody>
          <a:bodyPr>
            <a:normAutofit/>
          </a:bodyPr>
          <a:lstStyle>
            <a:lvl1pPr>
              <a:defRPr sz="2800" b="1"/>
            </a:lvl1pPr>
          </a:lstStyle>
          <a:p>
            <a:pPr lvl="0"/>
            <a:r>
              <a:rPr lang="tr-TR"/>
              <a:t>Asıl metin stillerini düzenlemek için tıklayın</a:t>
            </a:r>
          </a:p>
        </p:txBody>
      </p:sp>
      <p:sp>
        <p:nvSpPr>
          <p:cNvPr id="128" name="Metin Yer Tutucusu 127">
            <a:extLst>
              <a:ext uri="{FF2B5EF4-FFF2-40B4-BE49-F238E27FC236}">
                <a16:creationId xmlns:a16="http://schemas.microsoft.com/office/drawing/2014/main" id="{5930AA8B-DB1F-4F4C-A472-A646A9B6DB38}"/>
              </a:ext>
            </a:extLst>
          </p:cNvPr>
          <p:cNvSpPr>
            <a:spLocks noGrp="1"/>
          </p:cNvSpPr>
          <p:nvPr>
            <p:ph type="body" sz="quarter" idx="12" hasCustomPrompt="1"/>
          </p:nvPr>
        </p:nvSpPr>
        <p:spPr>
          <a:xfrm>
            <a:off x="182006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29" name="Metin Yer Tutucusu 127">
            <a:extLst>
              <a:ext uri="{FF2B5EF4-FFF2-40B4-BE49-F238E27FC236}">
                <a16:creationId xmlns:a16="http://schemas.microsoft.com/office/drawing/2014/main" id="{BD4C169E-A425-F440-B117-4338397550FE}"/>
              </a:ext>
            </a:extLst>
          </p:cNvPr>
          <p:cNvSpPr>
            <a:spLocks noGrp="1"/>
          </p:cNvSpPr>
          <p:nvPr>
            <p:ph type="body" sz="quarter" idx="13" hasCustomPrompt="1"/>
          </p:nvPr>
        </p:nvSpPr>
        <p:spPr>
          <a:xfrm>
            <a:off x="547766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0" name="Metin Yer Tutucusu 127">
            <a:extLst>
              <a:ext uri="{FF2B5EF4-FFF2-40B4-BE49-F238E27FC236}">
                <a16:creationId xmlns:a16="http://schemas.microsoft.com/office/drawing/2014/main" id="{4DFAEB19-D3D2-0846-B553-0F8AEF1BF338}"/>
              </a:ext>
            </a:extLst>
          </p:cNvPr>
          <p:cNvSpPr>
            <a:spLocks noGrp="1"/>
          </p:cNvSpPr>
          <p:nvPr>
            <p:ph type="body" sz="quarter" idx="14" hasCustomPrompt="1"/>
          </p:nvPr>
        </p:nvSpPr>
        <p:spPr>
          <a:xfrm>
            <a:off x="9213091"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1" name="Metin Yer Tutucusu 127">
            <a:extLst>
              <a:ext uri="{FF2B5EF4-FFF2-40B4-BE49-F238E27FC236}">
                <a16:creationId xmlns:a16="http://schemas.microsoft.com/office/drawing/2014/main" id="{1946312C-0B52-B040-9E3B-DD6703792430}"/>
              </a:ext>
            </a:extLst>
          </p:cNvPr>
          <p:cNvSpPr>
            <a:spLocks noGrp="1"/>
          </p:cNvSpPr>
          <p:nvPr>
            <p:ph type="body" sz="quarter" idx="15" hasCustomPrompt="1"/>
          </p:nvPr>
        </p:nvSpPr>
        <p:spPr>
          <a:xfrm>
            <a:off x="1275395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2" name="Metin Yer Tutucusu 127">
            <a:extLst>
              <a:ext uri="{FF2B5EF4-FFF2-40B4-BE49-F238E27FC236}">
                <a16:creationId xmlns:a16="http://schemas.microsoft.com/office/drawing/2014/main" id="{4492C0D2-F9E5-5149-B8D5-C150926F05AC}"/>
              </a:ext>
            </a:extLst>
          </p:cNvPr>
          <p:cNvSpPr>
            <a:spLocks noGrp="1"/>
          </p:cNvSpPr>
          <p:nvPr>
            <p:ph type="body" sz="quarter" idx="16" hasCustomPrompt="1"/>
          </p:nvPr>
        </p:nvSpPr>
        <p:spPr>
          <a:xfrm>
            <a:off x="1639858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3" name="Metin Yer Tutucusu 127">
            <a:extLst>
              <a:ext uri="{FF2B5EF4-FFF2-40B4-BE49-F238E27FC236}">
                <a16:creationId xmlns:a16="http://schemas.microsoft.com/office/drawing/2014/main" id="{A8D8BAC9-A6C8-434F-9325-0CE64E64AC29}"/>
              </a:ext>
            </a:extLst>
          </p:cNvPr>
          <p:cNvSpPr>
            <a:spLocks noGrp="1"/>
          </p:cNvSpPr>
          <p:nvPr>
            <p:ph type="body" sz="quarter" idx="17" hasCustomPrompt="1"/>
          </p:nvPr>
        </p:nvSpPr>
        <p:spPr>
          <a:xfrm>
            <a:off x="2008212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5" name="Metin Yer Tutucusu 134">
            <a:extLst>
              <a:ext uri="{FF2B5EF4-FFF2-40B4-BE49-F238E27FC236}">
                <a16:creationId xmlns:a16="http://schemas.microsoft.com/office/drawing/2014/main" id="{73EF10EC-3F64-774F-8C3A-36962CFFD789}"/>
              </a:ext>
            </a:extLst>
          </p:cNvPr>
          <p:cNvSpPr>
            <a:spLocks noGrp="1"/>
          </p:cNvSpPr>
          <p:nvPr>
            <p:ph type="body" sz="quarter" idx="18" hasCustomPrompt="1"/>
          </p:nvPr>
        </p:nvSpPr>
        <p:spPr>
          <a:xfrm>
            <a:off x="2566738" y="10383095"/>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01</a:t>
            </a:r>
          </a:p>
        </p:txBody>
      </p:sp>
      <p:sp>
        <p:nvSpPr>
          <p:cNvPr id="136" name="Metin Yer Tutucusu 134">
            <a:extLst>
              <a:ext uri="{FF2B5EF4-FFF2-40B4-BE49-F238E27FC236}">
                <a16:creationId xmlns:a16="http://schemas.microsoft.com/office/drawing/2014/main" id="{DD2CFDB2-08D2-3843-A5D7-40F14DA4A799}"/>
              </a:ext>
            </a:extLst>
          </p:cNvPr>
          <p:cNvSpPr>
            <a:spLocks noGrp="1"/>
          </p:cNvSpPr>
          <p:nvPr>
            <p:ph type="body" sz="quarter" idx="19" hasCustomPrompt="1"/>
          </p:nvPr>
        </p:nvSpPr>
        <p:spPr>
          <a:xfrm>
            <a:off x="6229858" y="10319851"/>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02</a:t>
            </a:r>
          </a:p>
        </p:txBody>
      </p:sp>
      <p:sp>
        <p:nvSpPr>
          <p:cNvPr id="137" name="Metin Yer Tutucusu 134">
            <a:extLst>
              <a:ext uri="{FF2B5EF4-FFF2-40B4-BE49-F238E27FC236}">
                <a16:creationId xmlns:a16="http://schemas.microsoft.com/office/drawing/2014/main" id="{22B60A5F-0AD2-7341-9599-B617BBE4A32A}"/>
              </a:ext>
            </a:extLst>
          </p:cNvPr>
          <p:cNvSpPr>
            <a:spLocks noGrp="1"/>
          </p:cNvSpPr>
          <p:nvPr>
            <p:ph type="body" sz="quarter" idx="20" hasCustomPrompt="1"/>
          </p:nvPr>
        </p:nvSpPr>
        <p:spPr>
          <a:xfrm>
            <a:off x="9979154" y="10319849"/>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03</a:t>
            </a:r>
          </a:p>
        </p:txBody>
      </p:sp>
      <p:sp>
        <p:nvSpPr>
          <p:cNvPr id="138" name="Metin Yer Tutucusu 134">
            <a:extLst>
              <a:ext uri="{FF2B5EF4-FFF2-40B4-BE49-F238E27FC236}">
                <a16:creationId xmlns:a16="http://schemas.microsoft.com/office/drawing/2014/main" id="{764DB10E-E5C0-3E44-8242-005AEF00BC25}"/>
              </a:ext>
            </a:extLst>
          </p:cNvPr>
          <p:cNvSpPr>
            <a:spLocks noGrp="1"/>
          </p:cNvSpPr>
          <p:nvPr>
            <p:ph type="body" sz="quarter" idx="21" hasCustomPrompt="1"/>
          </p:nvPr>
        </p:nvSpPr>
        <p:spPr>
          <a:xfrm>
            <a:off x="13588988" y="10319847"/>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04</a:t>
            </a:r>
          </a:p>
        </p:txBody>
      </p:sp>
      <p:sp>
        <p:nvSpPr>
          <p:cNvPr id="139" name="Metin Yer Tutucusu 134">
            <a:extLst>
              <a:ext uri="{FF2B5EF4-FFF2-40B4-BE49-F238E27FC236}">
                <a16:creationId xmlns:a16="http://schemas.microsoft.com/office/drawing/2014/main" id="{5E9D55B7-954A-7646-820B-07DBF72D2ECB}"/>
              </a:ext>
            </a:extLst>
          </p:cNvPr>
          <p:cNvSpPr>
            <a:spLocks noGrp="1"/>
          </p:cNvSpPr>
          <p:nvPr>
            <p:ph type="body" sz="quarter" idx="22" hasCustomPrompt="1"/>
          </p:nvPr>
        </p:nvSpPr>
        <p:spPr>
          <a:xfrm>
            <a:off x="17190804" y="10319845"/>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05</a:t>
            </a:r>
          </a:p>
        </p:txBody>
      </p:sp>
      <p:sp>
        <p:nvSpPr>
          <p:cNvPr id="140" name="Metin Yer Tutucusu 134">
            <a:extLst>
              <a:ext uri="{FF2B5EF4-FFF2-40B4-BE49-F238E27FC236}">
                <a16:creationId xmlns:a16="http://schemas.microsoft.com/office/drawing/2014/main" id="{63D6998F-C792-EF44-9BEE-4887E9079EB8}"/>
              </a:ext>
            </a:extLst>
          </p:cNvPr>
          <p:cNvSpPr>
            <a:spLocks noGrp="1"/>
          </p:cNvSpPr>
          <p:nvPr>
            <p:ph type="body" sz="quarter" idx="23" hasCustomPrompt="1"/>
          </p:nvPr>
        </p:nvSpPr>
        <p:spPr>
          <a:xfrm>
            <a:off x="20792622" y="10319843"/>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06</a:t>
            </a:r>
          </a:p>
        </p:txBody>
      </p:sp>
    </p:spTree>
    <p:extLst>
      <p:ext uri="{BB962C8B-B14F-4D97-AF65-F5344CB8AC3E}">
        <p14:creationId xmlns:p14="http://schemas.microsoft.com/office/powerpoint/2010/main" val="1531139547"/>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96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4633E8F5-B54D-F242-880B-A2E8F5B455AB}"/>
              </a:ext>
            </a:extLst>
          </p:cNvPr>
          <p:cNvSpPr/>
          <p:nvPr userDrawn="1"/>
        </p:nvSpPr>
        <p:spPr>
          <a:xfrm>
            <a:off x="-409903" y="6449817"/>
            <a:ext cx="2503564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3C0B0B04-942D-2146-A63C-552C99E10AB4}"/>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3161C08F-6829-9A4C-BA00-27165070C9EA}"/>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134BA83E-8406-4C4D-A981-AF7C2BD2BB90}"/>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F5539B59-3F62-FF4E-A248-BC34625237CE}"/>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8177155B-ACD1-ED44-AF61-57958D9E7CAA}"/>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BA1B1BF1-290E-A649-8AAB-A0B2504C6809}"/>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63013BCC-9D99-7749-BC8C-1EFF4105178C}"/>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38E8D585-3096-9A44-9CA3-8A92DFE18D1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F5553378-C41C-B648-A307-5674D963DE41}"/>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B727B90B-5A41-E349-889C-A587FBF2AA07}"/>
              </a:ext>
            </a:extLst>
          </p:cNvPr>
          <p:cNvSpPr>
            <a:spLocks noGrp="1"/>
          </p:cNvSpPr>
          <p:nvPr>
            <p:ph type="body" sz="quarter" idx="10" hasCustomPrompt="1"/>
          </p:nvPr>
        </p:nvSpPr>
        <p:spPr>
          <a:xfrm>
            <a:off x="1905780" y="3986310"/>
            <a:ext cx="1413827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Veri ve </a:t>
            </a:r>
            <a:r>
              <a:rPr lang="en-US"/>
              <a:t>a</a:t>
            </a:r>
            <a:r>
              <a:rPr lang="tr-TR"/>
              <a:t>çıklama </a:t>
            </a:r>
            <a:r>
              <a:rPr lang="en-US"/>
              <a:t>s</a:t>
            </a:r>
            <a:r>
              <a:rPr lang="tr-TR"/>
              <a:t>laytları</a:t>
            </a:r>
          </a:p>
        </p:txBody>
      </p:sp>
    </p:spTree>
    <p:extLst>
      <p:ext uri="{BB962C8B-B14F-4D97-AF65-F5344CB8AC3E}">
        <p14:creationId xmlns:p14="http://schemas.microsoft.com/office/powerpoint/2010/main" val="3896753364"/>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97_Özel Düzen">
    <p:bg>
      <p:bgPr>
        <a:solidFill>
          <a:srgbClr val="C00000"/>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67678ECA-EE0C-0348-A47E-0264AEA5F5E7}"/>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57369"/>
            <a:ext cx="24384000" cy="13755550"/>
          </a:xfrm>
          <a:prstGeom prst="rect">
            <a:avLst/>
          </a:prstGeom>
        </p:spPr>
      </p:pic>
      <p:cxnSp>
        <p:nvCxnSpPr>
          <p:cNvPr id="4" name="Düz Bağlayıcı 3">
            <a:extLst>
              <a:ext uri="{FF2B5EF4-FFF2-40B4-BE49-F238E27FC236}">
                <a16:creationId xmlns:a16="http://schemas.microsoft.com/office/drawing/2014/main" id="{2DE43B83-BB46-0E4C-8E68-16FD2F6F858F}"/>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5" name="Serbest Form 4">
            <a:extLst>
              <a:ext uri="{FF2B5EF4-FFF2-40B4-BE49-F238E27FC236}">
                <a16:creationId xmlns:a16="http://schemas.microsoft.com/office/drawing/2014/main" id="{2267DFFE-8ECD-D149-B5E9-938617C2BE4E}"/>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layt Numarası">
            <a:extLst>
              <a:ext uri="{FF2B5EF4-FFF2-40B4-BE49-F238E27FC236}">
                <a16:creationId xmlns:a16="http://schemas.microsoft.com/office/drawing/2014/main" id="{9CE146BE-169D-F746-A536-2605AD3D0E1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sp>
        <p:nvSpPr>
          <p:cNvPr id="7" name="Serbest Form 11">
            <a:extLst>
              <a:ext uri="{FF2B5EF4-FFF2-40B4-BE49-F238E27FC236}">
                <a16:creationId xmlns:a16="http://schemas.microsoft.com/office/drawing/2014/main" id="{F1918210-513D-E546-9363-7AD5B798D72A}"/>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17" name="Resim 16" descr="nesne içeren bir resim&#10;&#10;&#10;&#10;Açıklama otomatik olarak oluşturuldu">
            <a:extLst>
              <a:ext uri="{FF2B5EF4-FFF2-40B4-BE49-F238E27FC236}">
                <a16:creationId xmlns:a16="http://schemas.microsoft.com/office/drawing/2014/main" id="{FB27B58F-EFED-D144-BF44-5E8D6F6268B4}"/>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0" name="Metin Yer Tutucusu 19">
            <a:extLst>
              <a:ext uri="{FF2B5EF4-FFF2-40B4-BE49-F238E27FC236}">
                <a16:creationId xmlns:a16="http://schemas.microsoft.com/office/drawing/2014/main" id="{8A22BBDB-2C07-AB42-9AE0-267E1749C37E}"/>
              </a:ext>
            </a:extLst>
          </p:cNvPr>
          <p:cNvSpPr>
            <a:spLocks noGrp="1"/>
          </p:cNvSpPr>
          <p:nvPr>
            <p:ph type="body" sz="quarter" idx="10" hasCustomPrompt="1"/>
          </p:nvPr>
        </p:nvSpPr>
        <p:spPr>
          <a:xfrm>
            <a:off x="681128" y="3453"/>
            <a:ext cx="14668500" cy="1481431"/>
          </a:xfr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2" name="Metin Yer Tutucusu 21">
            <a:extLst>
              <a:ext uri="{FF2B5EF4-FFF2-40B4-BE49-F238E27FC236}">
                <a16:creationId xmlns:a16="http://schemas.microsoft.com/office/drawing/2014/main" id="{7E095711-7884-8249-A2A1-246C128E6B04}"/>
              </a:ext>
            </a:extLst>
          </p:cNvPr>
          <p:cNvSpPr>
            <a:spLocks noGrp="1"/>
          </p:cNvSpPr>
          <p:nvPr>
            <p:ph type="body" sz="quarter" idx="11" hasCustomPrompt="1"/>
          </p:nvPr>
        </p:nvSpPr>
        <p:spPr>
          <a:xfrm>
            <a:off x="2648052" y="3783944"/>
            <a:ext cx="6429376" cy="1661993"/>
          </a:xfrm>
          <a:noFill/>
          <a:ln w="12700" cap="flat">
            <a:noFill/>
            <a:miter lim="400000"/>
          </a:ln>
          <a:effectLst/>
        </p:spPr>
        <p:txBody>
          <a:bodyPr wrap="square" lIns="0" tIns="0" rIns="0" bIns="0" numCol="1" anchor="t">
            <a:spAutoFit/>
          </a:bodyPr>
          <a:lstStyle>
            <a:lvl1pPr>
              <a:defRPr kumimoji="0" lang="tr-TR" sz="108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
        <p:nvSpPr>
          <p:cNvPr id="24" name="Metin Yer Tutucusu 23">
            <a:extLst>
              <a:ext uri="{FF2B5EF4-FFF2-40B4-BE49-F238E27FC236}">
                <a16:creationId xmlns:a16="http://schemas.microsoft.com/office/drawing/2014/main" id="{8BD1E3A2-BB59-E445-8EAB-7C4C8F32E59A}"/>
              </a:ext>
            </a:extLst>
          </p:cNvPr>
          <p:cNvSpPr>
            <a:spLocks noGrp="1"/>
          </p:cNvSpPr>
          <p:nvPr>
            <p:ph type="body" sz="quarter" idx="12" hasCustomPrompt="1"/>
          </p:nvPr>
        </p:nvSpPr>
        <p:spPr>
          <a:xfrm>
            <a:off x="1816156" y="5969510"/>
            <a:ext cx="8524876" cy="3693319"/>
          </a:xfrm>
          <a:noFill/>
          <a:ln w="12700" cap="flat">
            <a:noFill/>
            <a:miter lim="400000"/>
          </a:ln>
          <a:effectLst/>
        </p:spPr>
        <p:txBody>
          <a:bodyPr wrap="square" lIns="0" tIns="0" rIns="0" bIns="0" numCol="1" anchor="t">
            <a:spAutoFit/>
          </a:bodyPr>
          <a:lstStyle>
            <a:lvl1pPr>
              <a:defRPr kumimoji="0" lang="tr-TR" sz="80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Tree>
    <p:extLst>
      <p:ext uri="{BB962C8B-B14F-4D97-AF65-F5344CB8AC3E}">
        <p14:creationId xmlns:p14="http://schemas.microsoft.com/office/powerpoint/2010/main" val="4219432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98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F33C70B4-9059-5E41-9698-D5E4A351886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2122" y="108680"/>
            <a:ext cx="25009204" cy="14108240"/>
          </a:xfrm>
          <a:prstGeom prst="rect">
            <a:avLst/>
          </a:prstGeom>
        </p:spPr>
      </p:pic>
      <p:pic>
        <p:nvPicPr>
          <p:cNvPr id="4" name="Resim 77" descr="açık hava içeren bir resim&#10;&#10;&#10;&#10;Açıklama otomatik olarak oluşturuldu">
            <a:extLst>
              <a:ext uri="{FF2B5EF4-FFF2-40B4-BE49-F238E27FC236}">
                <a16:creationId xmlns:a16="http://schemas.microsoft.com/office/drawing/2014/main" id="{9C063862-FC0C-BF4E-8C76-C6486B343FF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sp>
        <p:nvSpPr>
          <p:cNvPr id="5" name="Serbest Form 88">
            <a:extLst>
              <a:ext uri="{FF2B5EF4-FFF2-40B4-BE49-F238E27FC236}">
                <a16:creationId xmlns:a16="http://schemas.microsoft.com/office/drawing/2014/main" id="{EC2F3D79-E82B-F048-B70A-B3D9319DB466}"/>
              </a:ext>
            </a:extLst>
          </p:cNvPr>
          <p:cNvSpPr>
            <a:spLocks noChangeAspect="1"/>
          </p:cNvSpPr>
          <p:nvPr userDrawn="1"/>
        </p:nvSpPr>
        <p:spPr>
          <a:xfrm>
            <a:off x="2347099" y="3420478"/>
            <a:ext cx="5242878" cy="1686644"/>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blipFill dpi="0" rotWithShape="1">
            <a:blip r:embed="rId4" cstate="print">
              <a:extLst>
                <a:ext uri="{28A0092B-C50C-407E-A947-70E740481C1C}">
                  <a14:useLocalDpi xmlns:a14="http://schemas.microsoft.com/office/drawing/2010/main" val="0"/>
                </a:ext>
              </a:extLst>
            </a:blip>
            <a:srcRect/>
            <a:stretch>
              <a:fillRect t="-53592" b="-53592"/>
            </a:stretch>
          </a:blipFill>
          <a:ln w="9525"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AB013631-A74F-4640-A991-E4A199BFFB0C}"/>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AD7B90CE-09D1-3142-B017-74F21CB4F831}"/>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BB42987D-30B3-D342-9107-B296FCD015A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layt Numarası">
            <a:extLst>
              <a:ext uri="{FF2B5EF4-FFF2-40B4-BE49-F238E27FC236}">
                <a16:creationId xmlns:a16="http://schemas.microsoft.com/office/drawing/2014/main" id="{9E35E3AA-0179-AC43-85D2-860144BA3AE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10" name="Serbest Form 11">
            <a:extLst>
              <a:ext uri="{FF2B5EF4-FFF2-40B4-BE49-F238E27FC236}">
                <a16:creationId xmlns:a16="http://schemas.microsoft.com/office/drawing/2014/main" id="{EAF7C78D-7493-134E-9AC7-AF302D59A213}"/>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6"/>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5" name="Metin Yer Tutucusu 24">
            <a:extLst>
              <a:ext uri="{FF2B5EF4-FFF2-40B4-BE49-F238E27FC236}">
                <a16:creationId xmlns:a16="http://schemas.microsoft.com/office/drawing/2014/main" id="{826F7F3F-CAC4-B944-BB80-25664D6A18F5}"/>
              </a:ext>
            </a:extLst>
          </p:cNvPr>
          <p:cNvSpPr>
            <a:spLocks noGrp="1"/>
          </p:cNvSpPr>
          <p:nvPr>
            <p:ph type="body" sz="quarter" idx="10" hasCustomPrompt="1"/>
          </p:nvPr>
        </p:nvSpPr>
        <p:spPr>
          <a:xfrm>
            <a:off x="725318" y="424723"/>
            <a:ext cx="1458277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7" name="Metin Yer Tutucusu 26">
            <a:extLst>
              <a:ext uri="{FF2B5EF4-FFF2-40B4-BE49-F238E27FC236}">
                <a16:creationId xmlns:a16="http://schemas.microsoft.com/office/drawing/2014/main" id="{1EBAAE77-3573-B942-A8C3-B583C822E487}"/>
              </a:ext>
            </a:extLst>
          </p:cNvPr>
          <p:cNvSpPr>
            <a:spLocks noGrp="1"/>
          </p:cNvSpPr>
          <p:nvPr>
            <p:ph type="body" sz="quarter" idx="11" hasCustomPrompt="1"/>
          </p:nvPr>
        </p:nvSpPr>
        <p:spPr>
          <a:xfrm>
            <a:off x="2876211" y="3732356"/>
            <a:ext cx="4184650" cy="984885"/>
          </a:xfrm>
          <a:noFill/>
          <a:ln w="12700" cap="flat">
            <a:noFill/>
            <a:miter lim="400000"/>
          </a:ln>
          <a:effectLst/>
        </p:spPr>
        <p:txBody>
          <a:bodyPr wrap="square" lIns="0" tIns="0" rIns="0" bIns="0" numCol="1" anchor="t">
            <a:spAutoFit/>
          </a:bodyPr>
          <a:lstStyle>
            <a:lvl1pPr>
              <a:defRPr kumimoji="0" lang="tr-TR" sz="64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
        <p:nvSpPr>
          <p:cNvPr id="29" name="Metin Yer Tutucusu 28">
            <a:extLst>
              <a:ext uri="{FF2B5EF4-FFF2-40B4-BE49-F238E27FC236}">
                <a16:creationId xmlns:a16="http://schemas.microsoft.com/office/drawing/2014/main" id="{A1A9B0FF-3872-C74A-815A-CFC5ED7466C9}"/>
              </a:ext>
            </a:extLst>
          </p:cNvPr>
          <p:cNvSpPr>
            <a:spLocks noGrp="1"/>
          </p:cNvSpPr>
          <p:nvPr>
            <p:ph type="body" sz="quarter" idx="12" hasCustomPrompt="1"/>
          </p:nvPr>
        </p:nvSpPr>
        <p:spPr>
          <a:xfrm>
            <a:off x="2609228" y="8527676"/>
            <a:ext cx="10947400" cy="1969770"/>
          </a:xfrm>
          <a:noFill/>
          <a:ln w="12700" cap="flat">
            <a:noFill/>
            <a:miter lim="400000"/>
          </a:ln>
          <a:effectLst/>
        </p:spPr>
        <p:txBody>
          <a:bodyPr wrap="square" lIns="0" tIns="0" rIns="0" bIns="0" numCol="1" anchor="t">
            <a:spAutoFit/>
          </a:bodyPr>
          <a:lstStyle>
            <a:lvl1pPr>
              <a:defRPr kumimoji="0" lang="tr-TR" sz="64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a:t>
            </a:r>
            <a:r>
              <a:rPr lang="tr-TR"/>
              <a:t> </a:t>
            </a:r>
            <a:r>
              <a:rPr lang="tr-TR" err="1"/>
              <a:t>mauris</a:t>
            </a:r>
            <a:r>
              <a:rPr lang="tr-TR"/>
              <a:t>.</a:t>
            </a:r>
          </a:p>
        </p:txBody>
      </p:sp>
    </p:spTree>
    <p:extLst>
      <p:ext uri="{BB962C8B-B14F-4D97-AF65-F5344CB8AC3E}">
        <p14:creationId xmlns:p14="http://schemas.microsoft.com/office/powerpoint/2010/main" val="2680404622"/>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99_Özel Düzen">
    <p:bg>
      <p:bgPr>
        <a:solidFill>
          <a:srgbClr val="C00000"/>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0FF435DD-1558-8D48-8B5D-E8926B0BF6A8}"/>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74601"/>
            <a:ext cx="24384000" cy="13755550"/>
          </a:xfrm>
          <a:prstGeom prst="rect">
            <a:avLst/>
          </a:prstGeom>
        </p:spPr>
      </p:pic>
      <p:sp>
        <p:nvSpPr>
          <p:cNvPr id="4" name="Serbest Form 3">
            <a:extLst>
              <a:ext uri="{FF2B5EF4-FFF2-40B4-BE49-F238E27FC236}">
                <a16:creationId xmlns:a16="http://schemas.microsoft.com/office/drawing/2014/main" id="{B6E2BFD2-A576-A84D-A964-F7C05D532BD1}"/>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5" name="Düz Bağlayıcı 6">
            <a:extLst>
              <a:ext uri="{FF2B5EF4-FFF2-40B4-BE49-F238E27FC236}">
                <a16:creationId xmlns:a16="http://schemas.microsoft.com/office/drawing/2014/main" id="{DE2E2050-D870-7440-A15A-0B039E39DFC1}"/>
              </a:ext>
            </a:extLst>
          </p:cNvPr>
          <p:cNvCxnSpPr>
            <a:cxnSpLocks/>
          </p:cNvCxnSpPr>
          <p:nvPr userDrawn="1"/>
        </p:nvCxnSpPr>
        <p:spPr>
          <a:xfrm flipH="1">
            <a:off x="19490862" y="-213755"/>
            <a:ext cx="364680" cy="4850390"/>
          </a:xfrm>
          <a:prstGeom prst="line">
            <a:avLst/>
          </a:prstGeom>
          <a:noFill/>
          <a:ln w="635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6" name="Düz Bağlayıcı 53">
            <a:extLst>
              <a:ext uri="{FF2B5EF4-FFF2-40B4-BE49-F238E27FC236}">
                <a16:creationId xmlns:a16="http://schemas.microsoft.com/office/drawing/2014/main" id="{E938F0F9-7E67-2E4C-A7C0-36ADCEAB274F}"/>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7" name="Grafik 14">
            <a:extLst>
              <a:ext uri="{FF2B5EF4-FFF2-40B4-BE49-F238E27FC236}">
                <a16:creationId xmlns:a16="http://schemas.microsoft.com/office/drawing/2014/main" id="{DB6E1BB9-2BA4-1641-9C71-2A2E83D7D9AA}"/>
              </a:ext>
            </a:extLst>
          </p:cNvPr>
          <p:cNvSpPr/>
          <p:nvPr userDrawn="1"/>
        </p:nvSpPr>
        <p:spPr>
          <a:xfrm>
            <a:off x="12746373" y="1744194"/>
            <a:ext cx="5917614" cy="10117960"/>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dpi="0" rotWithShape="1">
            <a:blip r:embed="rId4">
              <a:extLst>
                <a:ext uri="{28A0092B-C50C-407E-A947-70E740481C1C}">
                  <a14:useLocalDpi xmlns:a14="http://schemas.microsoft.com/office/drawing/2010/main" val="0"/>
                </a:ext>
              </a:extLst>
            </a:blip>
            <a:srcRect/>
            <a:stretch>
              <a:fillRect l="-78106" r="-78106"/>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erbest Form 86">
            <a:extLst>
              <a:ext uri="{FF2B5EF4-FFF2-40B4-BE49-F238E27FC236}">
                <a16:creationId xmlns:a16="http://schemas.microsoft.com/office/drawing/2014/main" id="{89786B76-95D7-0A4C-88E9-36B26556AF8C}"/>
              </a:ext>
            </a:extLst>
          </p:cNvPr>
          <p:cNvSpPr/>
          <p:nvPr userDrawn="1"/>
        </p:nvSpPr>
        <p:spPr>
          <a:xfrm>
            <a:off x="18615954" y="6048776"/>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9" name="Serbest Form 87">
            <a:extLst>
              <a:ext uri="{FF2B5EF4-FFF2-40B4-BE49-F238E27FC236}">
                <a16:creationId xmlns:a16="http://schemas.microsoft.com/office/drawing/2014/main" id="{98BD9C38-3BC9-B74E-A9F7-1392721BD7E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10" name="Resim 9" descr="nesne içeren bir resim&#10;&#10;&#10;&#10;Açıklama otomatik olarak oluşturuldu">
            <a:extLst>
              <a:ext uri="{FF2B5EF4-FFF2-40B4-BE49-F238E27FC236}">
                <a16:creationId xmlns:a16="http://schemas.microsoft.com/office/drawing/2014/main" id="{0ACFF9F9-81EC-9E4F-9CC1-0EF9D0A49297}"/>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Slayt Numarası">
            <a:extLst>
              <a:ext uri="{FF2B5EF4-FFF2-40B4-BE49-F238E27FC236}">
                <a16:creationId xmlns:a16="http://schemas.microsoft.com/office/drawing/2014/main" id="{94B33459-87E4-AF48-9B6B-50558AE987DB}"/>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grpSp>
        <p:nvGrpSpPr>
          <p:cNvPr id="13" name="Group 20">
            <a:extLst>
              <a:ext uri="{FF2B5EF4-FFF2-40B4-BE49-F238E27FC236}">
                <a16:creationId xmlns:a16="http://schemas.microsoft.com/office/drawing/2014/main" id="{4B4B7E60-9EBB-224A-8A63-6CF292D27328}"/>
              </a:ext>
            </a:extLst>
          </p:cNvPr>
          <p:cNvGrpSpPr/>
          <p:nvPr userDrawn="1"/>
        </p:nvGrpSpPr>
        <p:grpSpPr>
          <a:xfrm>
            <a:off x="8516597" y="-3155836"/>
            <a:ext cx="1419554" cy="1340416"/>
            <a:chOff x="1507500" y="1892274"/>
            <a:chExt cx="586593" cy="553891"/>
          </a:xfrm>
        </p:grpSpPr>
        <p:sp>
          <p:nvSpPr>
            <p:cNvPr id="14" name="Grafik 14">
              <a:extLst>
                <a:ext uri="{FF2B5EF4-FFF2-40B4-BE49-F238E27FC236}">
                  <a16:creationId xmlns:a16="http://schemas.microsoft.com/office/drawing/2014/main" id="{1E0C1B47-9A2E-394A-A8B6-E93660514424}"/>
                </a:ext>
              </a:extLst>
            </p:cNvPr>
            <p:cNvSpPr/>
            <p:nvPr/>
          </p:nvSpPr>
          <p:spPr>
            <a:xfrm flipH="1" flipV="1">
              <a:off x="1507500" y="1892274"/>
              <a:ext cx="586593" cy="553891"/>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5" name="Grafik 299" descr="Hedef merkezi">
              <a:extLst>
                <a:ext uri="{FF2B5EF4-FFF2-40B4-BE49-F238E27FC236}">
                  <a16:creationId xmlns:a16="http://schemas.microsoft.com/office/drawing/2014/main" id="{A1FAF936-6DF2-4541-A515-B74817BFBD0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71359" y="1939782"/>
              <a:ext cx="458874" cy="458874"/>
            </a:xfrm>
            <a:prstGeom prst="rect">
              <a:avLst/>
            </a:prstGeom>
            <a:effectLst/>
          </p:spPr>
        </p:pic>
      </p:grpSp>
      <p:grpSp>
        <p:nvGrpSpPr>
          <p:cNvPr id="16" name="Group 4">
            <a:extLst>
              <a:ext uri="{FF2B5EF4-FFF2-40B4-BE49-F238E27FC236}">
                <a16:creationId xmlns:a16="http://schemas.microsoft.com/office/drawing/2014/main" id="{76664EA7-2D9E-C541-A93F-37EDA10248E7}"/>
              </a:ext>
            </a:extLst>
          </p:cNvPr>
          <p:cNvGrpSpPr/>
          <p:nvPr userDrawn="1"/>
        </p:nvGrpSpPr>
        <p:grpSpPr>
          <a:xfrm>
            <a:off x="641655" y="4139534"/>
            <a:ext cx="1535854" cy="1303272"/>
            <a:chOff x="258827" y="2612728"/>
            <a:chExt cx="940575" cy="651636"/>
          </a:xfrm>
        </p:grpSpPr>
        <p:sp>
          <p:nvSpPr>
            <p:cNvPr id="17" name="Metin Yer Tutucusu 28">
              <a:extLst>
                <a:ext uri="{FF2B5EF4-FFF2-40B4-BE49-F238E27FC236}">
                  <a16:creationId xmlns:a16="http://schemas.microsoft.com/office/drawing/2014/main" id="{8FF8D8C9-B6E8-E54E-B2FD-4D03EDDB54DC}"/>
                </a:ext>
              </a:extLst>
            </p:cNvPr>
            <p:cNvSpPr txBox="1">
              <a:spLocks/>
            </p:cNvSpPr>
            <p:nvPr/>
          </p:nvSpPr>
          <p:spPr>
            <a:xfrm>
              <a:off x="258827" y="2612728"/>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sp>
          <p:nvSpPr>
            <p:cNvPr id="18" name="Metin Yer Tutucusu 28">
              <a:extLst>
                <a:ext uri="{FF2B5EF4-FFF2-40B4-BE49-F238E27FC236}">
                  <a16:creationId xmlns:a16="http://schemas.microsoft.com/office/drawing/2014/main" id="{55B8D071-EF78-454B-866D-DE24C06B7B54}"/>
                </a:ext>
              </a:extLst>
            </p:cNvPr>
            <p:cNvSpPr txBox="1">
              <a:spLocks/>
            </p:cNvSpPr>
            <p:nvPr/>
          </p:nvSpPr>
          <p:spPr>
            <a:xfrm>
              <a:off x="647648" y="2612728"/>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grpSp>
      <p:grpSp>
        <p:nvGrpSpPr>
          <p:cNvPr id="19" name="Group 5">
            <a:extLst>
              <a:ext uri="{FF2B5EF4-FFF2-40B4-BE49-F238E27FC236}">
                <a16:creationId xmlns:a16="http://schemas.microsoft.com/office/drawing/2014/main" id="{FCC9604B-EFAF-BE49-988F-997E08A9AB75}"/>
              </a:ext>
            </a:extLst>
          </p:cNvPr>
          <p:cNvGrpSpPr/>
          <p:nvPr userDrawn="1"/>
        </p:nvGrpSpPr>
        <p:grpSpPr>
          <a:xfrm>
            <a:off x="7623277" y="7467958"/>
            <a:ext cx="1535854" cy="1303272"/>
            <a:chOff x="4634252" y="4871673"/>
            <a:chExt cx="940575" cy="651636"/>
          </a:xfrm>
        </p:grpSpPr>
        <p:sp>
          <p:nvSpPr>
            <p:cNvPr id="20" name="Metin Yer Tutucusu 28">
              <a:extLst>
                <a:ext uri="{FF2B5EF4-FFF2-40B4-BE49-F238E27FC236}">
                  <a16:creationId xmlns:a16="http://schemas.microsoft.com/office/drawing/2014/main" id="{CAA6D553-6912-1E49-B95C-8CF96005AC17}"/>
                </a:ext>
              </a:extLst>
            </p:cNvPr>
            <p:cNvSpPr txBox="1">
              <a:spLocks/>
            </p:cNvSpPr>
            <p:nvPr/>
          </p:nvSpPr>
          <p:spPr>
            <a:xfrm>
              <a:off x="4634252" y="4871673"/>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sp>
          <p:nvSpPr>
            <p:cNvPr id="21" name="Metin Yer Tutucusu 28">
              <a:extLst>
                <a:ext uri="{FF2B5EF4-FFF2-40B4-BE49-F238E27FC236}">
                  <a16:creationId xmlns:a16="http://schemas.microsoft.com/office/drawing/2014/main" id="{03B31251-3C17-C640-8872-6B35B441F4D1}"/>
                </a:ext>
              </a:extLst>
            </p:cNvPr>
            <p:cNvSpPr txBox="1">
              <a:spLocks/>
            </p:cNvSpPr>
            <p:nvPr/>
          </p:nvSpPr>
          <p:spPr>
            <a:xfrm>
              <a:off x="5023073" y="4871673"/>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grpSp>
      <p:sp>
        <p:nvSpPr>
          <p:cNvPr id="26" name="Metin Yer Tutucusu 25">
            <a:extLst>
              <a:ext uri="{FF2B5EF4-FFF2-40B4-BE49-F238E27FC236}">
                <a16:creationId xmlns:a16="http://schemas.microsoft.com/office/drawing/2014/main" id="{50985B7D-3833-8745-BB21-3522030B6538}"/>
              </a:ext>
            </a:extLst>
          </p:cNvPr>
          <p:cNvSpPr>
            <a:spLocks noGrp="1"/>
          </p:cNvSpPr>
          <p:nvPr>
            <p:ph type="body" sz="quarter" idx="10" hasCustomPrompt="1"/>
          </p:nvPr>
        </p:nvSpPr>
        <p:spPr>
          <a:xfrm>
            <a:off x="873217" y="1019485"/>
            <a:ext cx="12668250" cy="1481431"/>
          </a:xfr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8" name="Metin Yer Tutucusu 27">
            <a:extLst>
              <a:ext uri="{FF2B5EF4-FFF2-40B4-BE49-F238E27FC236}">
                <a16:creationId xmlns:a16="http://schemas.microsoft.com/office/drawing/2014/main" id="{54D73AF4-C412-6144-9482-828C7FE289BD}"/>
              </a:ext>
            </a:extLst>
          </p:cNvPr>
          <p:cNvSpPr>
            <a:spLocks noGrp="1"/>
          </p:cNvSpPr>
          <p:nvPr>
            <p:ph type="body" sz="quarter" idx="11" hasCustomPrompt="1"/>
          </p:nvPr>
        </p:nvSpPr>
        <p:spPr>
          <a:xfrm>
            <a:off x="1932281" y="5404124"/>
            <a:ext cx="6840134" cy="2585323"/>
          </a:xfrm>
          <a:noFill/>
          <a:ln w="12700" cap="flat">
            <a:noFill/>
            <a:miter lim="400000"/>
          </a:ln>
          <a:effectLst/>
        </p:spPr>
        <p:txBody>
          <a:bodyPr wrap="square" lIns="0" tIns="0" rIns="0" bIns="0" numCol="1" anchor="t">
            <a:spAutoFit/>
          </a:bodyPr>
          <a:lstStyle>
            <a:lvl1pPr>
              <a:defRPr kumimoji="0" lang="tr-TR" sz="56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30" name="Metin Yer Tutucusu 29">
            <a:extLst>
              <a:ext uri="{FF2B5EF4-FFF2-40B4-BE49-F238E27FC236}">
                <a16:creationId xmlns:a16="http://schemas.microsoft.com/office/drawing/2014/main" id="{FB5D03C4-A172-B94A-AF32-B994028F9D96}"/>
              </a:ext>
            </a:extLst>
          </p:cNvPr>
          <p:cNvSpPr>
            <a:spLocks noGrp="1"/>
          </p:cNvSpPr>
          <p:nvPr>
            <p:ph type="body" sz="quarter" idx="12" hasCustomPrompt="1"/>
          </p:nvPr>
        </p:nvSpPr>
        <p:spPr>
          <a:xfrm>
            <a:off x="3563233" y="9280949"/>
            <a:ext cx="3578226" cy="861774"/>
          </a:xfrm>
          <a:noFill/>
          <a:ln w="12700" cap="flat">
            <a:noFill/>
            <a:miter lim="400000"/>
          </a:ln>
          <a:effectLst/>
        </p:spPr>
        <p:txBody>
          <a:bodyPr wrap="square" lIns="0" tIns="0" rIns="0" bIns="0" numCol="1" anchor="t">
            <a:spAutoFit/>
          </a:bodyPr>
          <a:lstStyle>
            <a:lvl1pPr algn="ctr">
              <a:defRPr kumimoji="0" lang="tr-TR" sz="56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1383757560"/>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00_Özel Düzen">
    <p:spTree>
      <p:nvGrpSpPr>
        <p:cNvPr id="1" name=""/>
        <p:cNvGrpSpPr/>
        <p:nvPr/>
      </p:nvGrpSpPr>
      <p:grpSpPr>
        <a:xfrm>
          <a:off x="0" y="0"/>
          <a:ext cx="0" cy="0"/>
          <a:chOff x="0" y="0"/>
          <a:chExt cx="0" cy="0"/>
        </a:xfrm>
      </p:grpSpPr>
      <p:sp>
        <p:nvSpPr>
          <p:cNvPr id="3" name="Resim Yer Tutucusu 1">
            <a:extLst>
              <a:ext uri="{FF2B5EF4-FFF2-40B4-BE49-F238E27FC236}">
                <a16:creationId xmlns:a16="http://schemas.microsoft.com/office/drawing/2014/main" id="{A638CA42-2DB0-3645-83E2-85716580B343}"/>
              </a:ext>
            </a:extLst>
          </p:cNvPr>
          <p:cNvSpPr>
            <a:spLocks noGrp="1"/>
          </p:cNvSpPr>
          <p:nvPr>
            <p:ph type="pic" sz="quarter" idx="10"/>
          </p:nvPr>
        </p:nvSpPr>
        <p:spPr>
          <a:xfrm>
            <a:off x="409576" y="1108076"/>
            <a:ext cx="10766424" cy="3971924"/>
          </a:xfrm>
        </p:spPr>
      </p:sp>
      <p:sp>
        <p:nvSpPr>
          <p:cNvPr id="4" name="Resim Yer Tutucusu 2">
            <a:extLst>
              <a:ext uri="{FF2B5EF4-FFF2-40B4-BE49-F238E27FC236}">
                <a16:creationId xmlns:a16="http://schemas.microsoft.com/office/drawing/2014/main" id="{F3A3F91B-7C78-A641-BD92-7D8308F8C03E}"/>
              </a:ext>
            </a:extLst>
          </p:cNvPr>
          <p:cNvSpPr>
            <a:spLocks noGrp="1"/>
          </p:cNvSpPr>
          <p:nvPr>
            <p:ph type="pic" sz="quarter" idx="11"/>
          </p:nvPr>
        </p:nvSpPr>
        <p:spPr>
          <a:xfrm>
            <a:off x="713538" y="5079999"/>
            <a:ext cx="10766424" cy="3442822"/>
          </a:xfrm>
        </p:spPr>
      </p:sp>
      <p:sp>
        <p:nvSpPr>
          <p:cNvPr id="5" name="Resim Yer Tutucusu 3">
            <a:extLst>
              <a:ext uri="{FF2B5EF4-FFF2-40B4-BE49-F238E27FC236}">
                <a16:creationId xmlns:a16="http://schemas.microsoft.com/office/drawing/2014/main" id="{EB87B02B-C3A7-0044-A5B1-68FC1784CDD0}"/>
              </a:ext>
            </a:extLst>
          </p:cNvPr>
          <p:cNvSpPr>
            <a:spLocks noGrp="1"/>
          </p:cNvSpPr>
          <p:nvPr>
            <p:ph type="pic" sz="quarter" idx="12"/>
          </p:nvPr>
        </p:nvSpPr>
        <p:spPr>
          <a:xfrm>
            <a:off x="647810" y="8634707"/>
            <a:ext cx="10766424" cy="3442822"/>
          </a:xfrm>
        </p:spPr>
      </p:sp>
      <p:sp>
        <p:nvSpPr>
          <p:cNvPr id="28" name="Metin Yer Tutucusu 27">
            <a:extLst>
              <a:ext uri="{FF2B5EF4-FFF2-40B4-BE49-F238E27FC236}">
                <a16:creationId xmlns:a16="http://schemas.microsoft.com/office/drawing/2014/main" id="{054790EF-6BAA-DA4A-8FEA-547208A01118}"/>
              </a:ext>
            </a:extLst>
          </p:cNvPr>
          <p:cNvSpPr>
            <a:spLocks noGrp="1"/>
          </p:cNvSpPr>
          <p:nvPr>
            <p:ph type="body" sz="quarter" idx="13" hasCustomPrompt="1"/>
          </p:nvPr>
        </p:nvSpPr>
        <p:spPr>
          <a:xfrm>
            <a:off x="13718428" y="2572531"/>
            <a:ext cx="45688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hangingPunct="1">
              <a:spcBef>
                <a:spcPts val="0"/>
              </a:spcBef>
              <a:buSzTx/>
            </a:pPr>
            <a:r>
              <a:rPr lang="tr-TR"/>
              <a:t>Lorem </a:t>
            </a:r>
            <a:r>
              <a:rPr lang="en-US"/>
              <a:t>i</a:t>
            </a:r>
            <a:r>
              <a:rPr lang="tr-TR"/>
              <a:t>psum</a:t>
            </a:r>
          </a:p>
        </p:txBody>
      </p:sp>
      <p:sp>
        <p:nvSpPr>
          <p:cNvPr id="30" name="Metin Yer Tutucusu 29">
            <a:extLst>
              <a:ext uri="{FF2B5EF4-FFF2-40B4-BE49-F238E27FC236}">
                <a16:creationId xmlns:a16="http://schemas.microsoft.com/office/drawing/2014/main" id="{2B48C1DB-C71F-6043-9282-5EBC47D90629}"/>
              </a:ext>
            </a:extLst>
          </p:cNvPr>
          <p:cNvSpPr>
            <a:spLocks noGrp="1"/>
          </p:cNvSpPr>
          <p:nvPr>
            <p:ph type="body" sz="quarter" idx="14" hasCustomPrompt="1"/>
          </p:nvPr>
        </p:nvSpPr>
        <p:spPr>
          <a:xfrm>
            <a:off x="13732991" y="3215557"/>
            <a:ext cx="372745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endParaRPr lang="tr-TR"/>
          </a:p>
        </p:txBody>
      </p:sp>
      <p:sp>
        <p:nvSpPr>
          <p:cNvPr id="32" name="Metin Yer Tutucusu 29">
            <a:extLst>
              <a:ext uri="{FF2B5EF4-FFF2-40B4-BE49-F238E27FC236}">
                <a16:creationId xmlns:a16="http://schemas.microsoft.com/office/drawing/2014/main" id="{7B4B5B2A-F4EF-F746-B81F-BE0FB9D63E9A}"/>
              </a:ext>
            </a:extLst>
          </p:cNvPr>
          <p:cNvSpPr>
            <a:spLocks noGrp="1"/>
          </p:cNvSpPr>
          <p:nvPr>
            <p:ph type="body" sz="quarter" idx="16" hasCustomPrompt="1"/>
          </p:nvPr>
        </p:nvSpPr>
        <p:spPr>
          <a:xfrm>
            <a:off x="13732991" y="6724475"/>
            <a:ext cx="372745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endParaRPr lang="tr-TR"/>
          </a:p>
        </p:txBody>
      </p:sp>
      <p:sp>
        <p:nvSpPr>
          <p:cNvPr id="33" name="Metin Yer Tutucusu 27">
            <a:extLst>
              <a:ext uri="{FF2B5EF4-FFF2-40B4-BE49-F238E27FC236}">
                <a16:creationId xmlns:a16="http://schemas.microsoft.com/office/drawing/2014/main" id="{02152489-28E3-094A-8EB4-2DD635BD533D}"/>
              </a:ext>
            </a:extLst>
          </p:cNvPr>
          <p:cNvSpPr>
            <a:spLocks noGrp="1"/>
          </p:cNvSpPr>
          <p:nvPr>
            <p:ph type="body" sz="quarter" idx="17" hasCustomPrompt="1"/>
          </p:nvPr>
        </p:nvSpPr>
        <p:spPr>
          <a:xfrm>
            <a:off x="13718428" y="9664707"/>
            <a:ext cx="45688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hangingPunct="1">
              <a:spcBef>
                <a:spcPts val="0"/>
              </a:spcBef>
              <a:buSzTx/>
            </a:pPr>
            <a:r>
              <a:rPr lang="tr-TR"/>
              <a:t>Lorem </a:t>
            </a:r>
            <a:r>
              <a:rPr lang="en-US"/>
              <a:t>i</a:t>
            </a:r>
            <a:r>
              <a:rPr lang="tr-TR"/>
              <a:t>psum</a:t>
            </a:r>
          </a:p>
        </p:txBody>
      </p:sp>
      <p:sp>
        <p:nvSpPr>
          <p:cNvPr id="34" name="Metin Yer Tutucusu 29">
            <a:extLst>
              <a:ext uri="{FF2B5EF4-FFF2-40B4-BE49-F238E27FC236}">
                <a16:creationId xmlns:a16="http://schemas.microsoft.com/office/drawing/2014/main" id="{01EDDA6A-217A-1E45-B077-814D169741AE}"/>
              </a:ext>
            </a:extLst>
          </p:cNvPr>
          <p:cNvSpPr>
            <a:spLocks noGrp="1"/>
          </p:cNvSpPr>
          <p:nvPr>
            <p:ph type="body" sz="quarter" idx="18" hasCustomPrompt="1"/>
          </p:nvPr>
        </p:nvSpPr>
        <p:spPr>
          <a:xfrm>
            <a:off x="13732991" y="10307733"/>
            <a:ext cx="372745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endParaRPr lang="tr-TR"/>
          </a:p>
        </p:txBody>
      </p:sp>
      <p:sp>
        <p:nvSpPr>
          <p:cNvPr id="35" name="Metin Yer Tutucusu 4">
            <a:extLst>
              <a:ext uri="{FF2B5EF4-FFF2-40B4-BE49-F238E27FC236}">
                <a16:creationId xmlns:a16="http://schemas.microsoft.com/office/drawing/2014/main" id="{F70E1469-DB67-164A-ACC8-05F479673804}"/>
              </a:ext>
            </a:extLst>
          </p:cNvPr>
          <p:cNvSpPr>
            <a:spLocks noGrp="1"/>
          </p:cNvSpPr>
          <p:nvPr>
            <p:ph type="body" sz="quarter" idx="19"/>
          </p:nvPr>
        </p:nvSpPr>
        <p:spPr>
          <a:xfrm>
            <a:off x="22763711" y="12670271"/>
            <a:ext cx="1530350" cy="635302"/>
          </a:xfrm>
        </p:spPr>
        <p:txBody>
          <a:bodyPr/>
          <a:lstStyle>
            <a:lvl1pPr marL="0" indent="0" algn="ctr">
              <a:buNone/>
              <a:defRPr/>
            </a:lvl1pPr>
          </a:lstStyle>
          <a:p>
            <a:pPr marL="0" indent="0" algn="ctr">
              <a:buNone/>
            </a:pPr>
            <a:endParaRPr lang="tr-TR" sz="3200">
              <a:latin typeface="Graublau Sans" panose="02000500040000020004" pitchFamily="2" charset="0"/>
            </a:endParaRPr>
          </a:p>
        </p:txBody>
      </p:sp>
      <p:cxnSp>
        <p:nvCxnSpPr>
          <p:cNvPr id="8" name="Düz Bağlayıcı 7">
            <a:extLst>
              <a:ext uri="{FF2B5EF4-FFF2-40B4-BE49-F238E27FC236}">
                <a16:creationId xmlns:a16="http://schemas.microsoft.com/office/drawing/2014/main" id="{5BE21F37-2418-AA41-8642-7A370ADE33C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31" name="Metin Yer Tutucusu 27">
            <a:extLst>
              <a:ext uri="{FF2B5EF4-FFF2-40B4-BE49-F238E27FC236}">
                <a16:creationId xmlns:a16="http://schemas.microsoft.com/office/drawing/2014/main" id="{C815E98E-535A-204D-9DD3-1B9FE1F31767}"/>
              </a:ext>
            </a:extLst>
          </p:cNvPr>
          <p:cNvSpPr>
            <a:spLocks noGrp="1"/>
          </p:cNvSpPr>
          <p:nvPr>
            <p:ph type="body" sz="quarter" idx="15" hasCustomPrompt="1"/>
          </p:nvPr>
        </p:nvSpPr>
        <p:spPr>
          <a:xfrm>
            <a:off x="13718428" y="6081449"/>
            <a:ext cx="45688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hangingPunct="1">
              <a:spcBef>
                <a:spcPts val="0"/>
              </a:spcBef>
              <a:buSzTx/>
            </a:pPr>
            <a:r>
              <a:rPr lang="tr-TR"/>
              <a:t>Lorem </a:t>
            </a:r>
            <a:r>
              <a:rPr lang="en-US"/>
              <a:t>i</a:t>
            </a:r>
            <a:r>
              <a:rPr lang="tr-TR"/>
              <a:t>psum</a:t>
            </a:r>
          </a:p>
        </p:txBody>
      </p:sp>
    </p:spTree>
    <p:extLst>
      <p:ext uri="{BB962C8B-B14F-4D97-AF65-F5344CB8AC3E}">
        <p14:creationId xmlns:p14="http://schemas.microsoft.com/office/powerpoint/2010/main" val="1023961851"/>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02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5E6BCD75-F3BA-3C41-8B90-DA4787C64D2F}"/>
              </a:ext>
            </a:extLst>
          </p:cNvPr>
          <p:cNvSpPr/>
          <p:nvPr userDrawn="1"/>
        </p:nvSpPr>
        <p:spPr>
          <a:xfrm>
            <a:off x="-314325" y="6308407"/>
            <a:ext cx="25146002"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 name="Metin Yer Tutucusu 1">
            <a:extLst>
              <a:ext uri="{FF2B5EF4-FFF2-40B4-BE49-F238E27FC236}">
                <a16:creationId xmlns:a16="http://schemas.microsoft.com/office/drawing/2014/main" id="{3223454A-2E4B-834F-92E7-70FC9F13E6BB}"/>
              </a:ext>
            </a:extLst>
          </p:cNvPr>
          <p:cNvSpPr>
            <a:spLocks noGrp="1"/>
          </p:cNvSpPr>
          <p:nvPr>
            <p:ph type="body" sz="quarter" idx="13"/>
          </p:nvPr>
        </p:nvSpPr>
        <p:spPr>
          <a:xfrm>
            <a:off x="22763711" y="12670271"/>
            <a:ext cx="1530350" cy="635302"/>
          </a:xfrm>
        </p:spPr>
        <p:txBody>
          <a:bodyPr/>
          <a:lstStyle/>
          <a:p>
            <a:endParaRPr lang="tr-TR"/>
          </a:p>
        </p:txBody>
      </p:sp>
      <p:pic>
        <p:nvPicPr>
          <p:cNvPr id="5" name="Resim 4">
            <a:extLst>
              <a:ext uri="{FF2B5EF4-FFF2-40B4-BE49-F238E27FC236}">
                <a16:creationId xmlns:a16="http://schemas.microsoft.com/office/drawing/2014/main" id="{5766A8F8-53F3-7340-BA9E-54B0F139BBDE}"/>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56411"/>
            <a:ext cx="24384000" cy="13755550"/>
          </a:xfrm>
          <a:prstGeom prst="rect">
            <a:avLst/>
          </a:prstGeom>
        </p:spPr>
      </p:pic>
      <p:sp>
        <p:nvSpPr>
          <p:cNvPr id="6" name="Serbest Form 5">
            <a:extLst>
              <a:ext uri="{FF2B5EF4-FFF2-40B4-BE49-F238E27FC236}">
                <a16:creationId xmlns:a16="http://schemas.microsoft.com/office/drawing/2014/main" id="{BE4C464A-63C8-E741-9457-79DE52194670}"/>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7" name="Picture 6">
            <a:extLst>
              <a:ext uri="{FF2B5EF4-FFF2-40B4-BE49-F238E27FC236}">
                <a16:creationId xmlns:a16="http://schemas.microsoft.com/office/drawing/2014/main" id="{23604238-8F64-684C-B646-DB8A43F7C4CC}"/>
              </a:ext>
            </a:extLst>
          </p:cNvPr>
          <p:cNvPicPr>
            <a:picLocks noChangeAspect="1"/>
          </p:cNvPicPr>
          <p:nvPr userDrawn="1"/>
        </p:nvPicPr>
        <p:blipFill>
          <a:blip r:embed="rId4">
            <a:grayscl/>
            <a:alphaModFix amt="8000"/>
            <a:extLst>
              <a:ext uri="{28A0092B-C50C-407E-A947-70E740481C1C}">
                <a14:useLocalDpi xmlns:a14="http://schemas.microsoft.com/office/drawing/2010/main" val="0"/>
              </a:ext>
            </a:extLst>
          </a:blip>
          <a:stretch>
            <a:fillRect/>
          </a:stretch>
        </p:blipFill>
        <p:spPr>
          <a:xfrm flipH="1">
            <a:off x="-875070" y="-441319"/>
            <a:ext cx="26134140" cy="14525362"/>
          </a:xfrm>
          <a:prstGeom prst="rect">
            <a:avLst/>
          </a:prstGeom>
        </p:spPr>
      </p:pic>
      <p:cxnSp>
        <p:nvCxnSpPr>
          <p:cNvPr id="8" name="Düz Bağlayıcı 7">
            <a:extLst>
              <a:ext uri="{FF2B5EF4-FFF2-40B4-BE49-F238E27FC236}">
                <a16:creationId xmlns:a16="http://schemas.microsoft.com/office/drawing/2014/main" id="{83A43AFF-A3BA-8540-9D84-7305C00C4BEA}"/>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9" name="Serbest Form 8">
            <a:extLst>
              <a:ext uri="{FF2B5EF4-FFF2-40B4-BE49-F238E27FC236}">
                <a16:creationId xmlns:a16="http://schemas.microsoft.com/office/drawing/2014/main" id="{A2226A87-63A2-DB45-B678-36B0FD5DBB3E}"/>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0" name="Slayt Numarası">
            <a:extLst>
              <a:ext uri="{FF2B5EF4-FFF2-40B4-BE49-F238E27FC236}">
                <a16:creationId xmlns:a16="http://schemas.microsoft.com/office/drawing/2014/main" id="{DB6AD496-E8FA-7F40-B9E2-1D6648B482E4}"/>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solidFill>
                  <a:schemeClr val="bg1"/>
                </a:solidFill>
              </a:rPr>
              <a:pPr algn="ctr" defTabSz="825418" hangingPunct="0">
                <a:lnSpc>
                  <a:spcPct val="120000"/>
                </a:lnSpc>
                <a:defRPr/>
              </a:pPr>
              <a:t>‹#›</a:t>
            </a:fld>
            <a:endParaRPr lang="tr-TR" sz="2400" spc="0">
              <a:solidFill>
                <a:schemeClr val="bg1"/>
              </a:solidFill>
            </a:endParaRPr>
          </a:p>
        </p:txBody>
      </p:sp>
      <p:grpSp>
        <p:nvGrpSpPr>
          <p:cNvPr id="12" name="Group 20">
            <a:extLst>
              <a:ext uri="{FF2B5EF4-FFF2-40B4-BE49-F238E27FC236}">
                <a16:creationId xmlns:a16="http://schemas.microsoft.com/office/drawing/2014/main" id="{13A678CC-5854-E749-AAAE-A0908C9F7424}"/>
              </a:ext>
            </a:extLst>
          </p:cNvPr>
          <p:cNvGrpSpPr/>
          <p:nvPr userDrawn="1"/>
        </p:nvGrpSpPr>
        <p:grpSpPr>
          <a:xfrm>
            <a:off x="8516597" y="-3155836"/>
            <a:ext cx="1419554" cy="1340416"/>
            <a:chOff x="1507500" y="1892274"/>
            <a:chExt cx="586593" cy="553891"/>
          </a:xfrm>
        </p:grpSpPr>
        <p:sp>
          <p:nvSpPr>
            <p:cNvPr id="13" name="Grafik 14">
              <a:extLst>
                <a:ext uri="{FF2B5EF4-FFF2-40B4-BE49-F238E27FC236}">
                  <a16:creationId xmlns:a16="http://schemas.microsoft.com/office/drawing/2014/main" id="{86D521F7-DD73-F741-BF4D-1BFEECBD1D89}"/>
                </a:ext>
              </a:extLst>
            </p:cNvPr>
            <p:cNvSpPr/>
            <p:nvPr/>
          </p:nvSpPr>
          <p:spPr>
            <a:xfrm flipH="1" flipV="1">
              <a:off x="1507500" y="1892274"/>
              <a:ext cx="586593" cy="553891"/>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4" name="Grafik 299" descr="Hedef merkezi">
              <a:extLst>
                <a:ext uri="{FF2B5EF4-FFF2-40B4-BE49-F238E27FC236}">
                  <a16:creationId xmlns:a16="http://schemas.microsoft.com/office/drawing/2014/main" id="{C95FCA91-105C-E74E-85A4-4129BEC941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71359" y="1939782"/>
              <a:ext cx="458874" cy="458874"/>
            </a:xfrm>
            <a:prstGeom prst="rect">
              <a:avLst/>
            </a:prstGeom>
            <a:effectLst/>
          </p:spPr>
        </p:pic>
      </p:grpSp>
      <p:pic>
        <p:nvPicPr>
          <p:cNvPr id="15" name="Resim 16" descr="nesne içeren bir resim&#10;&#10;&#10;&#10;Açıklama otomatik olarak oluşturuldu">
            <a:extLst>
              <a:ext uri="{FF2B5EF4-FFF2-40B4-BE49-F238E27FC236}">
                <a16:creationId xmlns:a16="http://schemas.microsoft.com/office/drawing/2014/main" id="{5B68E0B5-8088-2C46-9F8E-8AACF086F412}"/>
              </a:ext>
            </a:extLst>
          </p:cNvPr>
          <p:cNvPicPr>
            <a:picLocks noChangeAspect="1"/>
          </p:cNvPicPr>
          <p:nvPr userDrawn="1"/>
        </p:nvPicPr>
        <p:blipFill rotWithShape="1">
          <a:blip r:embed="rId7">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4" name="Metin Yer Tutucusu 33">
            <a:extLst>
              <a:ext uri="{FF2B5EF4-FFF2-40B4-BE49-F238E27FC236}">
                <a16:creationId xmlns:a16="http://schemas.microsoft.com/office/drawing/2014/main" id="{EFB3D651-D40E-2B4D-BBE9-95C82AEAC028}"/>
              </a:ext>
            </a:extLst>
          </p:cNvPr>
          <p:cNvSpPr>
            <a:spLocks noGrp="1"/>
          </p:cNvSpPr>
          <p:nvPr>
            <p:ph type="body" sz="quarter" idx="14" hasCustomPrompt="1"/>
          </p:nvPr>
        </p:nvSpPr>
        <p:spPr>
          <a:xfrm>
            <a:off x="664487" y="8411"/>
            <a:ext cx="12030074"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6" name="Metin Yer Tutucusu 35">
            <a:extLst>
              <a:ext uri="{FF2B5EF4-FFF2-40B4-BE49-F238E27FC236}">
                <a16:creationId xmlns:a16="http://schemas.microsoft.com/office/drawing/2014/main" id="{336BF8CF-04DA-3940-BA18-0725ED37CA4C}"/>
              </a:ext>
            </a:extLst>
          </p:cNvPr>
          <p:cNvSpPr>
            <a:spLocks noGrp="1"/>
          </p:cNvSpPr>
          <p:nvPr>
            <p:ph type="body" sz="quarter" idx="15" hasCustomPrompt="1"/>
          </p:nvPr>
        </p:nvSpPr>
        <p:spPr>
          <a:xfrm>
            <a:off x="10282081" y="4226643"/>
            <a:ext cx="10036174" cy="2377702"/>
          </a:xfrm>
        </p:spPr>
        <p:txBody>
          <a:bodyPr wrap="square">
            <a:spAutoFit/>
          </a:bodyPr>
          <a:lstStyle>
            <a:lvl1pPr>
              <a:defRPr kumimoji="0" lang="tr-TR" sz="132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8" name="Metin Yer Tutucusu 37">
            <a:extLst>
              <a:ext uri="{FF2B5EF4-FFF2-40B4-BE49-F238E27FC236}">
                <a16:creationId xmlns:a16="http://schemas.microsoft.com/office/drawing/2014/main" id="{C0A9F2A0-C555-F24D-9C31-1B521E59769D}"/>
              </a:ext>
            </a:extLst>
          </p:cNvPr>
          <p:cNvSpPr>
            <a:spLocks noGrp="1"/>
          </p:cNvSpPr>
          <p:nvPr>
            <p:ph type="body" sz="quarter" idx="16"/>
          </p:nvPr>
        </p:nvSpPr>
        <p:spPr>
          <a:xfrm>
            <a:off x="10328846" y="7350917"/>
            <a:ext cx="10172700" cy="2101922"/>
          </a:xfrm>
        </p:spPr>
        <p:txBody>
          <a:bodyPr wrap="square">
            <a:spAutoFit/>
          </a:bodyPr>
          <a:lstStyle>
            <a:lvl1pPr>
              <a:defRPr kumimoji="0" lang="tr-TR" sz="5600" normalizeH="0" dirty="0" smtClean="0">
                <a:solidFill>
                  <a:srgbClr val="FFFFFF"/>
                </a:solidFill>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40" name="Metin Yer Tutucusu 39">
            <a:extLst>
              <a:ext uri="{FF2B5EF4-FFF2-40B4-BE49-F238E27FC236}">
                <a16:creationId xmlns:a16="http://schemas.microsoft.com/office/drawing/2014/main" id="{F266EA74-E1E2-0B4A-99B5-67242159B929}"/>
              </a:ext>
            </a:extLst>
          </p:cNvPr>
          <p:cNvSpPr>
            <a:spLocks noGrp="1"/>
          </p:cNvSpPr>
          <p:nvPr>
            <p:ph type="body" sz="quarter" idx="17" hasCustomPrompt="1"/>
          </p:nvPr>
        </p:nvSpPr>
        <p:spPr>
          <a:xfrm>
            <a:off x="3455479" y="3609825"/>
            <a:ext cx="39306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2" name="Metin Yer Tutucusu 41">
            <a:extLst>
              <a:ext uri="{FF2B5EF4-FFF2-40B4-BE49-F238E27FC236}">
                <a16:creationId xmlns:a16="http://schemas.microsoft.com/office/drawing/2014/main" id="{9C8D5045-EF38-BA44-94FC-CEF5A0EFFA62}"/>
              </a:ext>
            </a:extLst>
          </p:cNvPr>
          <p:cNvSpPr>
            <a:spLocks noGrp="1"/>
          </p:cNvSpPr>
          <p:nvPr>
            <p:ph type="body" sz="quarter" idx="18" hasCustomPrompt="1"/>
          </p:nvPr>
        </p:nvSpPr>
        <p:spPr>
          <a:xfrm>
            <a:off x="3442231" y="4326157"/>
            <a:ext cx="3765550" cy="1414233"/>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3" name="Metin Yer Tutucusu 39">
            <a:extLst>
              <a:ext uri="{FF2B5EF4-FFF2-40B4-BE49-F238E27FC236}">
                <a16:creationId xmlns:a16="http://schemas.microsoft.com/office/drawing/2014/main" id="{473B45DE-8DAD-324A-80F1-5EE967E1DB27}"/>
              </a:ext>
            </a:extLst>
          </p:cNvPr>
          <p:cNvSpPr>
            <a:spLocks noGrp="1"/>
          </p:cNvSpPr>
          <p:nvPr>
            <p:ph type="body" sz="quarter" idx="19" hasCustomPrompt="1"/>
          </p:nvPr>
        </p:nvSpPr>
        <p:spPr>
          <a:xfrm>
            <a:off x="3455479" y="6353025"/>
            <a:ext cx="39306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4" name="Metin Yer Tutucusu 41">
            <a:extLst>
              <a:ext uri="{FF2B5EF4-FFF2-40B4-BE49-F238E27FC236}">
                <a16:creationId xmlns:a16="http://schemas.microsoft.com/office/drawing/2014/main" id="{F24F43B1-4926-F34E-A152-93F9244A9D91}"/>
              </a:ext>
            </a:extLst>
          </p:cNvPr>
          <p:cNvSpPr>
            <a:spLocks noGrp="1"/>
          </p:cNvSpPr>
          <p:nvPr>
            <p:ph type="body" sz="quarter" idx="20" hasCustomPrompt="1"/>
          </p:nvPr>
        </p:nvSpPr>
        <p:spPr>
          <a:xfrm>
            <a:off x="3442231" y="7069357"/>
            <a:ext cx="3765550" cy="1414233"/>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8" name="Metin Yer Tutucusu 39">
            <a:extLst>
              <a:ext uri="{FF2B5EF4-FFF2-40B4-BE49-F238E27FC236}">
                <a16:creationId xmlns:a16="http://schemas.microsoft.com/office/drawing/2014/main" id="{6E28BCFF-CC05-CE46-B197-BE7688FBC94B}"/>
              </a:ext>
            </a:extLst>
          </p:cNvPr>
          <p:cNvSpPr>
            <a:spLocks noGrp="1"/>
          </p:cNvSpPr>
          <p:nvPr>
            <p:ph type="body" sz="quarter" idx="21" hasCustomPrompt="1"/>
          </p:nvPr>
        </p:nvSpPr>
        <p:spPr>
          <a:xfrm>
            <a:off x="3455479" y="9213457"/>
            <a:ext cx="39306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9" name="Metin Yer Tutucusu 41">
            <a:extLst>
              <a:ext uri="{FF2B5EF4-FFF2-40B4-BE49-F238E27FC236}">
                <a16:creationId xmlns:a16="http://schemas.microsoft.com/office/drawing/2014/main" id="{A827AEC2-2139-2949-8F9D-A6ED0BDF694E}"/>
              </a:ext>
            </a:extLst>
          </p:cNvPr>
          <p:cNvSpPr>
            <a:spLocks noGrp="1"/>
          </p:cNvSpPr>
          <p:nvPr>
            <p:ph type="body" sz="quarter" idx="22" hasCustomPrompt="1"/>
          </p:nvPr>
        </p:nvSpPr>
        <p:spPr>
          <a:xfrm>
            <a:off x="3442231" y="9929789"/>
            <a:ext cx="3765550" cy="1414233"/>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794664310"/>
      </p:ext>
    </p:extLst>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0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6C14B02D-865F-6A48-B0DB-427D97988AB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6">
            <a:extLst>
              <a:ext uri="{FF2B5EF4-FFF2-40B4-BE49-F238E27FC236}">
                <a16:creationId xmlns:a16="http://schemas.microsoft.com/office/drawing/2014/main" id="{1AD78688-A156-014C-B0BA-85718A9E3B81}"/>
              </a:ext>
            </a:extLst>
          </p:cNvPr>
          <p:cNvCxnSpPr>
            <a:cxnSpLocks/>
          </p:cNvCxnSpPr>
          <p:nvPr userDrawn="1"/>
        </p:nvCxnSpPr>
        <p:spPr>
          <a:xfrm flipH="1">
            <a:off x="19490862" y="-213755"/>
            <a:ext cx="364680" cy="4850390"/>
          </a:xfrm>
          <a:prstGeom prst="line">
            <a:avLst/>
          </a:prstGeom>
          <a:noFill/>
          <a:ln w="6350" cap="flat">
            <a:solidFill>
              <a:srgbClr val="D0202F"/>
            </a:solidFill>
            <a:prstDash val="solid"/>
            <a:miter lim="400000"/>
          </a:ln>
          <a:effectLst/>
          <a:sp3d/>
        </p:spPr>
        <p:style>
          <a:lnRef idx="0">
            <a:scrgbClr r="0" g="0" b="0"/>
          </a:lnRef>
          <a:fillRef idx="0">
            <a:scrgbClr r="0" g="0" b="0"/>
          </a:fillRef>
          <a:effectRef idx="0">
            <a:scrgbClr r="0" g="0" b="0"/>
          </a:effectRef>
          <a:fontRef idx="none"/>
        </p:style>
      </p:cxnSp>
      <p:cxnSp>
        <p:nvCxnSpPr>
          <p:cNvPr id="5" name="Düz Bağlayıcı 53">
            <a:extLst>
              <a:ext uri="{FF2B5EF4-FFF2-40B4-BE49-F238E27FC236}">
                <a16:creationId xmlns:a16="http://schemas.microsoft.com/office/drawing/2014/main" id="{8476FDA5-3988-2B4D-BB0E-D47E2275F518}"/>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6" name="Grafik 14">
            <a:extLst>
              <a:ext uri="{FF2B5EF4-FFF2-40B4-BE49-F238E27FC236}">
                <a16:creationId xmlns:a16="http://schemas.microsoft.com/office/drawing/2014/main" id="{39B3CADF-5290-FC4F-A18C-8A4AF365C399}"/>
              </a:ext>
            </a:extLst>
          </p:cNvPr>
          <p:cNvSpPr/>
          <p:nvPr userDrawn="1"/>
        </p:nvSpPr>
        <p:spPr>
          <a:xfrm>
            <a:off x="14877885" y="2740940"/>
            <a:ext cx="6747042" cy="11536120"/>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dpi="0" rotWithShape="1">
            <a:blip r:embed="rId4">
              <a:extLst>
                <a:ext uri="{28A0092B-C50C-407E-A947-70E740481C1C}">
                  <a14:useLocalDpi xmlns:a14="http://schemas.microsoft.com/office/drawing/2010/main" val="0"/>
                </a:ext>
              </a:extLst>
            </a:blip>
            <a:srcRect/>
            <a:stretch>
              <a:fillRect/>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87">
            <a:extLst>
              <a:ext uri="{FF2B5EF4-FFF2-40B4-BE49-F238E27FC236}">
                <a16:creationId xmlns:a16="http://schemas.microsoft.com/office/drawing/2014/main" id="{E650CB0F-481B-4F41-AC01-1C4A3E905B6F}"/>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1FE21AE5-AD30-5C41-90E7-52F97A53631D}"/>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layt Numarası">
            <a:extLst>
              <a:ext uri="{FF2B5EF4-FFF2-40B4-BE49-F238E27FC236}">
                <a16:creationId xmlns:a16="http://schemas.microsoft.com/office/drawing/2014/main" id="{870372CB-CCAB-6341-9313-65DC50FA0169}"/>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sp>
        <p:nvSpPr>
          <p:cNvPr id="24" name="Metin Yer Tutucusu 23">
            <a:extLst>
              <a:ext uri="{FF2B5EF4-FFF2-40B4-BE49-F238E27FC236}">
                <a16:creationId xmlns:a16="http://schemas.microsoft.com/office/drawing/2014/main" id="{78CEA613-5FCB-AA45-8C1A-7A9299CB051D}"/>
              </a:ext>
            </a:extLst>
          </p:cNvPr>
          <p:cNvSpPr>
            <a:spLocks noGrp="1"/>
          </p:cNvSpPr>
          <p:nvPr>
            <p:ph type="body" sz="quarter" idx="10" hasCustomPrompt="1"/>
          </p:nvPr>
        </p:nvSpPr>
        <p:spPr>
          <a:xfrm>
            <a:off x="669330" y="14593"/>
            <a:ext cx="9461500"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6" name="Metin Yer Tutucusu 25">
            <a:extLst>
              <a:ext uri="{FF2B5EF4-FFF2-40B4-BE49-F238E27FC236}">
                <a16:creationId xmlns:a16="http://schemas.microsoft.com/office/drawing/2014/main" id="{36FA9779-5667-4046-B007-BDADD12B4C0F}"/>
              </a:ext>
            </a:extLst>
          </p:cNvPr>
          <p:cNvSpPr>
            <a:spLocks noGrp="1"/>
          </p:cNvSpPr>
          <p:nvPr>
            <p:ph type="body" sz="quarter" idx="11" hasCustomPrompt="1"/>
          </p:nvPr>
        </p:nvSpPr>
        <p:spPr>
          <a:xfrm>
            <a:off x="3003206" y="3641590"/>
            <a:ext cx="8067676" cy="1723549"/>
          </a:xfrm>
          <a:noFill/>
          <a:ln w="12700" cap="flat">
            <a:noFill/>
            <a:miter lim="400000"/>
          </a:ln>
          <a:effectLst/>
        </p:spPr>
        <p:txBody>
          <a:bodyPr wrap="square" lIns="0" tIns="0" rIns="0" bIns="0" numCol="1" anchor="t">
            <a:spAutoFit/>
          </a:bodyPr>
          <a:lstStyle>
            <a:lvl1pPr>
              <a:defRPr kumimoji="0" lang="tr-TR" sz="56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spcBef>
                <a:spcPts val="0"/>
              </a:spcBef>
              <a:buSzTx/>
            </a:pPr>
            <a:r>
              <a:rPr lang="tr-TR" err="1"/>
              <a:t>Quisque</a:t>
            </a:r>
            <a:r>
              <a:rPr lang="tr-TR"/>
              <a:t> </a:t>
            </a:r>
            <a:r>
              <a:rPr lang="tr-TR" err="1"/>
              <a:t>utnibh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8" name="Metin Yer Tutucusu 27">
            <a:extLst>
              <a:ext uri="{FF2B5EF4-FFF2-40B4-BE49-F238E27FC236}">
                <a16:creationId xmlns:a16="http://schemas.microsoft.com/office/drawing/2014/main" id="{1AA731A3-BD90-194C-99FC-0ED7709EE32A}"/>
              </a:ext>
            </a:extLst>
          </p:cNvPr>
          <p:cNvSpPr>
            <a:spLocks noGrp="1"/>
          </p:cNvSpPr>
          <p:nvPr>
            <p:ph type="body" sz="quarter" idx="12" hasCustomPrompt="1"/>
          </p:nvPr>
        </p:nvSpPr>
        <p:spPr>
          <a:xfrm>
            <a:off x="7568470" y="7840781"/>
            <a:ext cx="3914776" cy="861774"/>
          </a:xfrm>
          <a:noFill/>
          <a:ln w="12700" cap="flat">
            <a:noFill/>
            <a:miter lim="400000"/>
          </a:ln>
          <a:effectLst/>
        </p:spPr>
        <p:txBody>
          <a:bodyPr wrap="square" lIns="0" tIns="0" rIns="0" bIns="0" numCol="1" anchor="t">
            <a:spAutoFit/>
          </a:bodyPr>
          <a:lstStyle>
            <a:lvl1pPr>
              <a:defRPr kumimoji="0" lang="tr-TR" sz="5600" b="1" kern="1200" normalizeH="0" dirty="0">
                <a:solidFill>
                  <a:srgbClr val="D0202F"/>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847434320"/>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04_Özel Düzen">
    <p:spTree>
      <p:nvGrpSpPr>
        <p:cNvPr id="1" name=""/>
        <p:cNvGrpSpPr/>
        <p:nvPr/>
      </p:nvGrpSpPr>
      <p:grpSpPr>
        <a:xfrm>
          <a:off x="0" y="0"/>
          <a:ext cx="0" cy="0"/>
          <a:chOff x="0" y="0"/>
          <a:chExt cx="0" cy="0"/>
        </a:xfrm>
      </p:grpSpPr>
      <p:sp>
        <p:nvSpPr>
          <p:cNvPr id="3" name="Metin Yer Tutucusu 1">
            <a:extLst>
              <a:ext uri="{FF2B5EF4-FFF2-40B4-BE49-F238E27FC236}">
                <a16:creationId xmlns:a16="http://schemas.microsoft.com/office/drawing/2014/main" id="{CB45A5EC-B925-2E40-A6A9-294F21D2C2F4}"/>
              </a:ext>
            </a:extLst>
          </p:cNvPr>
          <p:cNvSpPr>
            <a:spLocks noGrp="1"/>
          </p:cNvSpPr>
          <p:nvPr>
            <p:ph type="body" sz="quarter" idx="13"/>
          </p:nvPr>
        </p:nvSpPr>
        <p:spPr>
          <a:xfrm>
            <a:off x="22763711" y="12670271"/>
            <a:ext cx="1530350" cy="635302"/>
          </a:xfrm>
        </p:spPr>
        <p:txBody>
          <a:bodyPr/>
          <a:lstStyle/>
          <a:p>
            <a:endParaRPr lang="tr-TR"/>
          </a:p>
        </p:txBody>
      </p:sp>
      <p:pic>
        <p:nvPicPr>
          <p:cNvPr id="4" name="Resim 77" descr="açık hava içeren bir resim&#10;&#10;&#10;&#10;Açıklama otomatik olarak oluşturuldu">
            <a:extLst>
              <a:ext uri="{FF2B5EF4-FFF2-40B4-BE49-F238E27FC236}">
                <a16:creationId xmlns:a16="http://schemas.microsoft.com/office/drawing/2014/main" id="{DE628E23-0688-D14F-9A9D-FDD9DDC15100}"/>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5" name="Düz Bağlayıcı 4">
            <a:extLst>
              <a:ext uri="{FF2B5EF4-FFF2-40B4-BE49-F238E27FC236}">
                <a16:creationId xmlns:a16="http://schemas.microsoft.com/office/drawing/2014/main" id="{5444BAC5-A9E8-3E4D-AC32-3399C80D55B1}"/>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6" name="Serbest Form 5">
            <a:extLst>
              <a:ext uri="{FF2B5EF4-FFF2-40B4-BE49-F238E27FC236}">
                <a16:creationId xmlns:a16="http://schemas.microsoft.com/office/drawing/2014/main" id="{2A34CB79-BD54-FB45-A451-160BBB1492A8}"/>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layt Numarası">
            <a:extLst>
              <a:ext uri="{FF2B5EF4-FFF2-40B4-BE49-F238E27FC236}">
                <a16:creationId xmlns:a16="http://schemas.microsoft.com/office/drawing/2014/main" id="{D6A4BB4E-D94D-A749-BB8A-CA48DBE143AB}"/>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pic>
        <p:nvPicPr>
          <p:cNvPr id="17" name="Resim 16" descr="nesne içeren bir resim&#10;&#10;&#10;&#10;Açıklama otomatik olarak oluşturuldu">
            <a:extLst>
              <a:ext uri="{FF2B5EF4-FFF2-40B4-BE49-F238E27FC236}">
                <a16:creationId xmlns:a16="http://schemas.microsoft.com/office/drawing/2014/main" id="{774E1AEC-452D-FC4C-A65F-61BC6E50DEE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9" name="Metin Yer Tutucusu 18">
            <a:extLst>
              <a:ext uri="{FF2B5EF4-FFF2-40B4-BE49-F238E27FC236}">
                <a16:creationId xmlns:a16="http://schemas.microsoft.com/office/drawing/2014/main" id="{8E7D6D8F-74E1-244D-9029-FEE6A2422BE5}"/>
              </a:ext>
            </a:extLst>
          </p:cNvPr>
          <p:cNvSpPr>
            <a:spLocks noGrp="1"/>
          </p:cNvSpPr>
          <p:nvPr>
            <p:ph type="body" sz="quarter" idx="14" hasCustomPrompt="1"/>
          </p:nvPr>
        </p:nvSpPr>
        <p:spPr>
          <a:xfrm>
            <a:off x="671571" y="20749"/>
            <a:ext cx="1185227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1" name="Metin Yer Tutucusu 20">
            <a:extLst>
              <a:ext uri="{FF2B5EF4-FFF2-40B4-BE49-F238E27FC236}">
                <a16:creationId xmlns:a16="http://schemas.microsoft.com/office/drawing/2014/main" id="{6EC1F57D-4270-DD46-9302-B582B6176F7B}"/>
              </a:ext>
            </a:extLst>
          </p:cNvPr>
          <p:cNvSpPr>
            <a:spLocks noGrp="1"/>
          </p:cNvSpPr>
          <p:nvPr>
            <p:ph type="body" sz="quarter" idx="15" hasCustomPrompt="1"/>
          </p:nvPr>
        </p:nvSpPr>
        <p:spPr>
          <a:xfrm>
            <a:off x="5845929" y="5208769"/>
            <a:ext cx="13693774" cy="2462213"/>
          </a:xfrm>
          <a:noFill/>
          <a:ln w="12700" cap="flat">
            <a:noFill/>
            <a:miter lim="400000"/>
          </a:ln>
          <a:effectLst/>
        </p:spPr>
        <p:txBody>
          <a:bodyPr wrap="square" lIns="0" tIns="0" rIns="0" bIns="0" numCol="1" anchor="t">
            <a:spAutoFit/>
          </a:bodyPr>
          <a:lstStyle>
            <a:lvl1pPr>
              <a:defRPr kumimoji="0" lang="tr-TR" sz="80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3" name="Metin Yer Tutucusu 22">
            <a:extLst>
              <a:ext uri="{FF2B5EF4-FFF2-40B4-BE49-F238E27FC236}">
                <a16:creationId xmlns:a16="http://schemas.microsoft.com/office/drawing/2014/main" id="{293A1247-BE27-EE42-80C0-98938FEA6FF0}"/>
              </a:ext>
            </a:extLst>
          </p:cNvPr>
          <p:cNvSpPr>
            <a:spLocks noGrp="1"/>
          </p:cNvSpPr>
          <p:nvPr>
            <p:ph type="body" sz="quarter" idx="16" hasCustomPrompt="1"/>
          </p:nvPr>
        </p:nvSpPr>
        <p:spPr>
          <a:xfrm>
            <a:off x="9342173" y="9074816"/>
            <a:ext cx="5416550" cy="1354217"/>
          </a:xfrm>
          <a:noFill/>
          <a:ln w="12700" cap="flat">
            <a:noFill/>
            <a:miter lim="400000"/>
          </a:ln>
          <a:effectLst/>
        </p:spPr>
        <p:txBody>
          <a:bodyPr wrap="square" lIns="0" tIns="0" rIns="0" bIns="0" numCol="1" anchor="t">
            <a:spAutoFit/>
          </a:bodyPr>
          <a:lstStyle>
            <a:lvl1pPr algn="ctr">
              <a:defRPr kumimoji="0" lang="tr-TR" sz="88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2787100133"/>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05_Özel Düzen">
    <p:spTree>
      <p:nvGrpSpPr>
        <p:cNvPr id="1" name=""/>
        <p:cNvGrpSpPr/>
        <p:nvPr/>
      </p:nvGrpSpPr>
      <p:grpSpPr>
        <a:xfrm>
          <a:off x="0" y="0"/>
          <a:ext cx="0" cy="0"/>
          <a:chOff x="0" y="0"/>
          <a:chExt cx="0" cy="0"/>
        </a:xfrm>
      </p:grpSpPr>
      <p:sp>
        <p:nvSpPr>
          <p:cNvPr id="3" name="Metin Yer Tutucusu 1">
            <a:extLst>
              <a:ext uri="{FF2B5EF4-FFF2-40B4-BE49-F238E27FC236}">
                <a16:creationId xmlns:a16="http://schemas.microsoft.com/office/drawing/2014/main" id="{5DAA92A4-30A1-9B49-9D75-2BF95F5DDCFF}"/>
              </a:ext>
            </a:extLst>
          </p:cNvPr>
          <p:cNvSpPr>
            <a:spLocks noGrp="1"/>
          </p:cNvSpPr>
          <p:nvPr>
            <p:ph type="body" sz="quarter" idx="13"/>
          </p:nvPr>
        </p:nvSpPr>
        <p:spPr>
          <a:xfrm>
            <a:off x="22763711" y="12670271"/>
            <a:ext cx="1530350" cy="635302"/>
          </a:xfrm>
        </p:spPr>
        <p:txBody>
          <a:bodyPr/>
          <a:lstStyle/>
          <a:p>
            <a:endParaRPr lang="tr-TR"/>
          </a:p>
        </p:txBody>
      </p:sp>
      <p:pic>
        <p:nvPicPr>
          <p:cNvPr id="4" name="Resim 77" descr="açık hava içeren bir resim&#10;&#10;&#10;&#10;Açıklama otomatik olarak oluşturuldu">
            <a:extLst>
              <a:ext uri="{FF2B5EF4-FFF2-40B4-BE49-F238E27FC236}">
                <a16:creationId xmlns:a16="http://schemas.microsoft.com/office/drawing/2014/main" id="{3C87D0DF-87B0-264C-B51B-D8EAD9E3D99E}"/>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5" name="Düz Bağlayıcı 4">
            <a:extLst>
              <a:ext uri="{FF2B5EF4-FFF2-40B4-BE49-F238E27FC236}">
                <a16:creationId xmlns:a16="http://schemas.microsoft.com/office/drawing/2014/main" id="{FE9D5784-CE2A-A04D-85C1-E66D1E4375B7}"/>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02012F09-552F-7B41-B5A0-A1E94820138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401058F4-7319-7E46-8A54-52D5D46A81F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layt Numarası">
            <a:extLst>
              <a:ext uri="{FF2B5EF4-FFF2-40B4-BE49-F238E27FC236}">
                <a16:creationId xmlns:a16="http://schemas.microsoft.com/office/drawing/2014/main" id="{7500A9CC-4B26-8E45-8AD4-C7F9F16BA449}"/>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sp>
        <p:nvSpPr>
          <p:cNvPr id="10" name="Serbest Form 11">
            <a:extLst>
              <a:ext uri="{FF2B5EF4-FFF2-40B4-BE49-F238E27FC236}">
                <a16:creationId xmlns:a16="http://schemas.microsoft.com/office/drawing/2014/main" id="{13F52D74-E844-9544-8751-03108C954A1C}"/>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3" name="Metin Yer Tutucusu 42">
            <a:extLst>
              <a:ext uri="{FF2B5EF4-FFF2-40B4-BE49-F238E27FC236}">
                <a16:creationId xmlns:a16="http://schemas.microsoft.com/office/drawing/2014/main" id="{BC55636D-D6E9-B547-9460-51E79A8BEB44}"/>
              </a:ext>
            </a:extLst>
          </p:cNvPr>
          <p:cNvSpPr>
            <a:spLocks noGrp="1"/>
          </p:cNvSpPr>
          <p:nvPr userDrawn="1">
            <p:ph type="body" sz="quarter" idx="14" hasCustomPrompt="1"/>
          </p:nvPr>
        </p:nvSpPr>
        <p:spPr>
          <a:xfrm>
            <a:off x="659814" y="2355"/>
            <a:ext cx="119888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5" name="Metin Yer Tutucusu 44">
            <a:extLst>
              <a:ext uri="{FF2B5EF4-FFF2-40B4-BE49-F238E27FC236}">
                <a16:creationId xmlns:a16="http://schemas.microsoft.com/office/drawing/2014/main" id="{A633E0FB-158A-2149-A057-04DF0BE33F78}"/>
              </a:ext>
            </a:extLst>
          </p:cNvPr>
          <p:cNvSpPr>
            <a:spLocks noGrp="1"/>
          </p:cNvSpPr>
          <p:nvPr userDrawn="1">
            <p:ph type="body" sz="quarter" idx="15"/>
          </p:nvPr>
        </p:nvSpPr>
        <p:spPr>
          <a:xfrm>
            <a:off x="659814" y="1630652"/>
            <a:ext cx="13477876" cy="516232"/>
          </a:xfrm>
        </p:spPr>
        <p:txBody>
          <a:bodyPr wrap="square">
            <a:spAutoFit/>
          </a:bodyPr>
          <a:lstStyle>
            <a:lvl1pPr>
              <a:defRPr kumimoji="0" lang="tr-TR" normalizeH="0" dirty="0" smtClean="0">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47" name="Metin Yer Tutucusu 46">
            <a:extLst>
              <a:ext uri="{FF2B5EF4-FFF2-40B4-BE49-F238E27FC236}">
                <a16:creationId xmlns:a16="http://schemas.microsoft.com/office/drawing/2014/main" id="{63F83645-6F3D-8E4F-AF9D-1751EBB5505C}"/>
              </a:ext>
            </a:extLst>
          </p:cNvPr>
          <p:cNvSpPr>
            <a:spLocks noGrp="1"/>
          </p:cNvSpPr>
          <p:nvPr userDrawn="1">
            <p:ph type="body" sz="quarter" idx="16" hasCustomPrompt="1"/>
          </p:nvPr>
        </p:nvSpPr>
        <p:spPr>
          <a:xfrm>
            <a:off x="12812396" y="4210255"/>
            <a:ext cx="4498976" cy="1301750"/>
          </a:xfrm>
        </p:spPr>
        <p:txBody>
          <a:bodyPr>
            <a:normAutofit/>
          </a:bodyPr>
          <a:lstStyle>
            <a:lvl1pPr>
              <a:defRPr sz="2000"/>
            </a:lvl1pPr>
          </a:lstStyle>
          <a:p>
            <a:pPr lvl="0"/>
            <a:r>
              <a:rPr lang="en-US"/>
              <a:t>Lorem ipsum</a:t>
            </a:r>
            <a:endParaRPr lang="tr-TR"/>
          </a:p>
        </p:txBody>
      </p:sp>
      <p:sp>
        <p:nvSpPr>
          <p:cNvPr id="48" name="Metin Yer Tutucusu 46">
            <a:extLst>
              <a:ext uri="{FF2B5EF4-FFF2-40B4-BE49-F238E27FC236}">
                <a16:creationId xmlns:a16="http://schemas.microsoft.com/office/drawing/2014/main" id="{4BE86CF0-DDE2-8D41-9994-824672A82245}"/>
              </a:ext>
            </a:extLst>
          </p:cNvPr>
          <p:cNvSpPr>
            <a:spLocks noGrp="1"/>
          </p:cNvSpPr>
          <p:nvPr>
            <p:ph type="body" sz="quarter" idx="17" hasCustomPrompt="1"/>
          </p:nvPr>
        </p:nvSpPr>
        <p:spPr>
          <a:xfrm>
            <a:off x="12812396" y="6179731"/>
            <a:ext cx="4498976" cy="1301750"/>
          </a:xfrm>
        </p:spPr>
        <p:txBody>
          <a:bodyPr>
            <a:normAutofit/>
          </a:bodyPr>
          <a:lstStyle>
            <a:lvl1pPr>
              <a:defRPr sz="2000"/>
            </a:lvl1pPr>
          </a:lstStyle>
          <a:p>
            <a:pPr lvl="0"/>
            <a:r>
              <a:rPr lang="tr-TR"/>
              <a:t>Lorem ipsum</a:t>
            </a:r>
          </a:p>
        </p:txBody>
      </p:sp>
      <p:sp>
        <p:nvSpPr>
          <p:cNvPr id="49" name="Metin Yer Tutucusu 46">
            <a:extLst>
              <a:ext uri="{FF2B5EF4-FFF2-40B4-BE49-F238E27FC236}">
                <a16:creationId xmlns:a16="http://schemas.microsoft.com/office/drawing/2014/main" id="{1606432B-B6D3-5A4E-AF2A-C2A7F2C200BB}"/>
              </a:ext>
            </a:extLst>
          </p:cNvPr>
          <p:cNvSpPr>
            <a:spLocks noGrp="1"/>
          </p:cNvSpPr>
          <p:nvPr>
            <p:ph type="body" sz="quarter" idx="18" hasCustomPrompt="1"/>
          </p:nvPr>
        </p:nvSpPr>
        <p:spPr>
          <a:xfrm>
            <a:off x="12812396" y="8055425"/>
            <a:ext cx="4498976" cy="1301750"/>
          </a:xfrm>
        </p:spPr>
        <p:txBody>
          <a:bodyPr>
            <a:normAutofit/>
          </a:bodyPr>
          <a:lstStyle>
            <a:lvl1pPr>
              <a:defRPr sz="2000"/>
            </a:lvl1pPr>
          </a:lstStyle>
          <a:p>
            <a:pPr lvl="0"/>
            <a:r>
              <a:rPr lang="en-US"/>
              <a:t>Lorem ipsum</a:t>
            </a:r>
            <a:endParaRPr lang="tr-TR"/>
          </a:p>
        </p:txBody>
      </p:sp>
      <p:sp>
        <p:nvSpPr>
          <p:cNvPr id="50" name="Metin Yer Tutucusu 46">
            <a:extLst>
              <a:ext uri="{FF2B5EF4-FFF2-40B4-BE49-F238E27FC236}">
                <a16:creationId xmlns:a16="http://schemas.microsoft.com/office/drawing/2014/main" id="{6F493E14-37CF-F243-AB3B-A658797914F9}"/>
              </a:ext>
            </a:extLst>
          </p:cNvPr>
          <p:cNvSpPr>
            <a:spLocks noGrp="1"/>
          </p:cNvSpPr>
          <p:nvPr>
            <p:ph type="body" sz="quarter" idx="19" hasCustomPrompt="1"/>
          </p:nvPr>
        </p:nvSpPr>
        <p:spPr>
          <a:xfrm>
            <a:off x="12812396" y="10001457"/>
            <a:ext cx="4498976" cy="1301750"/>
          </a:xfrm>
        </p:spPr>
        <p:txBody>
          <a:bodyPr>
            <a:normAutofit/>
          </a:bodyPr>
          <a:lstStyle>
            <a:lvl1pPr>
              <a:defRPr sz="2000"/>
            </a:lvl1pPr>
          </a:lstStyle>
          <a:p>
            <a:pPr lvl="0"/>
            <a:r>
              <a:rPr lang="en-US"/>
              <a:t>Lorem ipsum</a:t>
            </a:r>
            <a:endParaRPr lang="tr-TR"/>
          </a:p>
        </p:txBody>
      </p:sp>
      <p:sp>
        <p:nvSpPr>
          <p:cNvPr id="52" name="Metin Yer Tutucusu 51">
            <a:extLst>
              <a:ext uri="{FF2B5EF4-FFF2-40B4-BE49-F238E27FC236}">
                <a16:creationId xmlns:a16="http://schemas.microsoft.com/office/drawing/2014/main" id="{C285040F-17FB-BF48-B86E-6FC6A21114DE}"/>
              </a:ext>
            </a:extLst>
          </p:cNvPr>
          <p:cNvSpPr>
            <a:spLocks noGrp="1"/>
          </p:cNvSpPr>
          <p:nvPr>
            <p:ph type="body" sz="quarter" idx="20" hasCustomPrompt="1"/>
          </p:nvPr>
        </p:nvSpPr>
        <p:spPr>
          <a:xfrm>
            <a:off x="3857304" y="8168550"/>
            <a:ext cx="3082924" cy="1273176"/>
          </a:xfrm>
        </p:spPr>
        <p:txBody>
          <a:bodyPr lIns="0" tIns="0" rIns="0" bIns="0">
            <a:noAutofit/>
          </a:bodyPr>
          <a:lstStyle>
            <a:lvl1pPr>
              <a:defRPr lang="tr-TR" sz="10800" b="1" kern="1200" dirty="0">
                <a:solidFill>
                  <a:srgbClr val="C8102E"/>
                </a:solidFill>
                <a:latin typeface="Graublau Sans" panose="02000500040000020004" pitchFamily="2" charset="0"/>
                <a:ea typeface="Roboto" panose="02000000000000000000" pitchFamily="2" charset="0"/>
                <a:cs typeface="Graublau Sans"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54" name="Metin Yer Tutucusu 53">
            <a:extLst>
              <a:ext uri="{FF2B5EF4-FFF2-40B4-BE49-F238E27FC236}">
                <a16:creationId xmlns:a16="http://schemas.microsoft.com/office/drawing/2014/main" id="{C0C70716-70F0-E444-9B4E-95C8F089EF52}"/>
              </a:ext>
            </a:extLst>
          </p:cNvPr>
          <p:cNvSpPr>
            <a:spLocks noGrp="1"/>
          </p:cNvSpPr>
          <p:nvPr>
            <p:ph type="body" sz="quarter" idx="21" hasCustomPrompt="1"/>
          </p:nvPr>
        </p:nvSpPr>
        <p:spPr>
          <a:xfrm>
            <a:off x="3805419" y="9622685"/>
            <a:ext cx="3203574" cy="565150"/>
          </a:xfrm>
        </p:spPr>
        <p:txBody>
          <a:bodyPr lIns="0" tIns="0" rIns="0" bIns="0">
            <a:noAutofit/>
          </a:bodyPr>
          <a:lstStyle>
            <a:lvl1pPr algn="ct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r>
              <a:rPr lang="tr-TR"/>
              <a:t>.</a:t>
            </a:r>
          </a:p>
        </p:txBody>
      </p:sp>
    </p:spTree>
    <p:extLst>
      <p:ext uri="{BB962C8B-B14F-4D97-AF65-F5344CB8AC3E}">
        <p14:creationId xmlns:p14="http://schemas.microsoft.com/office/powerpoint/2010/main" val="3926947166"/>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06_Özel Düzen">
    <p:spTree>
      <p:nvGrpSpPr>
        <p:cNvPr id="1" name=""/>
        <p:cNvGrpSpPr/>
        <p:nvPr/>
      </p:nvGrpSpPr>
      <p:grpSpPr>
        <a:xfrm>
          <a:off x="0" y="0"/>
          <a:ext cx="0" cy="0"/>
          <a:chOff x="0" y="0"/>
          <a:chExt cx="0" cy="0"/>
        </a:xfrm>
      </p:grpSpPr>
      <p:sp>
        <p:nvSpPr>
          <p:cNvPr id="3" name="Metin Yer Tutucusu 1">
            <a:extLst>
              <a:ext uri="{FF2B5EF4-FFF2-40B4-BE49-F238E27FC236}">
                <a16:creationId xmlns:a16="http://schemas.microsoft.com/office/drawing/2014/main" id="{F47C4B56-FCF3-BB4F-8678-5809BFD41BA1}"/>
              </a:ext>
            </a:extLst>
          </p:cNvPr>
          <p:cNvSpPr>
            <a:spLocks noGrp="1"/>
          </p:cNvSpPr>
          <p:nvPr>
            <p:ph type="body" sz="quarter" idx="13"/>
          </p:nvPr>
        </p:nvSpPr>
        <p:spPr>
          <a:xfrm>
            <a:off x="22763711" y="12670271"/>
            <a:ext cx="1530350" cy="635302"/>
          </a:xfrm>
        </p:spPr>
        <p:txBody>
          <a:bodyPr/>
          <a:lstStyle/>
          <a:p>
            <a:endParaRPr lang="tr-TR"/>
          </a:p>
        </p:txBody>
      </p:sp>
      <p:pic>
        <p:nvPicPr>
          <p:cNvPr id="4" name="Resim 3" descr="açık hava içeren bir resim&#10;&#10;&#10;&#10;Açıklama otomatik olarak oluşturuldu">
            <a:extLst>
              <a:ext uri="{FF2B5EF4-FFF2-40B4-BE49-F238E27FC236}">
                <a16:creationId xmlns:a16="http://schemas.microsoft.com/office/drawing/2014/main" id="{3D1A0DDF-7125-7B4E-8312-7755C0CBDCC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11251"/>
            <a:ext cx="24374406" cy="13716002"/>
          </a:xfrm>
          <a:prstGeom prst="rect">
            <a:avLst/>
          </a:prstGeom>
        </p:spPr>
      </p:pic>
      <p:sp>
        <p:nvSpPr>
          <p:cNvPr id="5" name="Serbest Form 4">
            <a:extLst>
              <a:ext uri="{FF2B5EF4-FFF2-40B4-BE49-F238E27FC236}">
                <a16:creationId xmlns:a16="http://schemas.microsoft.com/office/drawing/2014/main" id="{2FEB0CF2-8AC9-4A44-B1B1-EB306AE66244}"/>
              </a:ext>
            </a:extLst>
          </p:cNvPr>
          <p:cNvSpPr/>
          <p:nvPr userDrawn="1"/>
        </p:nvSpPr>
        <p:spPr>
          <a:xfrm>
            <a:off x="-5710904"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alphaModFix amt="5000"/>
            </a:blip>
            <a:srcRect/>
            <a:stretch>
              <a:fillRect l="-47000" t="-23415" r="-17308" b="22525"/>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1" name="Grup 10">
            <a:extLst>
              <a:ext uri="{FF2B5EF4-FFF2-40B4-BE49-F238E27FC236}">
                <a16:creationId xmlns:a16="http://schemas.microsoft.com/office/drawing/2014/main" id="{94BEEF00-77B9-3149-8172-5CE16E8F64EB}"/>
              </a:ext>
            </a:extLst>
          </p:cNvPr>
          <p:cNvGrpSpPr/>
          <p:nvPr/>
        </p:nvGrpSpPr>
        <p:grpSpPr>
          <a:xfrm>
            <a:off x="12167231" y="3106042"/>
            <a:ext cx="9782150" cy="8389496"/>
            <a:chOff x="762000" y="1650336"/>
            <a:chExt cx="4861124" cy="4194748"/>
          </a:xfrm>
        </p:grpSpPr>
        <p:sp>
          <p:nvSpPr>
            <p:cNvPr id="34" name="Yuvarlatılmış Dikdörtgen 33">
              <a:extLst>
                <a:ext uri="{FF2B5EF4-FFF2-40B4-BE49-F238E27FC236}">
                  <a16:creationId xmlns:a16="http://schemas.microsoft.com/office/drawing/2014/main" id="{3BEAD946-0330-6942-BCCB-5C9CCB3E4472}"/>
                </a:ext>
              </a:extLst>
            </p:cNvPr>
            <p:cNvSpPr/>
            <p:nvPr/>
          </p:nvSpPr>
          <p:spPr>
            <a:xfrm>
              <a:off x="762000" y="2387483"/>
              <a:ext cx="1624148" cy="521018"/>
            </a:xfrm>
            <a:prstGeom prst="roundRect">
              <a:avLst>
                <a:gd name="adj" fmla="val 9473"/>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5" name="Yuvarlatılmış Dikdörtgen 34">
              <a:extLst>
                <a:ext uri="{FF2B5EF4-FFF2-40B4-BE49-F238E27FC236}">
                  <a16:creationId xmlns:a16="http://schemas.microsoft.com/office/drawing/2014/main" id="{32C123BF-6801-1340-98F8-227AC85669FE}"/>
                </a:ext>
              </a:extLst>
            </p:cNvPr>
            <p:cNvSpPr/>
            <p:nvPr/>
          </p:nvSpPr>
          <p:spPr>
            <a:xfrm>
              <a:off x="762000" y="3126469"/>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6" name="Yuvarlatılmış Dikdörtgen 35">
              <a:extLst>
                <a:ext uri="{FF2B5EF4-FFF2-40B4-BE49-F238E27FC236}">
                  <a16:creationId xmlns:a16="http://schemas.microsoft.com/office/drawing/2014/main" id="{4BC8DE90-FEAD-1843-9584-EAFB6E7A73CE}"/>
                </a:ext>
              </a:extLst>
            </p:cNvPr>
            <p:cNvSpPr/>
            <p:nvPr/>
          </p:nvSpPr>
          <p:spPr>
            <a:xfrm>
              <a:off x="762000" y="4594919"/>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7" name="Yuvarlatılmış Dikdörtgen 36">
              <a:extLst>
                <a:ext uri="{FF2B5EF4-FFF2-40B4-BE49-F238E27FC236}">
                  <a16:creationId xmlns:a16="http://schemas.microsoft.com/office/drawing/2014/main" id="{D1D96497-14EC-3B4D-BCC5-535F134882E4}"/>
                </a:ext>
              </a:extLst>
            </p:cNvPr>
            <p:cNvSpPr/>
            <p:nvPr/>
          </p:nvSpPr>
          <p:spPr>
            <a:xfrm>
              <a:off x="762000" y="5329146"/>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8" name="Yuvarlatılmış Dikdörtgen 37">
              <a:extLst>
                <a:ext uri="{FF2B5EF4-FFF2-40B4-BE49-F238E27FC236}">
                  <a16:creationId xmlns:a16="http://schemas.microsoft.com/office/drawing/2014/main" id="{07FC97AA-E6EA-CF41-BDF1-F9F75FC7C72A}"/>
                </a:ext>
              </a:extLst>
            </p:cNvPr>
            <p:cNvSpPr/>
            <p:nvPr/>
          </p:nvSpPr>
          <p:spPr>
            <a:xfrm>
              <a:off x="762000" y="3860694"/>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9" name="Yuvarlatılmış Dikdörtgen 38">
              <a:extLst>
                <a:ext uri="{FF2B5EF4-FFF2-40B4-BE49-F238E27FC236}">
                  <a16:creationId xmlns:a16="http://schemas.microsoft.com/office/drawing/2014/main" id="{440412E1-F21B-E14D-B4E4-E58218DB3CA6}"/>
                </a:ext>
              </a:extLst>
            </p:cNvPr>
            <p:cNvSpPr/>
            <p:nvPr/>
          </p:nvSpPr>
          <p:spPr>
            <a:xfrm>
              <a:off x="2437360" y="2384130"/>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0" name="Yuvarlatılmış Dikdörtgen 39">
              <a:extLst>
                <a:ext uri="{FF2B5EF4-FFF2-40B4-BE49-F238E27FC236}">
                  <a16:creationId xmlns:a16="http://schemas.microsoft.com/office/drawing/2014/main" id="{0A874356-927E-694D-A60E-4F6093607CA6}"/>
                </a:ext>
              </a:extLst>
            </p:cNvPr>
            <p:cNvSpPr/>
            <p:nvPr/>
          </p:nvSpPr>
          <p:spPr>
            <a:xfrm>
              <a:off x="2437360" y="3117924"/>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1" name="Yuvarlatılmış Dikdörtgen 40">
              <a:extLst>
                <a:ext uri="{FF2B5EF4-FFF2-40B4-BE49-F238E27FC236}">
                  <a16:creationId xmlns:a16="http://schemas.microsoft.com/office/drawing/2014/main" id="{8E3E72BE-19FD-1747-A90C-0408EF5B0277}"/>
                </a:ext>
              </a:extLst>
            </p:cNvPr>
            <p:cNvSpPr/>
            <p:nvPr/>
          </p:nvSpPr>
          <p:spPr>
            <a:xfrm>
              <a:off x="2437360" y="5319304"/>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2" name="Yuvarlatılmış Dikdörtgen 41">
              <a:extLst>
                <a:ext uri="{FF2B5EF4-FFF2-40B4-BE49-F238E27FC236}">
                  <a16:creationId xmlns:a16="http://schemas.microsoft.com/office/drawing/2014/main" id="{161D4530-BF57-1941-9D87-A81A04B72434}"/>
                </a:ext>
              </a:extLst>
            </p:cNvPr>
            <p:cNvSpPr/>
            <p:nvPr/>
          </p:nvSpPr>
          <p:spPr>
            <a:xfrm>
              <a:off x="2437360" y="4585512"/>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3" name="Yuvarlatılmış Dikdörtgen 42">
              <a:extLst>
                <a:ext uri="{FF2B5EF4-FFF2-40B4-BE49-F238E27FC236}">
                  <a16:creationId xmlns:a16="http://schemas.microsoft.com/office/drawing/2014/main" id="{B055F2ED-D743-3244-8879-4177C51493AF}"/>
                </a:ext>
              </a:extLst>
            </p:cNvPr>
            <p:cNvSpPr/>
            <p:nvPr/>
          </p:nvSpPr>
          <p:spPr>
            <a:xfrm>
              <a:off x="2437360" y="3851718"/>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4" name="Yuvarlatılmış Dikdörtgen 43">
              <a:extLst>
                <a:ext uri="{FF2B5EF4-FFF2-40B4-BE49-F238E27FC236}">
                  <a16:creationId xmlns:a16="http://schemas.microsoft.com/office/drawing/2014/main" id="{6DBA77C3-101C-DB4D-B2B8-6A6696AC794D}"/>
                </a:ext>
              </a:extLst>
            </p:cNvPr>
            <p:cNvSpPr/>
            <p:nvPr/>
          </p:nvSpPr>
          <p:spPr>
            <a:xfrm>
              <a:off x="766764" y="1650336"/>
              <a:ext cx="4856360" cy="525780"/>
            </a:xfrm>
            <a:prstGeom prst="roundRect">
              <a:avLst>
                <a:gd name="adj" fmla="val 11487"/>
              </a:avLst>
            </a:prstGeom>
            <a:blipFill dpi="0" rotWithShape="0">
              <a:blip r:embed="rId4"/>
              <a:srcRect/>
              <a:stretch>
                <a:fillRect l="-1209" t="-178444" r="-1706" b="-183866"/>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grpSp>
      <p:cxnSp>
        <p:nvCxnSpPr>
          <p:cNvPr id="14" name="Düz Bağlayıcı 13">
            <a:extLst>
              <a:ext uri="{FF2B5EF4-FFF2-40B4-BE49-F238E27FC236}">
                <a16:creationId xmlns:a16="http://schemas.microsoft.com/office/drawing/2014/main" id="{25F7E8A4-CD2F-E54A-ABDB-A15D8AA710D1}"/>
              </a:ext>
            </a:extLst>
          </p:cNvPr>
          <p:cNvCxnSpPr>
            <a:cxnSpLocks/>
            <a:stCxn id="39" idx="0"/>
            <a:endCxn id="39" idx="2"/>
          </p:cNvCxnSpPr>
          <p:nvPr/>
        </p:nvCxnSpPr>
        <p:spPr>
          <a:xfrm>
            <a:off x="18743988" y="4573630"/>
            <a:ext cx="0" cy="1051560"/>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0" name="Düz Bağlayıcı 29">
            <a:extLst>
              <a:ext uri="{FF2B5EF4-FFF2-40B4-BE49-F238E27FC236}">
                <a16:creationId xmlns:a16="http://schemas.microsoft.com/office/drawing/2014/main" id="{E0F970C3-F74A-2640-871A-CB51443C7DD1}"/>
              </a:ext>
            </a:extLst>
          </p:cNvPr>
          <p:cNvCxnSpPr>
            <a:cxnSpLocks/>
            <a:endCxn id="40" idx="2"/>
          </p:cNvCxnSpPr>
          <p:nvPr/>
        </p:nvCxnSpPr>
        <p:spPr>
          <a:xfrm flipH="1">
            <a:off x="18743988" y="5865261"/>
            <a:ext cx="1" cy="1227517"/>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1" name="Düz Bağlayıcı 30">
            <a:extLst>
              <a:ext uri="{FF2B5EF4-FFF2-40B4-BE49-F238E27FC236}">
                <a16:creationId xmlns:a16="http://schemas.microsoft.com/office/drawing/2014/main" id="{F43B7173-3F66-7A4B-BB70-694ED431BCDA}"/>
              </a:ext>
            </a:extLst>
          </p:cNvPr>
          <p:cNvCxnSpPr>
            <a:cxnSpLocks/>
            <a:stCxn id="43" idx="0"/>
            <a:endCxn id="43" idx="2"/>
          </p:cNvCxnSpPr>
          <p:nvPr/>
        </p:nvCxnSpPr>
        <p:spPr>
          <a:xfrm>
            <a:off x="18743988" y="7508806"/>
            <a:ext cx="0" cy="1051560"/>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2" name="Düz Bağlayıcı 31">
            <a:extLst>
              <a:ext uri="{FF2B5EF4-FFF2-40B4-BE49-F238E27FC236}">
                <a16:creationId xmlns:a16="http://schemas.microsoft.com/office/drawing/2014/main" id="{5F0C7BF4-055D-FD4D-B5D9-28A5F4B528BA}"/>
              </a:ext>
            </a:extLst>
          </p:cNvPr>
          <p:cNvCxnSpPr>
            <a:cxnSpLocks/>
          </p:cNvCxnSpPr>
          <p:nvPr/>
        </p:nvCxnSpPr>
        <p:spPr>
          <a:xfrm>
            <a:off x="18743988" y="8794907"/>
            <a:ext cx="0" cy="1417754"/>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3" name="Düz Bağlayıcı 32">
            <a:extLst>
              <a:ext uri="{FF2B5EF4-FFF2-40B4-BE49-F238E27FC236}">
                <a16:creationId xmlns:a16="http://schemas.microsoft.com/office/drawing/2014/main" id="{909DC556-1C23-B041-A857-FBB935B6DD65}"/>
              </a:ext>
            </a:extLst>
          </p:cNvPr>
          <p:cNvCxnSpPr>
            <a:cxnSpLocks/>
            <a:endCxn id="41" idx="2"/>
          </p:cNvCxnSpPr>
          <p:nvPr/>
        </p:nvCxnSpPr>
        <p:spPr>
          <a:xfrm>
            <a:off x="18694326" y="10278018"/>
            <a:ext cx="49662" cy="1217520"/>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sp>
        <p:nvSpPr>
          <p:cNvPr id="46" name="Grafik 14">
            <a:extLst>
              <a:ext uri="{FF2B5EF4-FFF2-40B4-BE49-F238E27FC236}">
                <a16:creationId xmlns:a16="http://schemas.microsoft.com/office/drawing/2014/main" id="{800DB17F-3BDD-BF4D-AC33-B8DA282EB5B3}"/>
              </a:ext>
            </a:extLst>
          </p:cNvPr>
          <p:cNvSpPr/>
          <p:nvPr userDrawn="1"/>
        </p:nvSpPr>
        <p:spPr>
          <a:xfrm>
            <a:off x="18401182" y="12304142"/>
            <a:ext cx="879600" cy="83056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gradFill>
            <a:gsLst>
              <a:gs pos="0">
                <a:schemeClr val="bg1">
                  <a:alpha val="5000"/>
                </a:schemeClr>
              </a:gs>
              <a:gs pos="100000">
                <a:schemeClr val="bg1">
                  <a:alpha val="23000"/>
                </a:schemeClr>
              </a:gs>
            </a:gsLst>
            <a:lin ang="19800000" scaled="0"/>
          </a:gra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7" name="Grafik 14">
            <a:extLst>
              <a:ext uri="{FF2B5EF4-FFF2-40B4-BE49-F238E27FC236}">
                <a16:creationId xmlns:a16="http://schemas.microsoft.com/office/drawing/2014/main" id="{2D43EAD9-FB29-464E-AA1B-3E28713E9B2A}"/>
              </a:ext>
            </a:extLst>
          </p:cNvPr>
          <p:cNvSpPr/>
          <p:nvPr userDrawn="1"/>
        </p:nvSpPr>
        <p:spPr>
          <a:xfrm>
            <a:off x="21329544" y="1646548"/>
            <a:ext cx="879600" cy="83056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gradFill>
            <a:gsLst>
              <a:gs pos="0">
                <a:schemeClr val="bg1">
                  <a:alpha val="5000"/>
                </a:schemeClr>
              </a:gs>
              <a:gs pos="100000">
                <a:schemeClr val="bg1">
                  <a:alpha val="23000"/>
                </a:schemeClr>
              </a:gs>
            </a:gsLst>
            <a:lin ang="19800000" scaled="0"/>
          </a:gra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48" name="Düz Bağlayıcı 47">
            <a:extLst>
              <a:ext uri="{FF2B5EF4-FFF2-40B4-BE49-F238E27FC236}">
                <a16:creationId xmlns:a16="http://schemas.microsoft.com/office/drawing/2014/main" id="{359F0E80-9A69-E948-9629-24631D835B16}"/>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49" name="Dikdörtgen 48">
            <a:extLst>
              <a:ext uri="{FF2B5EF4-FFF2-40B4-BE49-F238E27FC236}">
                <a16:creationId xmlns:a16="http://schemas.microsoft.com/office/drawing/2014/main" id="{B138B525-97FB-D248-BBD3-B6894FA5A267}"/>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50" name="Resim 49" descr="nesne içeren bir resim&#10;&#10;&#10;&#10;Açıklama otomatik olarak oluşturuldu">
            <a:extLst>
              <a:ext uri="{FF2B5EF4-FFF2-40B4-BE49-F238E27FC236}">
                <a16:creationId xmlns:a16="http://schemas.microsoft.com/office/drawing/2014/main" id="{674AE9C2-01C8-6848-9E14-6F6B5F88EB3A}"/>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51" name="Serbest Form 50">
            <a:extLst>
              <a:ext uri="{FF2B5EF4-FFF2-40B4-BE49-F238E27FC236}">
                <a16:creationId xmlns:a16="http://schemas.microsoft.com/office/drawing/2014/main" id="{BDACAD65-BA3B-324B-9A8C-0E9E54774337}"/>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2" name="Slayt Numarası">
            <a:extLst>
              <a:ext uri="{FF2B5EF4-FFF2-40B4-BE49-F238E27FC236}">
                <a16:creationId xmlns:a16="http://schemas.microsoft.com/office/drawing/2014/main" id="{D7CA43D6-FF55-B54D-83B7-58F52D5D75CD}"/>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pPr>
            <a:fld id="{86CB4B4D-7CA3-9044-876B-883B54F8677D}" type="slidenum">
              <a:rPr lang="tr-TR" sz="2400" spc="0" smtClean="0"/>
              <a:pPr algn="ctr" defTabSz="825418" hangingPunct="0">
                <a:lnSpc>
                  <a:spcPct val="120000"/>
                </a:lnSpc>
              </a:pPr>
              <a:t>‹#›</a:t>
            </a:fld>
            <a:endParaRPr lang="tr-TR" sz="2400" spc="0"/>
          </a:p>
        </p:txBody>
      </p:sp>
      <p:sp>
        <p:nvSpPr>
          <p:cNvPr id="84" name="Metin Yer Tutucusu 83">
            <a:extLst>
              <a:ext uri="{FF2B5EF4-FFF2-40B4-BE49-F238E27FC236}">
                <a16:creationId xmlns:a16="http://schemas.microsoft.com/office/drawing/2014/main" id="{7C46950E-91B8-E642-B203-5ACDF6F1BFD7}"/>
              </a:ext>
            </a:extLst>
          </p:cNvPr>
          <p:cNvSpPr>
            <a:spLocks noGrp="1"/>
          </p:cNvSpPr>
          <p:nvPr userDrawn="1">
            <p:ph type="body" sz="quarter" idx="14" hasCustomPrompt="1"/>
          </p:nvPr>
        </p:nvSpPr>
        <p:spPr>
          <a:xfrm>
            <a:off x="651740" y="140945"/>
            <a:ext cx="1699577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en-US"/>
              <a:t>Lorem ipsum</a:t>
            </a:r>
            <a:endParaRPr lang="tr-TR"/>
          </a:p>
        </p:txBody>
      </p:sp>
      <p:sp>
        <p:nvSpPr>
          <p:cNvPr id="86" name="Metin Yer Tutucusu 85">
            <a:extLst>
              <a:ext uri="{FF2B5EF4-FFF2-40B4-BE49-F238E27FC236}">
                <a16:creationId xmlns:a16="http://schemas.microsoft.com/office/drawing/2014/main" id="{7FACA516-76C9-E249-A2C9-FFB23A3B9DA2}"/>
              </a:ext>
            </a:extLst>
          </p:cNvPr>
          <p:cNvSpPr>
            <a:spLocks noGrp="1"/>
          </p:cNvSpPr>
          <p:nvPr userDrawn="1">
            <p:ph type="body" sz="quarter" idx="15" hasCustomPrompt="1"/>
          </p:nvPr>
        </p:nvSpPr>
        <p:spPr>
          <a:xfrm>
            <a:off x="4611481" y="2873013"/>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87" name="Metin Yer Tutucusu 85">
            <a:extLst>
              <a:ext uri="{FF2B5EF4-FFF2-40B4-BE49-F238E27FC236}">
                <a16:creationId xmlns:a16="http://schemas.microsoft.com/office/drawing/2014/main" id="{AAD103C9-635F-7644-9CBF-12F5192DA96B}"/>
              </a:ext>
            </a:extLst>
          </p:cNvPr>
          <p:cNvSpPr>
            <a:spLocks noGrp="1"/>
          </p:cNvSpPr>
          <p:nvPr userDrawn="1">
            <p:ph type="body" sz="quarter" idx="16" hasCustomPrompt="1"/>
          </p:nvPr>
        </p:nvSpPr>
        <p:spPr>
          <a:xfrm>
            <a:off x="4399449" y="4913847"/>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88" name="Metin Yer Tutucusu 85">
            <a:extLst>
              <a:ext uri="{FF2B5EF4-FFF2-40B4-BE49-F238E27FC236}">
                <a16:creationId xmlns:a16="http://schemas.microsoft.com/office/drawing/2014/main" id="{FD8E01B1-5E33-A346-98E8-16AD9CD711D7}"/>
              </a:ext>
            </a:extLst>
          </p:cNvPr>
          <p:cNvSpPr>
            <a:spLocks noGrp="1"/>
          </p:cNvSpPr>
          <p:nvPr userDrawn="1">
            <p:ph type="body" sz="quarter" idx="17" hasCustomPrompt="1"/>
          </p:nvPr>
        </p:nvSpPr>
        <p:spPr>
          <a:xfrm>
            <a:off x="4187417" y="7113707"/>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89" name="Metin Yer Tutucusu 85">
            <a:extLst>
              <a:ext uri="{FF2B5EF4-FFF2-40B4-BE49-F238E27FC236}">
                <a16:creationId xmlns:a16="http://schemas.microsoft.com/office/drawing/2014/main" id="{7DC7908A-2EA0-E244-9A4A-20B16066A462}"/>
              </a:ext>
            </a:extLst>
          </p:cNvPr>
          <p:cNvSpPr>
            <a:spLocks noGrp="1"/>
          </p:cNvSpPr>
          <p:nvPr userDrawn="1">
            <p:ph type="body" sz="quarter" idx="18" hasCustomPrompt="1"/>
          </p:nvPr>
        </p:nvSpPr>
        <p:spPr>
          <a:xfrm>
            <a:off x="3975385" y="9048525"/>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93" name="Metin Yer Tutucusu 92">
            <a:extLst>
              <a:ext uri="{FF2B5EF4-FFF2-40B4-BE49-F238E27FC236}">
                <a16:creationId xmlns:a16="http://schemas.microsoft.com/office/drawing/2014/main" id="{415137C0-3BA5-D146-8340-8CBDFF2C47E5}"/>
              </a:ext>
            </a:extLst>
          </p:cNvPr>
          <p:cNvSpPr>
            <a:spLocks noGrp="1"/>
          </p:cNvSpPr>
          <p:nvPr>
            <p:ph type="body" sz="quarter" idx="19" hasCustomPrompt="1"/>
          </p:nvPr>
        </p:nvSpPr>
        <p:spPr>
          <a:xfrm>
            <a:off x="12301259" y="4722584"/>
            <a:ext cx="2869242" cy="688976"/>
          </a:xfrm>
        </p:spPr>
        <p:txBody>
          <a:bodyPr>
            <a:noAutofit/>
          </a:bodyPr>
          <a:lstStyle>
            <a:lvl1pPr algn="ctr">
              <a:defRPr sz="3200" b="1">
                <a:solidFill>
                  <a:schemeClr val="bg1"/>
                </a:solidFill>
              </a:defRPr>
            </a:lvl1pPr>
          </a:lstStyle>
          <a:p>
            <a:pPr lvl="0"/>
            <a:r>
              <a:rPr lang="tr-TR"/>
              <a:t>Lorem ıpsum</a:t>
            </a:r>
          </a:p>
        </p:txBody>
      </p:sp>
      <p:sp>
        <p:nvSpPr>
          <p:cNvPr id="94" name="Metin Yer Tutucusu 92">
            <a:extLst>
              <a:ext uri="{FF2B5EF4-FFF2-40B4-BE49-F238E27FC236}">
                <a16:creationId xmlns:a16="http://schemas.microsoft.com/office/drawing/2014/main" id="{161F3F3C-8B10-AC45-B823-866D82702C99}"/>
              </a:ext>
            </a:extLst>
          </p:cNvPr>
          <p:cNvSpPr>
            <a:spLocks noGrp="1"/>
          </p:cNvSpPr>
          <p:nvPr>
            <p:ph type="body" sz="quarter" idx="20" hasCustomPrompt="1"/>
          </p:nvPr>
        </p:nvSpPr>
        <p:spPr>
          <a:xfrm>
            <a:off x="12301259" y="6180322"/>
            <a:ext cx="2869242" cy="688976"/>
          </a:xfrm>
        </p:spPr>
        <p:txBody>
          <a:bodyPr>
            <a:noAutofit/>
          </a:bodyPr>
          <a:lstStyle>
            <a:lvl1pPr algn="ctr">
              <a:defRPr sz="3200" b="1">
                <a:solidFill>
                  <a:schemeClr val="bg1"/>
                </a:solidFill>
              </a:defRPr>
            </a:lvl1pPr>
          </a:lstStyle>
          <a:p>
            <a:pPr lvl="0"/>
            <a:r>
              <a:rPr lang="tr-TR"/>
              <a:t>Lorem ıpsum</a:t>
            </a:r>
          </a:p>
        </p:txBody>
      </p:sp>
      <p:sp>
        <p:nvSpPr>
          <p:cNvPr id="95" name="Metin Yer Tutucusu 92">
            <a:extLst>
              <a:ext uri="{FF2B5EF4-FFF2-40B4-BE49-F238E27FC236}">
                <a16:creationId xmlns:a16="http://schemas.microsoft.com/office/drawing/2014/main" id="{C91FECCD-5CB6-344D-8BE7-B1C06FAE59C1}"/>
              </a:ext>
            </a:extLst>
          </p:cNvPr>
          <p:cNvSpPr>
            <a:spLocks noGrp="1"/>
          </p:cNvSpPr>
          <p:nvPr>
            <p:ph type="body" sz="quarter" idx="21" hasCustomPrompt="1"/>
          </p:nvPr>
        </p:nvSpPr>
        <p:spPr>
          <a:xfrm>
            <a:off x="12301259" y="7691070"/>
            <a:ext cx="2869242" cy="688976"/>
          </a:xfrm>
        </p:spPr>
        <p:txBody>
          <a:bodyPr>
            <a:noAutofit/>
          </a:bodyPr>
          <a:lstStyle>
            <a:lvl1pPr algn="ctr">
              <a:defRPr sz="3200" b="1">
                <a:solidFill>
                  <a:schemeClr val="bg1"/>
                </a:solidFill>
              </a:defRPr>
            </a:lvl1pPr>
          </a:lstStyle>
          <a:p>
            <a:pPr lvl="0"/>
            <a:r>
              <a:rPr lang="tr-TR"/>
              <a:t>Lorem ıpsum</a:t>
            </a:r>
          </a:p>
        </p:txBody>
      </p:sp>
      <p:sp>
        <p:nvSpPr>
          <p:cNvPr id="96" name="Metin Yer Tutucusu 92">
            <a:extLst>
              <a:ext uri="{FF2B5EF4-FFF2-40B4-BE49-F238E27FC236}">
                <a16:creationId xmlns:a16="http://schemas.microsoft.com/office/drawing/2014/main" id="{5F171E1E-0237-F44B-9684-819F2505290C}"/>
              </a:ext>
            </a:extLst>
          </p:cNvPr>
          <p:cNvSpPr>
            <a:spLocks noGrp="1"/>
          </p:cNvSpPr>
          <p:nvPr>
            <p:ph type="body" sz="quarter" idx="22" hasCustomPrompt="1"/>
          </p:nvPr>
        </p:nvSpPr>
        <p:spPr>
          <a:xfrm>
            <a:off x="12301259" y="9095800"/>
            <a:ext cx="2869242" cy="688976"/>
          </a:xfrm>
        </p:spPr>
        <p:txBody>
          <a:bodyPr>
            <a:noAutofit/>
          </a:bodyPr>
          <a:lstStyle>
            <a:lvl1pPr algn="ctr">
              <a:defRPr sz="3200" b="1">
                <a:solidFill>
                  <a:schemeClr val="bg1"/>
                </a:solidFill>
              </a:defRPr>
            </a:lvl1pPr>
          </a:lstStyle>
          <a:p>
            <a:pPr lvl="0"/>
            <a:r>
              <a:rPr lang="tr-TR"/>
              <a:t>Lorem ıpsum</a:t>
            </a:r>
          </a:p>
        </p:txBody>
      </p:sp>
      <p:sp>
        <p:nvSpPr>
          <p:cNvPr id="97" name="Metin Yer Tutucusu 92">
            <a:extLst>
              <a:ext uri="{FF2B5EF4-FFF2-40B4-BE49-F238E27FC236}">
                <a16:creationId xmlns:a16="http://schemas.microsoft.com/office/drawing/2014/main" id="{D4DC0E97-16A2-B44E-BE9F-E38EFAF63B0D}"/>
              </a:ext>
            </a:extLst>
          </p:cNvPr>
          <p:cNvSpPr>
            <a:spLocks noGrp="1"/>
          </p:cNvSpPr>
          <p:nvPr>
            <p:ph type="body" sz="quarter" idx="23" hasCustomPrompt="1"/>
          </p:nvPr>
        </p:nvSpPr>
        <p:spPr>
          <a:xfrm>
            <a:off x="12301259" y="10580044"/>
            <a:ext cx="2869242" cy="688976"/>
          </a:xfrm>
        </p:spPr>
        <p:txBody>
          <a:bodyPr>
            <a:noAutofit/>
          </a:bodyPr>
          <a:lstStyle>
            <a:lvl1pPr algn="ctr">
              <a:defRPr sz="3200" b="1">
                <a:solidFill>
                  <a:schemeClr val="bg1"/>
                </a:solidFill>
              </a:defRPr>
            </a:lvl1pPr>
          </a:lstStyle>
          <a:p>
            <a:pPr lvl="0"/>
            <a:r>
              <a:rPr lang="tr-TR"/>
              <a:t>Lorem ıpsum</a:t>
            </a:r>
          </a:p>
        </p:txBody>
      </p:sp>
      <p:sp>
        <p:nvSpPr>
          <p:cNvPr id="98" name="Metin Yer Tutucusu 92">
            <a:extLst>
              <a:ext uri="{FF2B5EF4-FFF2-40B4-BE49-F238E27FC236}">
                <a16:creationId xmlns:a16="http://schemas.microsoft.com/office/drawing/2014/main" id="{9427A195-6F0B-F942-9B6A-3B395F796A2B}"/>
              </a:ext>
            </a:extLst>
          </p:cNvPr>
          <p:cNvSpPr>
            <a:spLocks noGrp="1"/>
          </p:cNvSpPr>
          <p:nvPr>
            <p:ph type="body" sz="quarter" idx="24" hasCustomPrompt="1"/>
          </p:nvPr>
        </p:nvSpPr>
        <p:spPr>
          <a:xfrm>
            <a:off x="12301259" y="3317854"/>
            <a:ext cx="2869242" cy="688976"/>
          </a:xfrm>
        </p:spPr>
        <p:txBody>
          <a:bodyPr>
            <a:noAutofit/>
          </a:bodyPr>
          <a:lstStyle>
            <a:lvl1pPr algn="ctr">
              <a:defRPr sz="3200" b="1" i="0">
                <a:solidFill>
                  <a:schemeClr val="bg1"/>
                </a:solidFill>
                <a:latin typeface="Graublau Sans Semibold" panose="02000500040000020004" pitchFamily="2" charset="0"/>
              </a:defRPr>
            </a:lvl1pPr>
          </a:lstStyle>
          <a:p>
            <a:pPr lvl="0"/>
            <a:r>
              <a:rPr lang="tr-TR"/>
              <a:t>Lorem </a:t>
            </a:r>
            <a:r>
              <a:rPr lang="en-US"/>
              <a:t>i</a:t>
            </a:r>
            <a:r>
              <a:rPr lang="tr-TR"/>
              <a:t>psum</a:t>
            </a:r>
          </a:p>
        </p:txBody>
      </p:sp>
      <p:sp>
        <p:nvSpPr>
          <p:cNvPr id="99" name="Metin Yer Tutucusu 92">
            <a:extLst>
              <a:ext uri="{FF2B5EF4-FFF2-40B4-BE49-F238E27FC236}">
                <a16:creationId xmlns:a16="http://schemas.microsoft.com/office/drawing/2014/main" id="{07E7D147-0C0B-EE4C-8BCF-AB07E40B92F4}"/>
              </a:ext>
            </a:extLst>
          </p:cNvPr>
          <p:cNvSpPr>
            <a:spLocks noGrp="1"/>
          </p:cNvSpPr>
          <p:nvPr>
            <p:ph type="body" sz="quarter" idx="25" hasCustomPrompt="1"/>
          </p:nvPr>
        </p:nvSpPr>
        <p:spPr>
          <a:xfrm>
            <a:off x="17231067" y="3317854"/>
            <a:ext cx="2869242" cy="688976"/>
          </a:xfrm>
        </p:spPr>
        <p:txBody>
          <a:bodyPr>
            <a:noAutofit/>
          </a:bodyPr>
          <a:lstStyle>
            <a:lvl1pPr>
              <a:defRPr sz="3200" b="1" i="0">
                <a:solidFill>
                  <a:schemeClr val="bg1"/>
                </a:solidFill>
                <a:latin typeface="Graublau Sans Semibold" panose="02000500040000020004" pitchFamily="2" charset="0"/>
              </a:defRPr>
            </a:lvl1pPr>
          </a:lstStyle>
          <a:p>
            <a:pPr lvl="0"/>
            <a:r>
              <a:rPr lang="tr-TR"/>
              <a:t>Lorem </a:t>
            </a:r>
            <a:r>
              <a:rPr lang="en-US"/>
              <a:t>i</a:t>
            </a:r>
            <a:r>
              <a:rPr lang="tr-TR"/>
              <a:t>psum</a:t>
            </a:r>
          </a:p>
        </p:txBody>
      </p:sp>
      <p:sp>
        <p:nvSpPr>
          <p:cNvPr id="101" name="Metin Yer Tutucusu 100">
            <a:extLst>
              <a:ext uri="{FF2B5EF4-FFF2-40B4-BE49-F238E27FC236}">
                <a16:creationId xmlns:a16="http://schemas.microsoft.com/office/drawing/2014/main" id="{F30C7ED2-133A-4643-AE8E-A1DBA27A3817}"/>
              </a:ext>
            </a:extLst>
          </p:cNvPr>
          <p:cNvSpPr>
            <a:spLocks noGrp="1"/>
          </p:cNvSpPr>
          <p:nvPr>
            <p:ph type="body" sz="quarter" idx="26" hasCustomPrompt="1"/>
          </p:nvPr>
        </p:nvSpPr>
        <p:spPr>
          <a:xfrm>
            <a:off x="15833726" y="4574347"/>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2" name="Metin Yer Tutucusu 100">
            <a:extLst>
              <a:ext uri="{FF2B5EF4-FFF2-40B4-BE49-F238E27FC236}">
                <a16:creationId xmlns:a16="http://schemas.microsoft.com/office/drawing/2014/main" id="{5E564E71-0AF6-D149-95CF-E4518C8C0A62}"/>
              </a:ext>
            </a:extLst>
          </p:cNvPr>
          <p:cNvSpPr>
            <a:spLocks noGrp="1"/>
          </p:cNvSpPr>
          <p:nvPr>
            <p:ph type="body" sz="quarter" idx="27" hasCustomPrompt="1"/>
          </p:nvPr>
        </p:nvSpPr>
        <p:spPr>
          <a:xfrm>
            <a:off x="15833726" y="6032085"/>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3" name="Metin Yer Tutucusu 100">
            <a:extLst>
              <a:ext uri="{FF2B5EF4-FFF2-40B4-BE49-F238E27FC236}">
                <a16:creationId xmlns:a16="http://schemas.microsoft.com/office/drawing/2014/main" id="{5F4083F8-9C9B-DF4E-B0B0-1A3071CCECDF}"/>
              </a:ext>
            </a:extLst>
          </p:cNvPr>
          <p:cNvSpPr>
            <a:spLocks noGrp="1"/>
          </p:cNvSpPr>
          <p:nvPr>
            <p:ph type="body" sz="quarter" idx="28" hasCustomPrompt="1"/>
          </p:nvPr>
        </p:nvSpPr>
        <p:spPr>
          <a:xfrm>
            <a:off x="15833726" y="7463319"/>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4" name="Metin Yer Tutucusu 100">
            <a:extLst>
              <a:ext uri="{FF2B5EF4-FFF2-40B4-BE49-F238E27FC236}">
                <a16:creationId xmlns:a16="http://schemas.microsoft.com/office/drawing/2014/main" id="{F6393F94-9CB2-394E-B61F-714E4CBC6F3E}"/>
              </a:ext>
            </a:extLst>
          </p:cNvPr>
          <p:cNvSpPr>
            <a:spLocks noGrp="1"/>
          </p:cNvSpPr>
          <p:nvPr>
            <p:ph type="body" sz="quarter" idx="29" hasCustomPrompt="1"/>
          </p:nvPr>
        </p:nvSpPr>
        <p:spPr>
          <a:xfrm>
            <a:off x="15833726" y="8947563"/>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5" name="Metin Yer Tutucusu 100">
            <a:extLst>
              <a:ext uri="{FF2B5EF4-FFF2-40B4-BE49-F238E27FC236}">
                <a16:creationId xmlns:a16="http://schemas.microsoft.com/office/drawing/2014/main" id="{BE5CFD99-B894-6249-A83B-03EA30406FF1}"/>
              </a:ext>
            </a:extLst>
          </p:cNvPr>
          <p:cNvSpPr>
            <a:spLocks noGrp="1"/>
          </p:cNvSpPr>
          <p:nvPr>
            <p:ph type="body" sz="quarter" idx="30" hasCustomPrompt="1"/>
          </p:nvPr>
        </p:nvSpPr>
        <p:spPr>
          <a:xfrm>
            <a:off x="15833726" y="10352293"/>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6" name="Metin Yer Tutucusu 100">
            <a:extLst>
              <a:ext uri="{FF2B5EF4-FFF2-40B4-BE49-F238E27FC236}">
                <a16:creationId xmlns:a16="http://schemas.microsoft.com/office/drawing/2014/main" id="{EC808EF3-3558-DF4E-8C55-732BA406E6E8}"/>
              </a:ext>
            </a:extLst>
          </p:cNvPr>
          <p:cNvSpPr>
            <a:spLocks noGrp="1"/>
          </p:cNvSpPr>
          <p:nvPr>
            <p:ph type="body" sz="quarter" idx="31" hasCustomPrompt="1"/>
          </p:nvPr>
        </p:nvSpPr>
        <p:spPr>
          <a:xfrm>
            <a:off x="19067258" y="10378797"/>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7" name="Metin Yer Tutucusu 100">
            <a:extLst>
              <a:ext uri="{FF2B5EF4-FFF2-40B4-BE49-F238E27FC236}">
                <a16:creationId xmlns:a16="http://schemas.microsoft.com/office/drawing/2014/main" id="{49865EDF-F2AA-AD45-A06D-894BBBCAF16D}"/>
              </a:ext>
            </a:extLst>
          </p:cNvPr>
          <p:cNvSpPr>
            <a:spLocks noGrp="1"/>
          </p:cNvSpPr>
          <p:nvPr>
            <p:ph type="body" sz="quarter" idx="32" hasCustomPrompt="1"/>
          </p:nvPr>
        </p:nvSpPr>
        <p:spPr>
          <a:xfrm>
            <a:off x="19067258" y="8921059"/>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8" name="Metin Yer Tutucusu 100">
            <a:extLst>
              <a:ext uri="{FF2B5EF4-FFF2-40B4-BE49-F238E27FC236}">
                <a16:creationId xmlns:a16="http://schemas.microsoft.com/office/drawing/2014/main" id="{269CFEF1-8852-6F4E-9416-F86CC126DBDA}"/>
              </a:ext>
            </a:extLst>
          </p:cNvPr>
          <p:cNvSpPr>
            <a:spLocks noGrp="1"/>
          </p:cNvSpPr>
          <p:nvPr>
            <p:ph type="body" sz="quarter" idx="33" hasCustomPrompt="1"/>
          </p:nvPr>
        </p:nvSpPr>
        <p:spPr>
          <a:xfrm>
            <a:off x="19067258" y="7463321"/>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9" name="Metin Yer Tutucusu 100">
            <a:extLst>
              <a:ext uri="{FF2B5EF4-FFF2-40B4-BE49-F238E27FC236}">
                <a16:creationId xmlns:a16="http://schemas.microsoft.com/office/drawing/2014/main" id="{BA27CB50-5986-EA48-993A-062B308EA50B}"/>
              </a:ext>
            </a:extLst>
          </p:cNvPr>
          <p:cNvSpPr>
            <a:spLocks noGrp="1"/>
          </p:cNvSpPr>
          <p:nvPr>
            <p:ph type="body" sz="quarter" idx="34" hasCustomPrompt="1"/>
          </p:nvPr>
        </p:nvSpPr>
        <p:spPr>
          <a:xfrm>
            <a:off x="19067258" y="5926069"/>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10" name="Metin Yer Tutucusu 100">
            <a:extLst>
              <a:ext uri="{FF2B5EF4-FFF2-40B4-BE49-F238E27FC236}">
                <a16:creationId xmlns:a16="http://schemas.microsoft.com/office/drawing/2014/main" id="{D1757504-C801-9440-9BC0-02FF7FEB38F6}"/>
              </a:ext>
            </a:extLst>
          </p:cNvPr>
          <p:cNvSpPr>
            <a:spLocks noGrp="1"/>
          </p:cNvSpPr>
          <p:nvPr>
            <p:ph type="body" sz="quarter" idx="35" hasCustomPrompt="1"/>
          </p:nvPr>
        </p:nvSpPr>
        <p:spPr>
          <a:xfrm>
            <a:off x="19067258" y="4547843"/>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Tree>
    <p:extLst>
      <p:ext uri="{BB962C8B-B14F-4D97-AF65-F5344CB8AC3E}">
        <p14:creationId xmlns:p14="http://schemas.microsoft.com/office/powerpoint/2010/main" val="1022743468"/>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07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CC3DC122-4F9D-2D44-A9A1-4A792A73DCEF}"/>
              </a:ext>
            </a:extLst>
          </p:cNvPr>
          <p:cNvSpPr/>
          <p:nvPr userDrawn="1"/>
        </p:nvSpPr>
        <p:spPr>
          <a:xfrm>
            <a:off x="-533400" y="5816111"/>
            <a:ext cx="2610209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 name="Metin Yer Tutucusu 1">
            <a:extLst>
              <a:ext uri="{FF2B5EF4-FFF2-40B4-BE49-F238E27FC236}">
                <a16:creationId xmlns:a16="http://schemas.microsoft.com/office/drawing/2014/main" id="{2B711F3B-FB6E-4044-8284-380F43A2A530}"/>
              </a:ext>
            </a:extLst>
          </p:cNvPr>
          <p:cNvSpPr>
            <a:spLocks noGrp="1"/>
          </p:cNvSpPr>
          <p:nvPr>
            <p:ph type="body" sz="quarter" idx="13"/>
          </p:nvPr>
        </p:nvSpPr>
        <p:spPr>
          <a:xfrm>
            <a:off x="22763711" y="12670271"/>
            <a:ext cx="1530350" cy="635302"/>
          </a:xfrm>
        </p:spPr>
        <p:txBody>
          <a:bodyPr/>
          <a:lstStyle/>
          <a:p>
            <a:endParaRPr lang="tr-TR"/>
          </a:p>
        </p:txBody>
      </p:sp>
      <p:sp>
        <p:nvSpPr>
          <p:cNvPr id="5" name="Serbest Form 4">
            <a:extLst>
              <a:ext uri="{FF2B5EF4-FFF2-40B4-BE49-F238E27FC236}">
                <a16:creationId xmlns:a16="http://schemas.microsoft.com/office/drawing/2014/main" id="{2DDB1BE4-1B51-5943-AA1D-6439514648C6}"/>
              </a:ext>
            </a:extLst>
          </p:cNvPr>
          <p:cNvSpPr/>
          <p:nvPr userDrawn="1"/>
        </p:nvSpPr>
        <p:spPr>
          <a:xfrm>
            <a:off x="10905687" y="-1888576"/>
            <a:ext cx="14663006" cy="517335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2"/>
            <a:stretch>
              <a:fillRect l="-139" t="3534" r="-62317" b="6992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C12C6337-6257-884F-9EAD-08B8CE37A85C}"/>
              </a:ext>
            </a:extLst>
          </p:cNvPr>
          <p:cNvSpPr/>
          <p:nvPr userDrawn="1"/>
        </p:nvSpPr>
        <p:spPr>
          <a:xfrm>
            <a:off x="13926023" y="26504"/>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73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7" name="Serbest Form 6">
            <a:extLst>
              <a:ext uri="{FF2B5EF4-FFF2-40B4-BE49-F238E27FC236}">
                <a16:creationId xmlns:a16="http://schemas.microsoft.com/office/drawing/2014/main" id="{016FCAF7-D35B-324F-B149-84C433AF4819}"/>
              </a:ext>
            </a:extLst>
          </p:cNvPr>
          <p:cNvSpPr/>
          <p:nvPr userDrawn="1"/>
        </p:nvSpPr>
        <p:spPr>
          <a:xfrm>
            <a:off x="13912628" y="-115190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2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9" name="Resim 8" descr="nesne içeren bir resim&#10;&#10;&#10;&#10;Açıklama otomatik olarak oluşturuldu">
            <a:extLst>
              <a:ext uri="{FF2B5EF4-FFF2-40B4-BE49-F238E27FC236}">
                <a16:creationId xmlns:a16="http://schemas.microsoft.com/office/drawing/2014/main" id="{73BF96A6-A712-0F42-9B48-8E202900E3EE}"/>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0E55C5A1-8B0A-1346-B7BE-21798EE44D99}"/>
              </a:ext>
            </a:extLst>
          </p:cNvPr>
          <p:cNvSpPr/>
          <p:nvPr userDrawn="1"/>
        </p:nvSpPr>
        <p:spPr>
          <a:xfrm>
            <a:off x="14147904" y="1140034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1" name="Düz Bağlayıcı 10">
            <a:extLst>
              <a:ext uri="{FF2B5EF4-FFF2-40B4-BE49-F238E27FC236}">
                <a16:creationId xmlns:a16="http://schemas.microsoft.com/office/drawing/2014/main" id="{B826EA51-D6A1-7742-A29E-D1C19713F8ED}"/>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15" name="Oval 14">
            <a:extLst>
              <a:ext uri="{FF2B5EF4-FFF2-40B4-BE49-F238E27FC236}">
                <a16:creationId xmlns:a16="http://schemas.microsoft.com/office/drawing/2014/main" id="{38B2D551-AEC9-E940-82AD-19552A6599E6}"/>
              </a:ext>
            </a:extLst>
          </p:cNvPr>
          <p:cNvSpPr/>
          <p:nvPr/>
        </p:nvSpPr>
        <p:spPr>
          <a:xfrm>
            <a:off x="10671270" y="4802444"/>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6" name="U-Turn Arrow 14">
            <a:extLst>
              <a:ext uri="{FF2B5EF4-FFF2-40B4-BE49-F238E27FC236}">
                <a16:creationId xmlns:a16="http://schemas.microsoft.com/office/drawing/2014/main" id="{F8DEF185-4154-E440-BBC2-8A5E79A6E113}"/>
              </a:ext>
            </a:extLst>
          </p:cNvPr>
          <p:cNvSpPr/>
          <p:nvPr/>
        </p:nvSpPr>
        <p:spPr>
          <a:xfrm>
            <a:off x="9461614" y="3802394"/>
            <a:ext cx="3785312" cy="3746288"/>
          </a:xfrm>
          <a:prstGeom prst="uturnArrow">
            <a:avLst>
              <a:gd name="adj1" fmla="val 17180"/>
              <a:gd name="adj2" fmla="val 17180"/>
              <a:gd name="adj3" fmla="val 0"/>
              <a:gd name="adj4" fmla="val 42316"/>
              <a:gd name="adj5" fmla="val 871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bg1"/>
              </a:solidFill>
              <a:latin typeface="Roboto Condensed" panose="02000000000000000000" pitchFamily="2" charset="0"/>
              <a:ea typeface="Roboto Condensed" panose="02000000000000000000" pitchFamily="2" charset="0"/>
            </a:endParaRPr>
          </a:p>
        </p:txBody>
      </p:sp>
      <p:sp>
        <p:nvSpPr>
          <p:cNvPr id="17" name="U-Turn Arrow 12">
            <a:extLst>
              <a:ext uri="{FF2B5EF4-FFF2-40B4-BE49-F238E27FC236}">
                <a16:creationId xmlns:a16="http://schemas.microsoft.com/office/drawing/2014/main" id="{50BAB624-E0FF-B84E-8095-09D511ECBB6A}"/>
              </a:ext>
            </a:extLst>
          </p:cNvPr>
          <p:cNvSpPr/>
          <p:nvPr/>
        </p:nvSpPr>
        <p:spPr>
          <a:xfrm flipV="1">
            <a:off x="6619956" y="6787060"/>
            <a:ext cx="3785312" cy="3746288"/>
          </a:xfrm>
          <a:prstGeom prst="uturnArrow">
            <a:avLst>
              <a:gd name="adj1" fmla="val 17180"/>
              <a:gd name="adj2" fmla="val 17180"/>
              <a:gd name="adj3" fmla="val 24441"/>
              <a:gd name="adj4" fmla="val 42316"/>
              <a:gd name="adj5" fmla="val 10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tx1"/>
              </a:solidFill>
              <a:latin typeface="Roboto Condensed" panose="02000000000000000000" pitchFamily="2" charset="0"/>
              <a:ea typeface="Roboto Condensed" panose="02000000000000000000" pitchFamily="2" charset="0"/>
            </a:endParaRPr>
          </a:p>
        </p:txBody>
      </p:sp>
      <p:sp>
        <p:nvSpPr>
          <p:cNvPr id="18" name="U-Turn Arrow 13">
            <a:extLst>
              <a:ext uri="{FF2B5EF4-FFF2-40B4-BE49-F238E27FC236}">
                <a16:creationId xmlns:a16="http://schemas.microsoft.com/office/drawing/2014/main" id="{3381418E-7224-9645-A25F-5E8EBD4FD927}"/>
              </a:ext>
            </a:extLst>
          </p:cNvPr>
          <p:cNvSpPr/>
          <p:nvPr/>
        </p:nvSpPr>
        <p:spPr>
          <a:xfrm>
            <a:off x="3805518" y="3802394"/>
            <a:ext cx="3785312" cy="3746288"/>
          </a:xfrm>
          <a:prstGeom prst="uturnArrow">
            <a:avLst>
              <a:gd name="adj1" fmla="val 17180"/>
              <a:gd name="adj2" fmla="val 17180"/>
              <a:gd name="adj3" fmla="val 24441"/>
              <a:gd name="adj4" fmla="val 42316"/>
              <a:gd name="adj5"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bg1"/>
              </a:solidFill>
              <a:latin typeface="Roboto Condensed" panose="02000000000000000000" pitchFamily="2" charset="0"/>
              <a:ea typeface="Roboto Condensed" panose="02000000000000000000" pitchFamily="2" charset="0"/>
            </a:endParaRPr>
          </a:p>
        </p:txBody>
      </p:sp>
      <p:sp>
        <p:nvSpPr>
          <p:cNvPr id="19" name="U-Turn Arrow 11">
            <a:extLst>
              <a:ext uri="{FF2B5EF4-FFF2-40B4-BE49-F238E27FC236}">
                <a16:creationId xmlns:a16="http://schemas.microsoft.com/office/drawing/2014/main" id="{4592E4EF-808C-E847-83AB-017B612317A3}"/>
              </a:ext>
            </a:extLst>
          </p:cNvPr>
          <p:cNvSpPr/>
          <p:nvPr/>
        </p:nvSpPr>
        <p:spPr>
          <a:xfrm flipV="1">
            <a:off x="984789" y="6787060"/>
            <a:ext cx="3785314" cy="3746288"/>
          </a:xfrm>
          <a:prstGeom prst="uturnArrow">
            <a:avLst>
              <a:gd name="adj1" fmla="val 17180"/>
              <a:gd name="adj2" fmla="val 17180"/>
              <a:gd name="adj3" fmla="val 24441"/>
              <a:gd name="adj4" fmla="val 42316"/>
              <a:gd name="adj5"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bg1"/>
              </a:solidFill>
              <a:latin typeface="Roboto Condensed" panose="02000000000000000000" pitchFamily="2" charset="0"/>
              <a:ea typeface="Roboto Condensed" panose="02000000000000000000" pitchFamily="2" charset="0"/>
            </a:endParaRPr>
          </a:p>
        </p:txBody>
      </p:sp>
      <p:sp>
        <p:nvSpPr>
          <p:cNvPr id="20" name="Oval 19">
            <a:extLst>
              <a:ext uri="{FF2B5EF4-FFF2-40B4-BE49-F238E27FC236}">
                <a16:creationId xmlns:a16="http://schemas.microsoft.com/office/drawing/2014/main" id="{682F565A-637C-7F41-ABA2-5863009502B8}"/>
              </a:ext>
            </a:extLst>
          </p:cNvPr>
          <p:cNvSpPr/>
          <p:nvPr/>
        </p:nvSpPr>
        <p:spPr>
          <a:xfrm>
            <a:off x="7808948" y="8129440"/>
            <a:ext cx="1061516" cy="1384935"/>
          </a:xfrm>
          <a:prstGeom prst="ellips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1" name="Oval 20">
            <a:extLst>
              <a:ext uri="{FF2B5EF4-FFF2-40B4-BE49-F238E27FC236}">
                <a16:creationId xmlns:a16="http://schemas.microsoft.com/office/drawing/2014/main" id="{1B74481C-BCF2-7D43-932C-5A5B5B81B30F}"/>
              </a:ext>
            </a:extLst>
          </p:cNvPr>
          <p:cNvSpPr/>
          <p:nvPr/>
        </p:nvSpPr>
        <p:spPr>
          <a:xfrm>
            <a:off x="2142958" y="8129440"/>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2" name="Oval 21">
            <a:extLst>
              <a:ext uri="{FF2B5EF4-FFF2-40B4-BE49-F238E27FC236}">
                <a16:creationId xmlns:a16="http://schemas.microsoft.com/office/drawing/2014/main" id="{A0335558-F665-D046-A8A9-6FD114BF762F}"/>
              </a:ext>
            </a:extLst>
          </p:cNvPr>
          <p:cNvSpPr/>
          <p:nvPr/>
        </p:nvSpPr>
        <p:spPr>
          <a:xfrm>
            <a:off x="4993148" y="4802444"/>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5" name="Oval 24">
            <a:extLst>
              <a:ext uri="{FF2B5EF4-FFF2-40B4-BE49-F238E27FC236}">
                <a16:creationId xmlns:a16="http://schemas.microsoft.com/office/drawing/2014/main" id="{2DF57261-CDEB-954F-9648-23AC998D7FBA}"/>
              </a:ext>
            </a:extLst>
          </p:cNvPr>
          <p:cNvSpPr/>
          <p:nvPr/>
        </p:nvSpPr>
        <p:spPr>
          <a:xfrm>
            <a:off x="736600" y="6378436"/>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9" name="Oval 28">
            <a:extLst>
              <a:ext uri="{FF2B5EF4-FFF2-40B4-BE49-F238E27FC236}">
                <a16:creationId xmlns:a16="http://schemas.microsoft.com/office/drawing/2014/main" id="{AA91B400-E257-3F4D-AD51-B40A44A82617}"/>
              </a:ext>
            </a:extLst>
          </p:cNvPr>
          <p:cNvSpPr/>
          <p:nvPr/>
        </p:nvSpPr>
        <p:spPr>
          <a:xfrm>
            <a:off x="12096454" y="6353908"/>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75" name="Metin Yer Tutucusu 74">
            <a:extLst>
              <a:ext uri="{FF2B5EF4-FFF2-40B4-BE49-F238E27FC236}">
                <a16:creationId xmlns:a16="http://schemas.microsoft.com/office/drawing/2014/main" id="{D664E8A1-97EF-9747-8C7C-BAB71C607DEA}"/>
              </a:ext>
            </a:extLst>
          </p:cNvPr>
          <p:cNvSpPr>
            <a:spLocks noGrp="1"/>
          </p:cNvSpPr>
          <p:nvPr>
            <p:ph type="body" sz="quarter" idx="14" hasCustomPrompt="1"/>
          </p:nvPr>
        </p:nvSpPr>
        <p:spPr>
          <a:xfrm>
            <a:off x="714377" y="319572"/>
            <a:ext cx="10036174" cy="1397000"/>
          </a:xfrm>
        </p:spPr>
        <p:txBody>
          <a:bodyPr/>
          <a:lstStyle>
            <a:lvl1pPr>
              <a:defRPr lang="tr-TR" sz="8000" dirty="0">
                <a:solidFill>
                  <a:schemeClr val="bg1"/>
                </a:solidFill>
                <a:latin typeface="Graublau Sans Book" panose="02000500040000020004" pitchFamily="2" charset="0"/>
              </a:defRPr>
            </a:lvl1pPr>
          </a:lstStyle>
          <a:p>
            <a:pPr lvl="0" rtl="0" eaLnBrk="1" hangingPunct="1">
              <a:spcBef>
                <a:spcPts val="1100"/>
              </a:spcBef>
            </a:pPr>
            <a:r>
              <a:rPr lang="tr-TR"/>
              <a:t>Lorem </a:t>
            </a:r>
            <a:r>
              <a:rPr lang="en-US"/>
              <a:t>i</a:t>
            </a:r>
            <a:r>
              <a:rPr lang="tr-TR"/>
              <a:t>psum</a:t>
            </a:r>
          </a:p>
        </p:txBody>
      </p:sp>
      <p:sp>
        <p:nvSpPr>
          <p:cNvPr id="77" name="Metin Yer Tutucusu 76">
            <a:extLst>
              <a:ext uri="{FF2B5EF4-FFF2-40B4-BE49-F238E27FC236}">
                <a16:creationId xmlns:a16="http://schemas.microsoft.com/office/drawing/2014/main" id="{9878B014-E8F5-B845-8022-469188BEBD93}"/>
              </a:ext>
            </a:extLst>
          </p:cNvPr>
          <p:cNvSpPr>
            <a:spLocks noGrp="1"/>
          </p:cNvSpPr>
          <p:nvPr>
            <p:ph type="body" sz="quarter" idx="15"/>
          </p:nvPr>
        </p:nvSpPr>
        <p:spPr>
          <a:xfrm>
            <a:off x="742112" y="1729242"/>
            <a:ext cx="8166100" cy="1028700"/>
          </a:xfrm>
        </p:spPr>
        <p:txBody>
          <a:bodyPr/>
          <a:lstStyle>
            <a:lvl1pPr>
              <a:defRPr b="0" i="0">
                <a:solidFill>
                  <a:schemeClr val="bg1"/>
                </a:solidFill>
                <a:latin typeface="Graublau Sans Light" panose="02000500040000020004" pitchFamily="2" charset="0"/>
              </a:defRPr>
            </a:lvl1pPr>
            <a:lvl2pPr>
              <a:defRPr b="0" i="0">
                <a:solidFill>
                  <a:schemeClr val="bg1"/>
                </a:solidFill>
                <a:latin typeface="Graublau Sans Light" panose="02000500040000020004" pitchFamily="2" charset="0"/>
              </a:defRPr>
            </a:lvl2pPr>
          </a:lstStyle>
          <a:p>
            <a:pPr lvl="0"/>
            <a:r>
              <a:rPr lang="tr-TR"/>
              <a:t>Asıl metin stillerini düzenlemek için tıklayın</a:t>
            </a:r>
          </a:p>
          <a:p>
            <a:pPr lvl="1"/>
            <a:endParaRPr lang="tr-TR"/>
          </a:p>
        </p:txBody>
      </p:sp>
      <p:sp>
        <p:nvSpPr>
          <p:cNvPr id="79" name="Metin Yer Tutucusu 78">
            <a:extLst>
              <a:ext uri="{FF2B5EF4-FFF2-40B4-BE49-F238E27FC236}">
                <a16:creationId xmlns:a16="http://schemas.microsoft.com/office/drawing/2014/main" id="{32EA55FB-C31F-7542-88D8-A3E725FD4FFE}"/>
              </a:ext>
            </a:extLst>
          </p:cNvPr>
          <p:cNvSpPr>
            <a:spLocks noGrp="1"/>
          </p:cNvSpPr>
          <p:nvPr>
            <p:ph type="body" sz="quarter" idx="16" hasCustomPrompt="1"/>
          </p:nvPr>
        </p:nvSpPr>
        <p:spPr>
          <a:xfrm>
            <a:off x="1539948" y="3588459"/>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1" name="Metin Yer Tutucusu 80">
            <a:extLst>
              <a:ext uri="{FF2B5EF4-FFF2-40B4-BE49-F238E27FC236}">
                <a16:creationId xmlns:a16="http://schemas.microsoft.com/office/drawing/2014/main" id="{2AC1F461-1669-9F48-B06A-949D3A8679A2}"/>
              </a:ext>
            </a:extLst>
          </p:cNvPr>
          <p:cNvSpPr>
            <a:spLocks noGrp="1"/>
          </p:cNvSpPr>
          <p:nvPr>
            <p:ph type="body" sz="quarter" idx="17" hasCustomPrompt="1"/>
          </p:nvPr>
        </p:nvSpPr>
        <p:spPr>
          <a:xfrm>
            <a:off x="1569490" y="4304722"/>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a:t>Quisque ut nibh tellus.</a:t>
            </a:r>
          </a:p>
        </p:txBody>
      </p:sp>
      <p:sp>
        <p:nvSpPr>
          <p:cNvPr id="82" name="Metin Yer Tutucusu 78">
            <a:extLst>
              <a:ext uri="{FF2B5EF4-FFF2-40B4-BE49-F238E27FC236}">
                <a16:creationId xmlns:a16="http://schemas.microsoft.com/office/drawing/2014/main" id="{642122C8-8733-A04B-A327-20AACA9301C9}"/>
              </a:ext>
            </a:extLst>
          </p:cNvPr>
          <p:cNvSpPr>
            <a:spLocks noGrp="1"/>
          </p:cNvSpPr>
          <p:nvPr>
            <p:ph type="body" sz="quarter" idx="18" hasCustomPrompt="1"/>
          </p:nvPr>
        </p:nvSpPr>
        <p:spPr>
          <a:xfrm>
            <a:off x="7158868" y="3588459"/>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3" name="Metin Yer Tutucusu 80">
            <a:extLst>
              <a:ext uri="{FF2B5EF4-FFF2-40B4-BE49-F238E27FC236}">
                <a16:creationId xmlns:a16="http://schemas.microsoft.com/office/drawing/2014/main" id="{C7602920-116D-AD40-92A0-35E8D9B6F5A4}"/>
              </a:ext>
            </a:extLst>
          </p:cNvPr>
          <p:cNvSpPr>
            <a:spLocks noGrp="1"/>
          </p:cNvSpPr>
          <p:nvPr>
            <p:ph type="body" sz="quarter" idx="19" hasCustomPrompt="1"/>
          </p:nvPr>
        </p:nvSpPr>
        <p:spPr>
          <a:xfrm>
            <a:off x="7188410" y="4304722"/>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a:t>Quisque ut nibh tellus.</a:t>
            </a:r>
          </a:p>
        </p:txBody>
      </p:sp>
      <p:sp>
        <p:nvSpPr>
          <p:cNvPr id="84" name="Metin Yer Tutucusu 78">
            <a:extLst>
              <a:ext uri="{FF2B5EF4-FFF2-40B4-BE49-F238E27FC236}">
                <a16:creationId xmlns:a16="http://schemas.microsoft.com/office/drawing/2014/main" id="{6364EAB3-2C67-3741-8198-71A7F29930C6}"/>
              </a:ext>
            </a:extLst>
          </p:cNvPr>
          <p:cNvSpPr>
            <a:spLocks noGrp="1"/>
          </p:cNvSpPr>
          <p:nvPr>
            <p:ph type="body" sz="quarter" idx="20" hasCustomPrompt="1"/>
          </p:nvPr>
        </p:nvSpPr>
        <p:spPr>
          <a:xfrm>
            <a:off x="10445406" y="9239705"/>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5" name="Metin Yer Tutucusu 80">
            <a:extLst>
              <a:ext uri="{FF2B5EF4-FFF2-40B4-BE49-F238E27FC236}">
                <a16:creationId xmlns:a16="http://schemas.microsoft.com/office/drawing/2014/main" id="{6A49DB24-FBDF-F24A-AC85-F9E0A4730569}"/>
              </a:ext>
            </a:extLst>
          </p:cNvPr>
          <p:cNvSpPr>
            <a:spLocks noGrp="1"/>
          </p:cNvSpPr>
          <p:nvPr>
            <p:ph type="body" sz="quarter" idx="21" hasCustomPrompt="1"/>
          </p:nvPr>
        </p:nvSpPr>
        <p:spPr>
          <a:xfrm>
            <a:off x="10474948" y="9955968"/>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err="1"/>
              <a:t>Quisque</a:t>
            </a:r>
            <a:r>
              <a:rPr lang="tr-TR"/>
              <a:t> ut </a:t>
            </a:r>
            <a:r>
              <a:rPr lang="tr-TR" err="1"/>
              <a:t>nibh</a:t>
            </a:r>
            <a:r>
              <a:rPr lang="tr-TR"/>
              <a:t> </a:t>
            </a:r>
            <a:r>
              <a:rPr lang="tr-TR" err="1"/>
              <a:t>tellus</a:t>
            </a:r>
            <a:r>
              <a:rPr lang="tr-TR"/>
              <a:t>.</a:t>
            </a:r>
          </a:p>
        </p:txBody>
      </p:sp>
      <p:sp>
        <p:nvSpPr>
          <p:cNvPr id="86" name="Metin Yer Tutucusu 78">
            <a:extLst>
              <a:ext uri="{FF2B5EF4-FFF2-40B4-BE49-F238E27FC236}">
                <a16:creationId xmlns:a16="http://schemas.microsoft.com/office/drawing/2014/main" id="{D5EFE552-57B5-A84D-9969-EA6C2F3C952E}"/>
              </a:ext>
            </a:extLst>
          </p:cNvPr>
          <p:cNvSpPr>
            <a:spLocks noGrp="1"/>
          </p:cNvSpPr>
          <p:nvPr>
            <p:ph type="body" sz="quarter" idx="22" hasCustomPrompt="1"/>
          </p:nvPr>
        </p:nvSpPr>
        <p:spPr>
          <a:xfrm>
            <a:off x="4322902" y="9239705"/>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7" name="Metin Yer Tutucusu 80">
            <a:extLst>
              <a:ext uri="{FF2B5EF4-FFF2-40B4-BE49-F238E27FC236}">
                <a16:creationId xmlns:a16="http://schemas.microsoft.com/office/drawing/2014/main" id="{36B49B80-617A-784D-BA2F-3B20FA735BF7}"/>
              </a:ext>
            </a:extLst>
          </p:cNvPr>
          <p:cNvSpPr>
            <a:spLocks noGrp="1"/>
          </p:cNvSpPr>
          <p:nvPr>
            <p:ph type="body" sz="quarter" idx="23" hasCustomPrompt="1"/>
          </p:nvPr>
        </p:nvSpPr>
        <p:spPr>
          <a:xfrm>
            <a:off x="4352444" y="9955968"/>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err="1"/>
              <a:t>Quisque</a:t>
            </a:r>
            <a:r>
              <a:rPr lang="tr-TR"/>
              <a:t> ut </a:t>
            </a:r>
            <a:r>
              <a:rPr lang="tr-TR" err="1"/>
              <a:t>nibh</a:t>
            </a:r>
            <a:r>
              <a:rPr lang="tr-TR"/>
              <a:t> </a:t>
            </a:r>
            <a:r>
              <a:rPr lang="tr-TR" err="1"/>
              <a:t>tellus</a:t>
            </a:r>
            <a:r>
              <a:rPr lang="tr-TR"/>
              <a:t>.</a:t>
            </a:r>
          </a:p>
        </p:txBody>
      </p:sp>
      <p:sp>
        <p:nvSpPr>
          <p:cNvPr id="89" name="Metin Yer Tutucusu 88">
            <a:extLst>
              <a:ext uri="{FF2B5EF4-FFF2-40B4-BE49-F238E27FC236}">
                <a16:creationId xmlns:a16="http://schemas.microsoft.com/office/drawing/2014/main" id="{A2AF6FEA-A1BA-2049-8B27-1D27E7ADDDF2}"/>
              </a:ext>
            </a:extLst>
          </p:cNvPr>
          <p:cNvSpPr>
            <a:spLocks noGrp="1"/>
          </p:cNvSpPr>
          <p:nvPr>
            <p:ph type="body" sz="quarter" idx="24" hasCustomPrompt="1"/>
          </p:nvPr>
        </p:nvSpPr>
        <p:spPr>
          <a:xfrm>
            <a:off x="1936930" y="6558916"/>
            <a:ext cx="1266824" cy="654153"/>
          </a:xfrm>
          <a:noFill/>
        </p:spPr>
        <p:txBody>
          <a:bodyPr wrap="square" rtlCol="0">
            <a:spAutoFit/>
          </a:bodyPr>
          <a:lstStyle>
            <a:lvl1pPr>
              <a:defRPr lang="tr-TR" sz="3200" b="1" kern="1200" dirty="0">
                <a:solidFill>
                  <a:srgbClr val="C8102E"/>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2016</a:t>
            </a:r>
          </a:p>
        </p:txBody>
      </p:sp>
      <p:sp>
        <p:nvSpPr>
          <p:cNvPr id="92" name="Metin Yer Tutucusu 88">
            <a:extLst>
              <a:ext uri="{FF2B5EF4-FFF2-40B4-BE49-F238E27FC236}">
                <a16:creationId xmlns:a16="http://schemas.microsoft.com/office/drawing/2014/main" id="{16E6FC54-0E74-A545-9B22-99CA8DF0C278}"/>
              </a:ext>
            </a:extLst>
          </p:cNvPr>
          <p:cNvSpPr>
            <a:spLocks noGrp="1"/>
          </p:cNvSpPr>
          <p:nvPr>
            <p:ph type="body" sz="quarter" idx="25" hasCustomPrompt="1"/>
          </p:nvPr>
        </p:nvSpPr>
        <p:spPr>
          <a:xfrm>
            <a:off x="4746392" y="6558916"/>
            <a:ext cx="1266824" cy="654153"/>
          </a:xfrm>
          <a:noFill/>
        </p:spPr>
        <p:txBody>
          <a:bodyPr wrap="square" rtlCol="0">
            <a:spAutoFit/>
          </a:bodyPr>
          <a:lstStyle>
            <a:lvl1pPr>
              <a:defRPr lang="tr-TR" sz="3200" b="1" kern="1200" dirty="0">
                <a:solidFill>
                  <a:srgbClr val="C8102E"/>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2017</a:t>
            </a:r>
          </a:p>
        </p:txBody>
      </p:sp>
      <p:sp>
        <p:nvSpPr>
          <p:cNvPr id="93" name="Metin Yer Tutucusu 88">
            <a:extLst>
              <a:ext uri="{FF2B5EF4-FFF2-40B4-BE49-F238E27FC236}">
                <a16:creationId xmlns:a16="http://schemas.microsoft.com/office/drawing/2014/main" id="{9136959A-7493-364F-9D00-8C5DD5214B72}"/>
              </a:ext>
            </a:extLst>
          </p:cNvPr>
          <p:cNvSpPr>
            <a:spLocks noGrp="1"/>
          </p:cNvSpPr>
          <p:nvPr>
            <p:ph type="body" sz="quarter" idx="26" hasCustomPrompt="1"/>
          </p:nvPr>
        </p:nvSpPr>
        <p:spPr>
          <a:xfrm>
            <a:off x="7741382" y="6558916"/>
            <a:ext cx="1266824" cy="654153"/>
          </a:xfrm>
          <a:noFill/>
        </p:spPr>
        <p:txBody>
          <a:bodyPr wrap="square" rtlCol="0">
            <a:spAutoFit/>
          </a:bodyPr>
          <a:lstStyle>
            <a:lvl1pPr>
              <a:defRPr lang="tr-TR" sz="3200" b="1" kern="1200" dirty="0">
                <a:solidFill>
                  <a:schemeClr val="bg1"/>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2016</a:t>
            </a:r>
          </a:p>
        </p:txBody>
      </p:sp>
      <p:sp>
        <p:nvSpPr>
          <p:cNvPr id="94" name="Metin Yer Tutucusu 88">
            <a:extLst>
              <a:ext uri="{FF2B5EF4-FFF2-40B4-BE49-F238E27FC236}">
                <a16:creationId xmlns:a16="http://schemas.microsoft.com/office/drawing/2014/main" id="{9DD9E013-C5D2-0B4A-9508-2E4A7900C7E5}"/>
              </a:ext>
            </a:extLst>
          </p:cNvPr>
          <p:cNvSpPr>
            <a:spLocks noGrp="1"/>
          </p:cNvSpPr>
          <p:nvPr>
            <p:ph type="body" sz="quarter" idx="27" hasCustomPrompt="1"/>
          </p:nvPr>
        </p:nvSpPr>
        <p:spPr>
          <a:xfrm>
            <a:off x="10550844" y="6558916"/>
            <a:ext cx="1266824" cy="654153"/>
          </a:xfrm>
          <a:noFill/>
        </p:spPr>
        <p:txBody>
          <a:bodyPr wrap="square" rtlCol="0">
            <a:spAutoFit/>
          </a:bodyPr>
          <a:lstStyle>
            <a:lvl1pPr>
              <a:defRPr lang="tr-TR" sz="3200" b="1" kern="1200" dirty="0">
                <a:solidFill>
                  <a:srgbClr val="C8102E"/>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2019</a:t>
            </a:r>
          </a:p>
        </p:txBody>
      </p:sp>
    </p:spTree>
    <p:extLst>
      <p:ext uri="{BB962C8B-B14F-4D97-AF65-F5344CB8AC3E}">
        <p14:creationId xmlns:p14="http://schemas.microsoft.com/office/powerpoint/2010/main" val="963955683"/>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0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45761F4-8DED-EB49-BE4A-E1016AEAF0B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7CB98367-0305-8A4A-A526-84980624549A}"/>
              </a:ext>
            </a:extLst>
          </p:cNvPr>
          <p:cNvSpPr/>
          <p:nvPr userDrawn="1"/>
        </p:nvSpPr>
        <p:spPr>
          <a:xfrm>
            <a:off x="18254044"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F654ED9A-7732-9142-891C-164DC856D42D}"/>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9" name="Serbest Form 8">
            <a:extLst>
              <a:ext uri="{FF2B5EF4-FFF2-40B4-BE49-F238E27FC236}">
                <a16:creationId xmlns:a16="http://schemas.microsoft.com/office/drawing/2014/main" id="{99B6DBAA-E1C9-154F-92D9-BD68F0FB430D}"/>
              </a:ext>
            </a:extLst>
          </p:cNvPr>
          <p:cNvSpPr/>
          <p:nvPr userDrawn="1"/>
        </p:nvSpPr>
        <p:spPr>
          <a:xfrm>
            <a:off x="19237150" y="-13252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pic>
        <p:nvPicPr>
          <p:cNvPr id="10" name="Resim 9" descr="nesne içeren bir resim&#10;&#10;&#10;&#10;Açıklama otomatik olarak oluşturuldu">
            <a:extLst>
              <a:ext uri="{FF2B5EF4-FFF2-40B4-BE49-F238E27FC236}">
                <a16:creationId xmlns:a16="http://schemas.microsoft.com/office/drawing/2014/main" id="{114F967E-B31F-0841-905D-B6F3B0B4587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Oval 11">
            <a:extLst>
              <a:ext uri="{FF2B5EF4-FFF2-40B4-BE49-F238E27FC236}">
                <a16:creationId xmlns:a16="http://schemas.microsoft.com/office/drawing/2014/main" id="{68B0E0D5-4B67-0A4A-8E5C-D93A9BA1D906}"/>
              </a:ext>
            </a:extLst>
          </p:cNvPr>
          <p:cNvSpPr/>
          <p:nvPr userDrawn="1"/>
        </p:nvSpPr>
        <p:spPr>
          <a:xfrm>
            <a:off x="5396795" y="10393105"/>
            <a:ext cx="695566" cy="695566"/>
          </a:xfrm>
          <a:prstGeom prst="ellipse">
            <a:avLst/>
          </a:prstGeom>
          <a:solidFill>
            <a:srgbClr val="272A30"/>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15" name="Oval 14">
            <a:extLst>
              <a:ext uri="{FF2B5EF4-FFF2-40B4-BE49-F238E27FC236}">
                <a16:creationId xmlns:a16="http://schemas.microsoft.com/office/drawing/2014/main" id="{E713B041-209E-F34D-98B2-B1F24D135950}"/>
              </a:ext>
            </a:extLst>
          </p:cNvPr>
          <p:cNvSpPr/>
          <p:nvPr userDrawn="1"/>
        </p:nvSpPr>
        <p:spPr>
          <a:xfrm>
            <a:off x="10105449" y="10393105"/>
            <a:ext cx="695566" cy="695566"/>
          </a:xfrm>
          <a:prstGeom prst="ellipse">
            <a:avLst/>
          </a:prstGeom>
          <a:solidFill>
            <a:srgbClr val="C8102E"/>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18" name="Oval 17">
            <a:extLst>
              <a:ext uri="{FF2B5EF4-FFF2-40B4-BE49-F238E27FC236}">
                <a16:creationId xmlns:a16="http://schemas.microsoft.com/office/drawing/2014/main" id="{BA2466D3-EB87-DB49-9D41-4454CD86F909}"/>
              </a:ext>
            </a:extLst>
          </p:cNvPr>
          <p:cNvSpPr/>
          <p:nvPr userDrawn="1"/>
        </p:nvSpPr>
        <p:spPr>
          <a:xfrm>
            <a:off x="14814103" y="10393105"/>
            <a:ext cx="695566" cy="695566"/>
          </a:xfrm>
          <a:prstGeom prst="ellipse">
            <a:avLst/>
          </a:prstGeom>
          <a:solidFill>
            <a:srgbClr val="4F5858"/>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1" name="Slayt Numarası">
            <a:extLst>
              <a:ext uri="{FF2B5EF4-FFF2-40B4-BE49-F238E27FC236}">
                <a16:creationId xmlns:a16="http://schemas.microsoft.com/office/drawing/2014/main" id="{7FD66326-DB91-BA40-AB36-33E9132D4A42}"/>
              </a:ext>
            </a:extLst>
          </p:cNvPr>
          <p:cNvSpPr txBox="1">
            <a:spLocks/>
          </p:cNvSpPr>
          <p:nvPr userDrawn="1"/>
        </p:nvSpPr>
        <p:spPr>
          <a:xfrm>
            <a:off x="22852318" y="12630457"/>
            <a:ext cx="1399160" cy="598305"/>
          </a:xfrm>
          <a:prstGeom prst="rect">
            <a:avLst/>
          </a:prstGeom>
        </p:spPr>
        <p:txBody>
          <a:bodyPr vert="horz" wrap="square" lIns="182880" tIns="91440" rIns="182880" bIns="91440" rtlCol="0" anchor="ctr">
            <a:spAutoFit/>
          </a:bodyPr>
          <a:lstStyle>
            <a:defPPr>
              <a:defRPr lang="tr-TR"/>
            </a:defPPr>
            <a:lvl1pPr marL="0" algn="r"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pPr>
            <a:fld id="{86CB4B4D-7CA3-9044-876B-883B54F8677D}" type="slidenum">
              <a:rPr lang="tr-TR" sz="2400" spc="0" smtClean="0"/>
              <a:pPr algn="ctr" defTabSz="825418" hangingPunct="0">
                <a:lnSpc>
                  <a:spcPct val="120000"/>
                </a:lnSpc>
              </a:pPr>
              <a:t>‹#›</a:t>
            </a:fld>
            <a:endParaRPr lang="tr-TR" sz="2400" spc="0"/>
          </a:p>
        </p:txBody>
      </p:sp>
      <p:sp>
        <p:nvSpPr>
          <p:cNvPr id="22" name="Serbest Form 21">
            <a:extLst>
              <a:ext uri="{FF2B5EF4-FFF2-40B4-BE49-F238E27FC236}">
                <a16:creationId xmlns:a16="http://schemas.microsoft.com/office/drawing/2014/main" id="{9600FC0C-7AA0-5F47-B5A2-4A7B4A1EF2A3}"/>
              </a:ext>
            </a:extLst>
          </p:cNvPr>
          <p:cNvSpPr/>
          <p:nvPr userDrawn="1"/>
        </p:nvSpPr>
        <p:spPr>
          <a:xfrm>
            <a:off x="2322733"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23" name="Serbest Form 22">
            <a:extLst>
              <a:ext uri="{FF2B5EF4-FFF2-40B4-BE49-F238E27FC236}">
                <a16:creationId xmlns:a16="http://schemas.microsoft.com/office/drawing/2014/main" id="{CA56E022-FE9F-C046-8F8A-F79F9552C166}"/>
              </a:ext>
            </a:extLst>
          </p:cNvPr>
          <p:cNvSpPr/>
          <p:nvPr userDrawn="1"/>
        </p:nvSpPr>
        <p:spPr>
          <a:xfrm>
            <a:off x="7296677"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6">
              <a:extLst>
                <a:ext uri="{BEBA8EAE-BF5A-486C-A8C5-ECC9F3942E4B}">
                  <a14:imgProps xmlns:a14="http://schemas.microsoft.com/office/drawing/2010/main">
                    <a14:imgLayer r:embed="rId7">
                      <a14:imgEffect>
                        <a14:brightnessContrast bright="18000"/>
                      </a14:imgEffect>
                    </a14:imgLayer>
                  </a14:imgProps>
                </a:ext>
              </a:extLst>
            </a:blip>
            <a:stretch>
              <a:fillRect l="-1132" t="-172221" b="-66701"/>
            </a:stretch>
          </a:blipFill>
          <a:ln w="9525" cap="flat">
            <a:noFill/>
            <a:prstDash val="solid"/>
            <a:miter/>
          </a:ln>
        </p:spPr>
        <p:txBody>
          <a:bodyPr rtlCol="0" anchor="ctr"/>
          <a:lstStyle/>
          <a:p>
            <a:endParaRPr lang="tr-TR" sz="7600"/>
          </a:p>
        </p:txBody>
      </p:sp>
      <p:sp>
        <p:nvSpPr>
          <p:cNvPr id="24" name="Serbest Form 23">
            <a:extLst>
              <a:ext uri="{FF2B5EF4-FFF2-40B4-BE49-F238E27FC236}">
                <a16:creationId xmlns:a16="http://schemas.microsoft.com/office/drawing/2014/main" id="{1F583267-8F3F-EB4A-86CB-50E8353BE740}"/>
              </a:ext>
            </a:extLst>
          </p:cNvPr>
          <p:cNvSpPr/>
          <p:nvPr userDrawn="1"/>
        </p:nvSpPr>
        <p:spPr>
          <a:xfrm>
            <a:off x="12270621"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25" name="Serbest Form 24">
            <a:extLst>
              <a:ext uri="{FF2B5EF4-FFF2-40B4-BE49-F238E27FC236}">
                <a16:creationId xmlns:a16="http://schemas.microsoft.com/office/drawing/2014/main" id="{F7485238-8210-7C42-A84E-CA957B96A440}"/>
              </a:ext>
            </a:extLst>
          </p:cNvPr>
          <p:cNvSpPr/>
          <p:nvPr userDrawn="1"/>
        </p:nvSpPr>
        <p:spPr>
          <a:xfrm>
            <a:off x="2322733"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272A30">
              <a:alpha val="0"/>
            </a:srgbClr>
          </a:solidFill>
          <a:ln w="9525" cap="flat">
            <a:noFill/>
            <a:prstDash val="solid"/>
            <a:miter/>
          </a:ln>
        </p:spPr>
        <p:txBody>
          <a:bodyPr rtlCol="0" anchor="ctr"/>
          <a:lstStyle/>
          <a:p>
            <a:endParaRPr lang="tr-TR" sz="7600"/>
          </a:p>
        </p:txBody>
      </p:sp>
      <p:sp>
        <p:nvSpPr>
          <p:cNvPr id="29" name="Serbest Form 28">
            <a:extLst>
              <a:ext uri="{FF2B5EF4-FFF2-40B4-BE49-F238E27FC236}">
                <a16:creationId xmlns:a16="http://schemas.microsoft.com/office/drawing/2014/main" id="{D2CAA73E-9F9B-6D40-A312-88EED29226D4}"/>
              </a:ext>
            </a:extLst>
          </p:cNvPr>
          <p:cNvSpPr/>
          <p:nvPr userDrawn="1"/>
        </p:nvSpPr>
        <p:spPr>
          <a:xfrm>
            <a:off x="7296677"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alpha val="60000"/>
            </a:srgbClr>
          </a:solidFill>
          <a:ln w="9525" cap="flat">
            <a:noFill/>
            <a:prstDash val="solid"/>
            <a:miter/>
          </a:ln>
        </p:spPr>
        <p:txBody>
          <a:bodyPr rtlCol="0" anchor="ctr"/>
          <a:lstStyle/>
          <a:p>
            <a:endParaRPr lang="tr-TR" sz="7600"/>
          </a:p>
        </p:txBody>
      </p:sp>
      <p:sp>
        <p:nvSpPr>
          <p:cNvPr id="33" name="Serbest Form 32">
            <a:extLst>
              <a:ext uri="{FF2B5EF4-FFF2-40B4-BE49-F238E27FC236}">
                <a16:creationId xmlns:a16="http://schemas.microsoft.com/office/drawing/2014/main" id="{4608A0A7-77D8-7845-9535-CF7AFC4A9B9E}"/>
              </a:ext>
            </a:extLst>
          </p:cNvPr>
          <p:cNvSpPr/>
          <p:nvPr userDrawn="1"/>
        </p:nvSpPr>
        <p:spPr>
          <a:xfrm>
            <a:off x="12271619"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929E9E">
              <a:alpha val="46000"/>
            </a:srgbClr>
          </a:solidFill>
          <a:ln w="9525" cap="flat">
            <a:noFill/>
            <a:prstDash val="solid"/>
            <a:miter/>
          </a:ln>
        </p:spPr>
        <p:txBody>
          <a:bodyPr rtlCol="0" anchor="ctr"/>
          <a:lstStyle/>
          <a:p>
            <a:endParaRPr lang="tr-TR" sz="7600">
              <a:highlight>
                <a:srgbClr val="808080"/>
              </a:highlight>
            </a:endParaRPr>
          </a:p>
        </p:txBody>
      </p:sp>
      <p:sp>
        <p:nvSpPr>
          <p:cNvPr id="42" name="Shape 7145">
            <a:extLst>
              <a:ext uri="{FF2B5EF4-FFF2-40B4-BE49-F238E27FC236}">
                <a16:creationId xmlns:a16="http://schemas.microsoft.com/office/drawing/2014/main" id="{19AEBD7D-2648-3D41-962A-6CE518AC1942}"/>
              </a:ext>
            </a:extLst>
          </p:cNvPr>
          <p:cNvSpPr/>
          <p:nvPr/>
        </p:nvSpPr>
        <p:spPr>
          <a:xfrm>
            <a:off x="13402107" y="6415104"/>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3" name="Shape 7146">
            <a:extLst>
              <a:ext uri="{FF2B5EF4-FFF2-40B4-BE49-F238E27FC236}">
                <a16:creationId xmlns:a16="http://schemas.microsoft.com/office/drawing/2014/main" id="{8F82B392-BA82-7040-8D41-7C53FB515480}"/>
              </a:ext>
            </a:extLst>
          </p:cNvPr>
          <p:cNvSpPr/>
          <p:nvPr/>
        </p:nvSpPr>
        <p:spPr>
          <a:xfrm>
            <a:off x="13402107" y="6980962"/>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4" name="Shape 7147">
            <a:extLst>
              <a:ext uri="{FF2B5EF4-FFF2-40B4-BE49-F238E27FC236}">
                <a16:creationId xmlns:a16="http://schemas.microsoft.com/office/drawing/2014/main" id="{CCF496AA-2001-5A45-BB59-E49F33D9E232}"/>
              </a:ext>
            </a:extLst>
          </p:cNvPr>
          <p:cNvSpPr/>
          <p:nvPr/>
        </p:nvSpPr>
        <p:spPr>
          <a:xfrm>
            <a:off x="13402107" y="7583502"/>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6" name="Shape 7151">
            <a:extLst>
              <a:ext uri="{FF2B5EF4-FFF2-40B4-BE49-F238E27FC236}">
                <a16:creationId xmlns:a16="http://schemas.microsoft.com/office/drawing/2014/main" id="{B3458B69-63A7-E349-BB4A-D95E001178B3}"/>
              </a:ext>
            </a:extLst>
          </p:cNvPr>
          <p:cNvSpPr/>
          <p:nvPr/>
        </p:nvSpPr>
        <p:spPr>
          <a:xfrm>
            <a:off x="12300601" y="8072892"/>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929E9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0" name="Grafik 3">
            <a:extLst>
              <a:ext uri="{FF2B5EF4-FFF2-40B4-BE49-F238E27FC236}">
                <a16:creationId xmlns:a16="http://schemas.microsoft.com/office/drawing/2014/main" id="{C99F939E-AFAE-BF40-881D-3152E4AFF472}"/>
              </a:ext>
            </a:extLst>
          </p:cNvPr>
          <p:cNvSpPr>
            <a:spLocks noChangeAspect="1"/>
          </p:cNvSpPr>
          <p:nvPr/>
        </p:nvSpPr>
        <p:spPr>
          <a:xfrm>
            <a:off x="12384928" y="6397944"/>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1" name="Shape 7149">
            <a:extLst>
              <a:ext uri="{FF2B5EF4-FFF2-40B4-BE49-F238E27FC236}">
                <a16:creationId xmlns:a16="http://schemas.microsoft.com/office/drawing/2014/main" id="{04F4CAEB-3F0E-E449-8753-FE03858C7397}"/>
              </a:ext>
            </a:extLst>
          </p:cNvPr>
          <p:cNvSpPr/>
          <p:nvPr/>
        </p:nvSpPr>
        <p:spPr>
          <a:xfrm>
            <a:off x="12386969" y="6429843"/>
            <a:ext cx="1266994" cy="1135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57" name="Shape 7145">
            <a:extLst>
              <a:ext uri="{FF2B5EF4-FFF2-40B4-BE49-F238E27FC236}">
                <a16:creationId xmlns:a16="http://schemas.microsoft.com/office/drawing/2014/main" id="{0E6B3851-D6E1-4F4A-84CB-5E8B912D0C54}"/>
              </a:ext>
            </a:extLst>
          </p:cNvPr>
          <p:cNvSpPr/>
          <p:nvPr/>
        </p:nvSpPr>
        <p:spPr>
          <a:xfrm>
            <a:off x="3493533" y="6403362"/>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58" name="Shape 7146">
            <a:extLst>
              <a:ext uri="{FF2B5EF4-FFF2-40B4-BE49-F238E27FC236}">
                <a16:creationId xmlns:a16="http://schemas.microsoft.com/office/drawing/2014/main" id="{939991F4-AF0D-DF49-A148-663507D06FD2}"/>
              </a:ext>
            </a:extLst>
          </p:cNvPr>
          <p:cNvSpPr/>
          <p:nvPr/>
        </p:nvSpPr>
        <p:spPr>
          <a:xfrm>
            <a:off x="3493533" y="698719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59" name="Shape 7147">
            <a:extLst>
              <a:ext uri="{FF2B5EF4-FFF2-40B4-BE49-F238E27FC236}">
                <a16:creationId xmlns:a16="http://schemas.microsoft.com/office/drawing/2014/main" id="{4A07E5B9-79E6-6944-87BC-665AD6E80C85}"/>
              </a:ext>
            </a:extLst>
          </p:cNvPr>
          <p:cNvSpPr/>
          <p:nvPr/>
        </p:nvSpPr>
        <p:spPr>
          <a:xfrm>
            <a:off x="3493533" y="758973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61" name="Shape 7151">
            <a:extLst>
              <a:ext uri="{FF2B5EF4-FFF2-40B4-BE49-F238E27FC236}">
                <a16:creationId xmlns:a16="http://schemas.microsoft.com/office/drawing/2014/main" id="{90705D0E-7CA7-9549-9970-E3592D3BECA2}"/>
              </a:ext>
            </a:extLst>
          </p:cNvPr>
          <p:cNvSpPr/>
          <p:nvPr/>
        </p:nvSpPr>
        <p:spPr>
          <a:xfrm>
            <a:off x="2392027" y="8079128"/>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2E3239"/>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55" name="Grafik 3">
            <a:extLst>
              <a:ext uri="{FF2B5EF4-FFF2-40B4-BE49-F238E27FC236}">
                <a16:creationId xmlns:a16="http://schemas.microsoft.com/office/drawing/2014/main" id="{55BDA93E-FCCA-914F-8DAC-9EED285988B6}"/>
              </a:ext>
            </a:extLst>
          </p:cNvPr>
          <p:cNvSpPr>
            <a:spLocks noChangeAspect="1"/>
          </p:cNvSpPr>
          <p:nvPr/>
        </p:nvSpPr>
        <p:spPr>
          <a:xfrm>
            <a:off x="2476354" y="6404180"/>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6" name="Shape 7149">
            <a:extLst>
              <a:ext uri="{FF2B5EF4-FFF2-40B4-BE49-F238E27FC236}">
                <a16:creationId xmlns:a16="http://schemas.microsoft.com/office/drawing/2014/main" id="{A89A63B9-66BC-F543-AA1D-8FAE7323013A}"/>
              </a:ext>
            </a:extLst>
          </p:cNvPr>
          <p:cNvSpPr/>
          <p:nvPr/>
        </p:nvSpPr>
        <p:spPr>
          <a:xfrm>
            <a:off x="2478395" y="6436079"/>
            <a:ext cx="1266994" cy="1135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72" name="Shape 7145">
            <a:extLst>
              <a:ext uri="{FF2B5EF4-FFF2-40B4-BE49-F238E27FC236}">
                <a16:creationId xmlns:a16="http://schemas.microsoft.com/office/drawing/2014/main" id="{2273D4FB-3D17-A74C-BF05-B3A0ACB3C233}"/>
              </a:ext>
            </a:extLst>
          </p:cNvPr>
          <p:cNvSpPr/>
          <p:nvPr/>
        </p:nvSpPr>
        <p:spPr>
          <a:xfrm>
            <a:off x="8475879" y="6409600"/>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3" name="Shape 7146">
            <a:extLst>
              <a:ext uri="{FF2B5EF4-FFF2-40B4-BE49-F238E27FC236}">
                <a16:creationId xmlns:a16="http://schemas.microsoft.com/office/drawing/2014/main" id="{185A94CD-DF92-0A44-859F-8BDD74401A25}"/>
              </a:ext>
            </a:extLst>
          </p:cNvPr>
          <p:cNvSpPr/>
          <p:nvPr/>
        </p:nvSpPr>
        <p:spPr>
          <a:xfrm>
            <a:off x="8475879" y="6993436"/>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4" name="Shape 7147">
            <a:extLst>
              <a:ext uri="{FF2B5EF4-FFF2-40B4-BE49-F238E27FC236}">
                <a16:creationId xmlns:a16="http://schemas.microsoft.com/office/drawing/2014/main" id="{42C5ABE0-E10D-8546-B094-45A29CBFCC27}"/>
              </a:ext>
            </a:extLst>
          </p:cNvPr>
          <p:cNvSpPr/>
          <p:nvPr/>
        </p:nvSpPr>
        <p:spPr>
          <a:xfrm>
            <a:off x="8475879" y="7595976"/>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6" name="Shape 7151">
            <a:extLst>
              <a:ext uri="{FF2B5EF4-FFF2-40B4-BE49-F238E27FC236}">
                <a16:creationId xmlns:a16="http://schemas.microsoft.com/office/drawing/2014/main" id="{7A4DBECF-8D24-1646-AB2E-FE9083FFC822}"/>
              </a:ext>
            </a:extLst>
          </p:cNvPr>
          <p:cNvSpPr/>
          <p:nvPr/>
        </p:nvSpPr>
        <p:spPr>
          <a:xfrm>
            <a:off x="7374373" y="8085366"/>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D0202F"/>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0" name="Grafik 3">
            <a:extLst>
              <a:ext uri="{FF2B5EF4-FFF2-40B4-BE49-F238E27FC236}">
                <a16:creationId xmlns:a16="http://schemas.microsoft.com/office/drawing/2014/main" id="{7B36063B-2DF1-AA4A-8166-DCE29526BA37}"/>
              </a:ext>
            </a:extLst>
          </p:cNvPr>
          <p:cNvSpPr>
            <a:spLocks noChangeAspect="1"/>
          </p:cNvSpPr>
          <p:nvPr/>
        </p:nvSpPr>
        <p:spPr>
          <a:xfrm>
            <a:off x="7458700" y="6410418"/>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71" name="Shape 7149">
            <a:extLst>
              <a:ext uri="{FF2B5EF4-FFF2-40B4-BE49-F238E27FC236}">
                <a16:creationId xmlns:a16="http://schemas.microsoft.com/office/drawing/2014/main" id="{0C1F565F-0144-2342-BC56-D894A9A344ED}"/>
              </a:ext>
            </a:extLst>
          </p:cNvPr>
          <p:cNvSpPr/>
          <p:nvPr/>
        </p:nvSpPr>
        <p:spPr>
          <a:xfrm>
            <a:off x="7460741" y="6442317"/>
            <a:ext cx="1266994" cy="1135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82" name="Serbest Form 114">
            <a:extLst>
              <a:ext uri="{FF2B5EF4-FFF2-40B4-BE49-F238E27FC236}">
                <a16:creationId xmlns:a16="http://schemas.microsoft.com/office/drawing/2014/main" id="{8E172CA7-3079-9440-967E-1206472C0743}"/>
              </a:ext>
            </a:extLst>
          </p:cNvPr>
          <p:cNvSpPr/>
          <p:nvPr/>
        </p:nvSpPr>
        <p:spPr>
          <a:xfrm>
            <a:off x="17250877" y="4444988"/>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83" name="Serbest Form 132">
            <a:extLst>
              <a:ext uri="{FF2B5EF4-FFF2-40B4-BE49-F238E27FC236}">
                <a16:creationId xmlns:a16="http://schemas.microsoft.com/office/drawing/2014/main" id="{3AF0BC3F-AC1A-974A-80E4-22B8C8DE9CC3}"/>
              </a:ext>
            </a:extLst>
          </p:cNvPr>
          <p:cNvSpPr/>
          <p:nvPr/>
        </p:nvSpPr>
        <p:spPr>
          <a:xfrm>
            <a:off x="17251877" y="4444988"/>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929E9E">
              <a:alpha val="84000"/>
            </a:srgbClr>
          </a:solidFill>
          <a:ln w="9525" cap="flat">
            <a:noFill/>
            <a:prstDash val="solid"/>
            <a:miter/>
          </a:ln>
        </p:spPr>
        <p:txBody>
          <a:bodyPr rtlCol="0" anchor="ctr"/>
          <a:lstStyle/>
          <a:p>
            <a:endParaRPr lang="tr-TR" sz="7600">
              <a:highlight>
                <a:srgbClr val="C0C0C0"/>
              </a:highlight>
            </a:endParaRPr>
          </a:p>
        </p:txBody>
      </p:sp>
      <p:sp>
        <p:nvSpPr>
          <p:cNvPr id="92" name="Shape 7145">
            <a:extLst>
              <a:ext uri="{FF2B5EF4-FFF2-40B4-BE49-F238E27FC236}">
                <a16:creationId xmlns:a16="http://schemas.microsoft.com/office/drawing/2014/main" id="{5EFAB78F-E2FA-6549-A354-5AB4184F91D6}"/>
              </a:ext>
            </a:extLst>
          </p:cNvPr>
          <p:cNvSpPr/>
          <p:nvPr/>
        </p:nvSpPr>
        <p:spPr>
          <a:xfrm>
            <a:off x="18382363" y="6411650"/>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3" name="Shape 7146">
            <a:extLst>
              <a:ext uri="{FF2B5EF4-FFF2-40B4-BE49-F238E27FC236}">
                <a16:creationId xmlns:a16="http://schemas.microsoft.com/office/drawing/2014/main" id="{74E8AB1D-85F6-E242-BEFC-87CCBB617A7C}"/>
              </a:ext>
            </a:extLst>
          </p:cNvPr>
          <p:cNvSpPr/>
          <p:nvPr/>
        </p:nvSpPr>
        <p:spPr>
          <a:xfrm>
            <a:off x="18382363" y="697750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4" name="Shape 7147">
            <a:extLst>
              <a:ext uri="{FF2B5EF4-FFF2-40B4-BE49-F238E27FC236}">
                <a16:creationId xmlns:a16="http://schemas.microsoft.com/office/drawing/2014/main" id="{4A6C7815-99D1-DE49-81B3-96C246C829B3}"/>
              </a:ext>
            </a:extLst>
          </p:cNvPr>
          <p:cNvSpPr/>
          <p:nvPr/>
        </p:nvSpPr>
        <p:spPr>
          <a:xfrm>
            <a:off x="18382363" y="758004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6" name="Shape 7151">
            <a:extLst>
              <a:ext uri="{FF2B5EF4-FFF2-40B4-BE49-F238E27FC236}">
                <a16:creationId xmlns:a16="http://schemas.microsoft.com/office/drawing/2014/main" id="{2AA36B4C-F620-9143-9C6F-A445A6AC5F6F}"/>
              </a:ext>
            </a:extLst>
          </p:cNvPr>
          <p:cNvSpPr/>
          <p:nvPr/>
        </p:nvSpPr>
        <p:spPr>
          <a:xfrm>
            <a:off x="17280857" y="8069438"/>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929E9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0" name="Grafik 3">
            <a:extLst>
              <a:ext uri="{FF2B5EF4-FFF2-40B4-BE49-F238E27FC236}">
                <a16:creationId xmlns:a16="http://schemas.microsoft.com/office/drawing/2014/main" id="{D84948E1-F2A8-3249-90A1-3C881DF31A12}"/>
              </a:ext>
            </a:extLst>
          </p:cNvPr>
          <p:cNvSpPr>
            <a:spLocks noChangeAspect="1"/>
          </p:cNvSpPr>
          <p:nvPr/>
        </p:nvSpPr>
        <p:spPr>
          <a:xfrm>
            <a:off x="17365184" y="6394490"/>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91" name="Shape 7149">
            <a:extLst>
              <a:ext uri="{FF2B5EF4-FFF2-40B4-BE49-F238E27FC236}">
                <a16:creationId xmlns:a16="http://schemas.microsoft.com/office/drawing/2014/main" id="{4517460E-15B5-F041-BA8C-7F5B8B9A09AB}"/>
              </a:ext>
            </a:extLst>
          </p:cNvPr>
          <p:cNvSpPr/>
          <p:nvPr/>
        </p:nvSpPr>
        <p:spPr>
          <a:xfrm>
            <a:off x="17367225" y="6426389"/>
            <a:ext cx="1266994" cy="1135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103" name="Metin Yer Tutucusu 102">
            <a:extLst>
              <a:ext uri="{FF2B5EF4-FFF2-40B4-BE49-F238E27FC236}">
                <a16:creationId xmlns:a16="http://schemas.microsoft.com/office/drawing/2014/main" id="{E3641273-2F0B-6D4E-9716-11EDEA41FC0C}"/>
              </a:ext>
            </a:extLst>
          </p:cNvPr>
          <p:cNvSpPr>
            <a:spLocks noGrp="1"/>
          </p:cNvSpPr>
          <p:nvPr>
            <p:ph type="body" sz="quarter" idx="10" hasCustomPrompt="1"/>
          </p:nvPr>
        </p:nvSpPr>
        <p:spPr>
          <a:xfrm>
            <a:off x="636214" y="-25777"/>
            <a:ext cx="149066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105" name="Metin Yer Tutucusu 104">
            <a:extLst>
              <a:ext uri="{FF2B5EF4-FFF2-40B4-BE49-F238E27FC236}">
                <a16:creationId xmlns:a16="http://schemas.microsoft.com/office/drawing/2014/main" id="{77163412-91FC-7849-B7F6-2D9BC245B439}"/>
              </a:ext>
            </a:extLst>
          </p:cNvPr>
          <p:cNvSpPr>
            <a:spLocks noGrp="1"/>
          </p:cNvSpPr>
          <p:nvPr>
            <p:ph type="body" sz="quarter" idx="11"/>
          </p:nvPr>
        </p:nvSpPr>
        <p:spPr>
          <a:xfrm>
            <a:off x="635000" y="1536701"/>
            <a:ext cx="14986000" cy="1670050"/>
          </a:xfrm>
        </p:spPr>
        <p:txBody>
          <a:bodyPr/>
          <a:lstStyle>
            <a:lvl1pPr>
              <a:defRPr b="0" i="0">
                <a:latin typeface="Graublau Sans Light" panose="02000500040000020004" pitchFamily="2" charset="0"/>
              </a:defRPr>
            </a:lvl1pPr>
            <a:lvl2pPr>
              <a:defRPr b="0" i="0">
                <a:latin typeface="Graublau Sans Light" panose="02000500040000020004" pitchFamily="2" charset="0"/>
              </a:defRPr>
            </a:lvl2pPr>
          </a:lstStyle>
          <a:p>
            <a:pPr lvl="0"/>
            <a:r>
              <a:rPr lang="tr-TR"/>
              <a:t>Asıl metin stillerini düzenlemek için tıklayın</a:t>
            </a:r>
          </a:p>
          <a:p>
            <a:pPr lvl="1"/>
            <a:endParaRPr lang="tr-TR"/>
          </a:p>
        </p:txBody>
      </p:sp>
      <p:sp>
        <p:nvSpPr>
          <p:cNvPr id="107" name="Metin Yer Tutucusu 106">
            <a:extLst>
              <a:ext uri="{FF2B5EF4-FFF2-40B4-BE49-F238E27FC236}">
                <a16:creationId xmlns:a16="http://schemas.microsoft.com/office/drawing/2014/main" id="{9C5E6296-7CF7-574A-8A6C-2DA67A788EAA}"/>
              </a:ext>
            </a:extLst>
          </p:cNvPr>
          <p:cNvSpPr>
            <a:spLocks noGrp="1"/>
          </p:cNvSpPr>
          <p:nvPr>
            <p:ph type="body" sz="quarter" idx="12" hasCustomPrompt="1"/>
          </p:nvPr>
        </p:nvSpPr>
        <p:spPr>
          <a:xfrm>
            <a:off x="2476354"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08" name="Metin Yer Tutucusu 106">
            <a:extLst>
              <a:ext uri="{FF2B5EF4-FFF2-40B4-BE49-F238E27FC236}">
                <a16:creationId xmlns:a16="http://schemas.microsoft.com/office/drawing/2014/main" id="{0D78BBB2-1328-7F46-B39F-9F94C6C5F127}"/>
              </a:ext>
            </a:extLst>
          </p:cNvPr>
          <p:cNvSpPr>
            <a:spLocks noGrp="1"/>
          </p:cNvSpPr>
          <p:nvPr>
            <p:ph type="body" sz="quarter" idx="13" hasCustomPrompt="1"/>
          </p:nvPr>
        </p:nvSpPr>
        <p:spPr>
          <a:xfrm>
            <a:off x="7432668"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09" name="Metin Yer Tutucusu 106">
            <a:extLst>
              <a:ext uri="{FF2B5EF4-FFF2-40B4-BE49-F238E27FC236}">
                <a16:creationId xmlns:a16="http://schemas.microsoft.com/office/drawing/2014/main" id="{9951B54F-8C60-7042-B2D0-BC46B87F6EE4}"/>
              </a:ext>
            </a:extLst>
          </p:cNvPr>
          <p:cNvSpPr>
            <a:spLocks noGrp="1"/>
          </p:cNvSpPr>
          <p:nvPr>
            <p:ph type="body" sz="quarter" idx="14" hasCustomPrompt="1"/>
          </p:nvPr>
        </p:nvSpPr>
        <p:spPr>
          <a:xfrm>
            <a:off x="12415486"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10" name="Metin Yer Tutucusu 106">
            <a:extLst>
              <a:ext uri="{FF2B5EF4-FFF2-40B4-BE49-F238E27FC236}">
                <a16:creationId xmlns:a16="http://schemas.microsoft.com/office/drawing/2014/main" id="{9A73C8C7-A0B2-0148-A048-FA4798F35DB6}"/>
              </a:ext>
            </a:extLst>
          </p:cNvPr>
          <p:cNvSpPr>
            <a:spLocks noGrp="1"/>
          </p:cNvSpPr>
          <p:nvPr>
            <p:ph type="body" sz="quarter" idx="15" hasCustomPrompt="1"/>
          </p:nvPr>
        </p:nvSpPr>
        <p:spPr>
          <a:xfrm>
            <a:off x="17371800"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12" name="Metin Yer Tutucusu 111">
            <a:extLst>
              <a:ext uri="{FF2B5EF4-FFF2-40B4-BE49-F238E27FC236}">
                <a16:creationId xmlns:a16="http://schemas.microsoft.com/office/drawing/2014/main" id="{2AF2A7A8-08E9-934F-9CC0-6EBDB58D6901}"/>
              </a:ext>
            </a:extLst>
          </p:cNvPr>
          <p:cNvSpPr>
            <a:spLocks noGrp="1"/>
          </p:cNvSpPr>
          <p:nvPr>
            <p:ph type="body" sz="quarter" idx="16" hasCustomPrompt="1"/>
          </p:nvPr>
        </p:nvSpPr>
        <p:spPr>
          <a:xfrm>
            <a:off x="4929360"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3" name="Metin Yer Tutucusu 111">
            <a:extLst>
              <a:ext uri="{FF2B5EF4-FFF2-40B4-BE49-F238E27FC236}">
                <a16:creationId xmlns:a16="http://schemas.microsoft.com/office/drawing/2014/main" id="{38BF4233-87BD-464C-A269-2AA1615547F7}"/>
              </a:ext>
            </a:extLst>
          </p:cNvPr>
          <p:cNvSpPr>
            <a:spLocks noGrp="1"/>
          </p:cNvSpPr>
          <p:nvPr>
            <p:ph type="body" sz="quarter" idx="17" hasCustomPrompt="1"/>
          </p:nvPr>
        </p:nvSpPr>
        <p:spPr>
          <a:xfrm>
            <a:off x="9885674"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4" name="Metin Yer Tutucusu 111">
            <a:extLst>
              <a:ext uri="{FF2B5EF4-FFF2-40B4-BE49-F238E27FC236}">
                <a16:creationId xmlns:a16="http://schemas.microsoft.com/office/drawing/2014/main" id="{F0E29309-357A-EC43-95DE-2D19F538FFCE}"/>
              </a:ext>
            </a:extLst>
          </p:cNvPr>
          <p:cNvSpPr>
            <a:spLocks noGrp="1"/>
          </p:cNvSpPr>
          <p:nvPr>
            <p:ph type="body" sz="quarter" idx="18" hasCustomPrompt="1"/>
          </p:nvPr>
        </p:nvSpPr>
        <p:spPr>
          <a:xfrm>
            <a:off x="14815482"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5" name="Metin Yer Tutucusu 111">
            <a:extLst>
              <a:ext uri="{FF2B5EF4-FFF2-40B4-BE49-F238E27FC236}">
                <a16:creationId xmlns:a16="http://schemas.microsoft.com/office/drawing/2014/main" id="{E66811A7-46B5-4C42-BB81-D3D068DDD7D5}"/>
              </a:ext>
            </a:extLst>
          </p:cNvPr>
          <p:cNvSpPr>
            <a:spLocks noGrp="1"/>
          </p:cNvSpPr>
          <p:nvPr>
            <p:ph type="body" sz="quarter" idx="19" hasCustomPrompt="1"/>
          </p:nvPr>
        </p:nvSpPr>
        <p:spPr>
          <a:xfrm>
            <a:off x="19771796"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7" name="Metin Yer Tutucusu 116">
            <a:extLst>
              <a:ext uri="{FF2B5EF4-FFF2-40B4-BE49-F238E27FC236}">
                <a16:creationId xmlns:a16="http://schemas.microsoft.com/office/drawing/2014/main" id="{9FA946C2-8660-5540-AC0D-CC9461399025}"/>
              </a:ext>
            </a:extLst>
          </p:cNvPr>
          <p:cNvSpPr>
            <a:spLocks noGrp="1"/>
          </p:cNvSpPr>
          <p:nvPr>
            <p:ph type="body" sz="quarter" idx="20" hasCustomPrompt="1"/>
          </p:nvPr>
        </p:nvSpPr>
        <p:spPr>
          <a:xfrm>
            <a:off x="2558179"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18" name="Metin Yer Tutucusu 116">
            <a:extLst>
              <a:ext uri="{FF2B5EF4-FFF2-40B4-BE49-F238E27FC236}">
                <a16:creationId xmlns:a16="http://schemas.microsoft.com/office/drawing/2014/main" id="{0106E62E-6AA3-004E-812D-75678C6E2A22}"/>
              </a:ext>
            </a:extLst>
          </p:cNvPr>
          <p:cNvSpPr>
            <a:spLocks noGrp="1"/>
          </p:cNvSpPr>
          <p:nvPr>
            <p:ph type="body" sz="quarter" idx="21" hasCustomPrompt="1"/>
          </p:nvPr>
        </p:nvSpPr>
        <p:spPr>
          <a:xfrm>
            <a:off x="7461483"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19" name="Metin Yer Tutucusu 116">
            <a:extLst>
              <a:ext uri="{FF2B5EF4-FFF2-40B4-BE49-F238E27FC236}">
                <a16:creationId xmlns:a16="http://schemas.microsoft.com/office/drawing/2014/main" id="{30D4189E-1800-E54E-AD0C-5FFBECBE38DA}"/>
              </a:ext>
            </a:extLst>
          </p:cNvPr>
          <p:cNvSpPr>
            <a:spLocks noGrp="1"/>
          </p:cNvSpPr>
          <p:nvPr>
            <p:ph type="body" sz="quarter" idx="22" hasCustomPrompt="1"/>
          </p:nvPr>
        </p:nvSpPr>
        <p:spPr>
          <a:xfrm>
            <a:off x="12470805"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20" name="Metin Yer Tutucusu 116">
            <a:extLst>
              <a:ext uri="{FF2B5EF4-FFF2-40B4-BE49-F238E27FC236}">
                <a16:creationId xmlns:a16="http://schemas.microsoft.com/office/drawing/2014/main" id="{9FDC5BF1-F318-FD4C-8CFB-A128C49D8C8E}"/>
              </a:ext>
            </a:extLst>
          </p:cNvPr>
          <p:cNvSpPr>
            <a:spLocks noGrp="1"/>
          </p:cNvSpPr>
          <p:nvPr>
            <p:ph type="body" sz="quarter" idx="23" hasCustomPrompt="1"/>
          </p:nvPr>
        </p:nvSpPr>
        <p:spPr>
          <a:xfrm>
            <a:off x="17453623"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22" name="Metin Yer Tutucusu 121">
            <a:extLst>
              <a:ext uri="{FF2B5EF4-FFF2-40B4-BE49-F238E27FC236}">
                <a16:creationId xmlns:a16="http://schemas.microsoft.com/office/drawing/2014/main" id="{C87019BA-DCE6-E047-862B-179A58CB913B}"/>
              </a:ext>
            </a:extLst>
          </p:cNvPr>
          <p:cNvSpPr>
            <a:spLocks noGrp="1"/>
          </p:cNvSpPr>
          <p:nvPr>
            <p:ph type="body" sz="quarter" idx="24" hasCustomPrompt="1"/>
          </p:nvPr>
        </p:nvSpPr>
        <p:spPr>
          <a:xfrm>
            <a:off x="3980806" y="62182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3" name="Metin Yer Tutucusu 121">
            <a:extLst>
              <a:ext uri="{FF2B5EF4-FFF2-40B4-BE49-F238E27FC236}">
                <a16:creationId xmlns:a16="http://schemas.microsoft.com/office/drawing/2014/main" id="{85A7B7E0-75CD-4847-8FFA-1AE34168FE24}"/>
              </a:ext>
            </a:extLst>
          </p:cNvPr>
          <p:cNvSpPr>
            <a:spLocks noGrp="1"/>
          </p:cNvSpPr>
          <p:nvPr>
            <p:ph type="body" sz="quarter" idx="25" hasCustomPrompt="1"/>
          </p:nvPr>
        </p:nvSpPr>
        <p:spPr>
          <a:xfrm>
            <a:off x="3980806"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4" name="Metin Yer Tutucusu 121">
            <a:extLst>
              <a:ext uri="{FF2B5EF4-FFF2-40B4-BE49-F238E27FC236}">
                <a16:creationId xmlns:a16="http://schemas.microsoft.com/office/drawing/2014/main" id="{29EB5497-BEF8-4342-9822-B9F2D561CA50}"/>
              </a:ext>
            </a:extLst>
          </p:cNvPr>
          <p:cNvSpPr>
            <a:spLocks noGrp="1"/>
          </p:cNvSpPr>
          <p:nvPr>
            <p:ph type="body" sz="quarter" idx="26" hasCustomPrompt="1"/>
          </p:nvPr>
        </p:nvSpPr>
        <p:spPr>
          <a:xfrm>
            <a:off x="8857606"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7" name="Metin Yer Tutucusu 121">
            <a:extLst>
              <a:ext uri="{FF2B5EF4-FFF2-40B4-BE49-F238E27FC236}">
                <a16:creationId xmlns:a16="http://schemas.microsoft.com/office/drawing/2014/main" id="{6EF0314F-191C-A743-B5FF-7DB4C5115825}"/>
              </a:ext>
            </a:extLst>
          </p:cNvPr>
          <p:cNvSpPr>
            <a:spLocks noGrp="1"/>
          </p:cNvSpPr>
          <p:nvPr>
            <p:ph type="body" sz="quarter" idx="27" hasCustomPrompt="1"/>
          </p:nvPr>
        </p:nvSpPr>
        <p:spPr>
          <a:xfrm>
            <a:off x="8857606" y="6244803"/>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8" name="Metin Yer Tutucusu 121">
            <a:extLst>
              <a:ext uri="{FF2B5EF4-FFF2-40B4-BE49-F238E27FC236}">
                <a16:creationId xmlns:a16="http://schemas.microsoft.com/office/drawing/2014/main" id="{4385BF66-7394-C244-8C22-C88A49349298}"/>
              </a:ext>
            </a:extLst>
          </p:cNvPr>
          <p:cNvSpPr>
            <a:spLocks noGrp="1"/>
          </p:cNvSpPr>
          <p:nvPr>
            <p:ph type="body" sz="quarter" idx="28" hasCustomPrompt="1"/>
          </p:nvPr>
        </p:nvSpPr>
        <p:spPr>
          <a:xfrm>
            <a:off x="13734406" y="6244803"/>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9" name="Metin Yer Tutucusu 121">
            <a:extLst>
              <a:ext uri="{FF2B5EF4-FFF2-40B4-BE49-F238E27FC236}">
                <a16:creationId xmlns:a16="http://schemas.microsoft.com/office/drawing/2014/main" id="{E93ACE5D-64EE-054C-A648-7E299779F77A}"/>
              </a:ext>
            </a:extLst>
          </p:cNvPr>
          <p:cNvSpPr>
            <a:spLocks noGrp="1"/>
          </p:cNvSpPr>
          <p:nvPr>
            <p:ph type="body" sz="quarter" idx="29" hasCustomPrompt="1"/>
          </p:nvPr>
        </p:nvSpPr>
        <p:spPr>
          <a:xfrm>
            <a:off x="13734406"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30" name="Metin Yer Tutucusu 121">
            <a:extLst>
              <a:ext uri="{FF2B5EF4-FFF2-40B4-BE49-F238E27FC236}">
                <a16:creationId xmlns:a16="http://schemas.microsoft.com/office/drawing/2014/main" id="{121A08DF-89DF-024A-82F3-7A60262CCD5D}"/>
              </a:ext>
            </a:extLst>
          </p:cNvPr>
          <p:cNvSpPr>
            <a:spLocks noGrp="1"/>
          </p:cNvSpPr>
          <p:nvPr>
            <p:ph type="body" sz="quarter" idx="30" hasCustomPrompt="1"/>
          </p:nvPr>
        </p:nvSpPr>
        <p:spPr>
          <a:xfrm>
            <a:off x="18770232"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31" name="Metin Yer Tutucusu 121">
            <a:extLst>
              <a:ext uri="{FF2B5EF4-FFF2-40B4-BE49-F238E27FC236}">
                <a16:creationId xmlns:a16="http://schemas.microsoft.com/office/drawing/2014/main" id="{D81BD1BC-8AE7-FE4A-A7BF-68E055469A98}"/>
              </a:ext>
            </a:extLst>
          </p:cNvPr>
          <p:cNvSpPr>
            <a:spLocks noGrp="1"/>
          </p:cNvSpPr>
          <p:nvPr>
            <p:ph type="body" sz="quarter" idx="31" hasCustomPrompt="1"/>
          </p:nvPr>
        </p:nvSpPr>
        <p:spPr>
          <a:xfrm>
            <a:off x="18770232" y="6165291"/>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33" name="Metin Yer Tutucusu 132">
            <a:extLst>
              <a:ext uri="{FF2B5EF4-FFF2-40B4-BE49-F238E27FC236}">
                <a16:creationId xmlns:a16="http://schemas.microsoft.com/office/drawing/2014/main" id="{8CC37910-5231-854D-B30E-6CEA42169DD8}"/>
              </a:ext>
            </a:extLst>
          </p:cNvPr>
          <p:cNvSpPr>
            <a:spLocks noGrp="1"/>
          </p:cNvSpPr>
          <p:nvPr>
            <p:ph type="body" sz="quarter" idx="32" hasCustomPrompt="1"/>
          </p:nvPr>
        </p:nvSpPr>
        <p:spPr>
          <a:xfrm>
            <a:off x="5102872" y="11344842"/>
            <a:ext cx="14233524" cy="471924"/>
          </a:xfrm>
          <a:noFill/>
        </p:spPr>
        <p:txBody>
          <a:bodyPr wrap="square" numCol="1" spcCol="457200" rtlCol="0" anchor="t">
            <a:spAutoFit/>
          </a:bodyPr>
          <a:lstStyle>
            <a:lvl1pPr>
              <a:defRPr lang="tr-TR" kern="1200" dirty="0" smtClean="0">
                <a:solidFill>
                  <a:srgbClr val="4F5858"/>
                </a:solidFill>
                <a:latin typeface="Graublau Sans" panose="02000500040000020004" pitchFamily="2" charset="0"/>
                <a:ea typeface="Montserrat" charset="0"/>
                <a:cs typeface="Montserrat" charset="0"/>
              </a:defRPr>
            </a:lvl1pPr>
          </a:lstStyle>
          <a:p>
            <a:pPr lvl="0" algn="ctr"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Aenan</a:t>
            </a:r>
            <a:r>
              <a:rPr lang="tr-TR"/>
              <a:t> </a:t>
            </a:r>
            <a:r>
              <a:rPr lang="tr-TR" err="1"/>
              <a:t>consequar</a:t>
            </a:r>
            <a:r>
              <a:rPr lang="tr-TR"/>
              <a:t> </a:t>
            </a:r>
            <a:r>
              <a:rPr lang="tr-TR" err="1"/>
              <a:t>hendrerid</a:t>
            </a:r>
            <a:r>
              <a:rPr lang="tr-TR"/>
              <a:t> massa </a:t>
            </a:r>
            <a:r>
              <a:rPr lang="tr-TR" err="1"/>
              <a:t>sed</a:t>
            </a:r>
            <a:r>
              <a:rPr lang="tr-TR"/>
              <a:t> </a:t>
            </a:r>
            <a:r>
              <a:rPr lang="tr-TR" err="1"/>
              <a:t>condimentum</a:t>
            </a:r>
            <a:endParaRPr lang="tr-TR"/>
          </a:p>
        </p:txBody>
      </p:sp>
      <p:sp>
        <p:nvSpPr>
          <p:cNvPr id="135" name="Metin Yer Tutucusu 134">
            <a:extLst>
              <a:ext uri="{FF2B5EF4-FFF2-40B4-BE49-F238E27FC236}">
                <a16:creationId xmlns:a16="http://schemas.microsoft.com/office/drawing/2014/main" id="{37303BC8-AB10-6942-AAEF-7AEB2EE23C54}"/>
              </a:ext>
            </a:extLst>
          </p:cNvPr>
          <p:cNvSpPr>
            <a:spLocks noGrp="1"/>
          </p:cNvSpPr>
          <p:nvPr>
            <p:ph type="body" sz="quarter" idx="33" hasCustomPrompt="1"/>
          </p:nvPr>
        </p:nvSpPr>
        <p:spPr>
          <a:xfrm>
            <a:off x="6297185" y="10163801"/>
            <a:ext cx="3232150" cy="1025922"/>
          </a:xfrm>
          <a:noFill/>
        </p:spPr>
        <p:txBody>
          <a:bodyPr wrap="square" numCol="1" spcCol="457200" rtlCol="0" anchor="ctr">
            <a:spAutoFit/>
          </a:bodyPr>
          <a:lstStyle>
            <a:lvl1pPr>
              <a:defRPr lang="tr-TR" sz="6000" b="1" kern="1200" dirty="0">
                <a:solidFill>
                  <a:srgbClr val="272A30">
                    <a:alpha val="60000"/>
                  </a:srgbClr>
                </a:solidFill>
                <a:latin typeface="Graublau Sans Heavy" panose="02000500040000020004" pitchFamily="2" charset="0"/>
                <a:ea typeface="Montserrat" charset="0"/>
                <a:cs typeface="Montserrat" charset="0"/>
              </a:defRPr>
            </a:lvl1pPr>
          </a:lstStyle>
          <a:p>
            <a:pPr lvl="0" defTabSz="1828800" rtl="0" eaLnBrk="1" hangingPunct="1"/>
            <a:r>
              <a:rPr lang="tr-TR"/>
              <a:t>200K</a:t>
            </a:r>
          </a:p>
        </p:txBody>
      </p:sp>
      <p:sp>
        <p:nvSpPr>
          <p:cNvPr id="136" name="Metin Yer Tutucusu 134">
            <a:extLst>
              <a:ext uri="{FF2B5EF4-FFF2-40B4-BE49-F238E27FC236}">
                <a16:creationId xmlns:a16="http://schemas.microsoft.com/office/drawing/2014/main" id="{EF811134-A768-2C41-A5D8-62C984D6FCD6}"/>
              </a:ext>
            </a:extLst>
          </p:cNvPr>
          <p:cNvSpPr>
            <a:spLocks noGrp="1"/>
          </p:cNvSpPr>
          <p:nvPr>
            <p:ph type="body" sz="quarter" idx="34" hasCustomPrompt="1"/>
          </p:nvPr>
        </p:nvSpPr>
        <p:spPr>
          <a:xfrm>
            <a:off x="10961949" y="10163801"/>
            <a:ext cx="3232150" cy="1025922"/>
          </a:xfrm>
          <a:noFill/>
        </p:spPr>
        <p:txBody>
          <a:bodyPr wrap="square" numCol="1" spcCol="457200" rtlCol="0" anchor="ctr">
            <a:spAutoFit/>
          </a:bodyPr>
          <a:lstStyle>
            <a:lvl1pPr>
              <a:defRPr lang="tr-TR" sz="6000" b="1" kern="1200" dirty="0">
                <a:solidFill>
                  <a:srgbClr val="272A30">
                    <a:alpha val="60000"/>
                  </a:srgbClr>
                </a:solidFill>
                <a:latin typeface="Graublau Sans Heavy" panose="02000500040000020004" pitchFamily="2" charset="0"/>
                <a:ea typeface="Montserrat" charset="0"/>
                <a:cs typeface="Montserrat" charset="0"/>
              </a:defRPr>
            </a:lvl1pPr>
          </a:lstStyle>
          <a:p>
            <a:pPr lvl="0" defTabSz="1828800" rtl="0" eaLnBrk="1" hangingPunct="1"/>
            <a:r>
              <a:rPr lang="tr-TR"/>
              <a:t>200K</a:t>
            </a:r>
          </a:p>
        </p:txBody>
      </p:sp>
      <p:sp>
        <p:nvSpPr>
          <p:cNvPr id="137" name="Metin Yer Tutucusu 134">
            <a:extLst>
              <a:ext uri="{FF2B5EF4-FFF2-40B4-BE49-F238E27FC236}">
                <a16:creationId xmlns:a16="http://schemas.microsoft.com/office/drawing/2014/main" id="{83F8D594-7FB3-0F47-837E-77E9BDCD9F6E}"/>
              </a:ext>
            </a:extLst>
          </p:cNvPr>
          <p:cNvSpPr>
            <a:spLocks noGrp="1"/>
          </p:cNvSpPr>
          <p:nvPr>
            <p:ph type="body" sz="quarter" idx="35" hasCustomPrompt="1"/>
          </p:nvPr>
        </p:nvSpPr>
        <p:spPr>
          <a:xfrm>
            <a:off x="15626715" y="10163801"/>
            <a:ext cx="3232150" cy="1025922"/>
          </a:xfrm>
          <a:noFill/>
        </p:spPr>
        <p:txBody>
          <a:bodyPr wrap="square" numCol="1" spcCol="457200" rtlCol="0" anchor="ctr">
            <a:spAutoFit/>
          </a:bodyPr>
          <a:lstStyle>
            <a:lvl1pPr>
              <a:defRPr lang="tr-TR" sz="6000" b="1" kern="1200" dirty="0">
                <a:solidFill>
                  <a:srgbClr val="272A30">
                    <a:alpha val="60000"/>
                  </a:srgbClr>
                </a:solidFill>
                <a:latin typeface="Graublau Sans Heavy" panose="02000500040000020004" pitchFamily="2" charset="0"/>
                <a:ea typeface="Montserrat" charset="0"/>
                <a:cs typeface="Montserrat" charset="0"/>
              </a:defRPr>
            </a:lvl1pPr>
          </a:lstStyle>
          <a:p>
            <a:pPr lvl="0" defTabSz="1828800" rtl="0" eaLnBrk="1" hangingPunct="1"/>
            <a:r>
              <a:rPr lang="tr-TR"/>
              <a:t>200K</a:t>
            </a:r>
          </a:p>
        </p:txBody>
      </p:sp>
      <p:sp>
        <p:nvSpPr>
          <p:cNvPr id="139" name="Metin Yer Tutucusu 138">
            <a:extLst>
              <a:ext uri="{FF2B5EF4-FFF2-40B4-BE49-F238E27FC236}">
                <a16:creationId xmlns:a16="http://schemas.microsoft.com/office/drawing/2014/main" id="{FF6B9753-91E1-D14E-9F4E-FD55B51087E8}"/>
              </a:ext>
            </a:extLst>
          </p:cNvPr>
          <p:cNvSpPr>
            <a:spLocks noGrp="1"/>
          </p:cNvSpPr>
          <p:nvPr>
            <p:ph type="body" sz="quarter" idx="36" hasCustomPrompt="1"/>
          </p:nvPr>
        </p:nvSpPr>
        <p:spPr>
          <a:xfrm>
            <a:off x="2736384"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0" name="Metin Yer Tutucusu 138">
            <a:extLst>
              <a:ext uri="{FF2B5EF4-FFF2-40B4-BE49-F238E27FC236}">
                <a16:creationId xmlns:a16="http://schemas.microsoft.com/office/drawing/2014/main" id="{E7BDD912-E1D3-9E44-9923-6106A79B29E9}"/>
              </a:ext>
            </a:extLst>
          </p:cNvPr>
          <p:cNvSpPr>
            <a:spLocks noGrp="1"/>
          </p:cNvSpPr>
          <p:nvPr>
            <p:ph type="body" sz="quarter" idx="37" hasCustomPrompt="1"/>
          </p:nvPr>
        </p:nvSpPr>
        <p:spPr>
          <a:xfrm>
            <a:off x="7666192"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1" name="Metin Yer Tutucusu 138">
            <a:extLst>
              <a:ext uri="{FF2B5EF4-FFF2-40B4-BE49-F238E27FC236}">
                <a16:creationId xmlns:a16="http://schemas.microsoft.com/office/drawing/2014/main" id="{FD6BB0D7-A02A-A044-A6F5-E284ECD17F14}"/>
              </a:ext>
            </a:extLst>
          </p:cNvPr>
          <p:cNvSpPr>
            <a:spLocks noGrp="1"/>
          </p:cNvSpPr>
          <p:nvPr>
            <p:ph type="body" sz="quarter" idx="38" hasCustomPrompt="1"/>
          </p:nvPr>
        </p:nvSpPr>
        <p:spPr>
          <a:xfrm>
            <a:off x="12649008"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2" name="Metin Yer Tutucusu 138">
            <a:extLst>
              <a:ext uri="{FF2B5EF4-FFF2-40B4-BE49-F238E27FC236}">
                <a16:creationId xmlns:a16="http://schemas.microsoft.com/office/drawing/2014/main" id="{F80A9B3D-77D1-124C-9ECB-BD59141A1127}"/>
              </a:ext>
            </a:extLst>
          </p:cNvPr>
          <p:cNvSpPr>
            <a:spLocks noGrp="1"/>
          </p:cNvSpPr>
          <p:nvPr>
            <p:ph type="body" sz="quarter" idx="39" hasCustomPrompt="1"/>
          </p:nvPr>
        </p:nvSpPr>
        <p:spPr>
          <a:xfrm>
            <a:off x="17631826"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4" name="Metin Yer Tutucusu 143">
            <a:extLst>
              <a:ext uri="{FF2B5EF4-FFF2-40B4-BE49-F238E27FC236}">
                <a16:creationId xmlns:a16="http://schemas.microsoft.com/office/drawing/2014/main" id="{069A5524-4E37-E24A-99D2-644964771A4E}"/>
              </a:ext>
            </a:extLst>
          </p:cNvPr>
          <p:cNvSpPr>
            <a:spLocks noGrp="1"/>
          </p:cNvSpPr>
          <p:nvPr>
            <p:ph type="body" sz="quarter" idx="40" hasCustomPrompt="1"/>
          </p:nvPr>
        </p:nvSpPr>
        <p:spPr>
          <a:xfrm>
            <a:off x="2588609"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5" name="Metin Yer Tutucusu 143">
            <a:extLst>
              <a:ext uri="{FF2B5EF4-FFF2-40B4-BE49-F238E27FC236}">
                <a16:creationId xmlns:a16="http://schemas.microsoft.com/office/drawing/2014/main" id="{DFEB46BF-2419-D546-B0A9-9221B41DBBE2}"/>
              </a:ext>
            </a:extLst>
          </p:cNvPr>
          <p:cNvSpPr>
            <a:spLocks noGrp="1"/>
          </p:cNvSpPr>
          <p:nvPr>
            <p:ph type="body" sz="quarter" idx="41" hasCustomPrompt="1"/>
          </p:nvPr>
        </p:nvSpPr>
        <p:spPr>
          <a:xfrm>
            <a:off x="7518419"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6" name="Metin Yer Tutucusu 143">
            <a:extLst>
              <a:ext uri="{FF2B5EF4-FFF2-40B4-BE49-F238E27FC236}">
                <a16:creationId xmlns:a16="http://schemas.microsoft.com/office/drawing/2014/main" id="{6FB48C92-B33F-CF43-AB2E-AE4E999E3090}"/>
              </a:ext>
            </a:extLst>
          </p:cNvPr>
          <p:cNvSpPr>
            <a:spLocks noGrp="1"/>
          </p:cNvSpPr>
          <p:nvPr>
            <p:ph type="body" sz="quarter" idx="42" hasCustomPrompt="1"/>
          </p:nvPr>
        </p:nvSpPr>
        <p:spPr>
          <a:xfrm>
            <a:off x="12448227"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7" name="Metin Yer Tutucusu 143">
            <a:extLst>
              <a:ext uri="{FF2B5EF4-FFF2-40B4-BE49-F238E27FC236}">
                <a16:creationId xmlns:a16="http://schemas.microsoft.com/office/drawing/2014/main" id="{E18E0535-C76D-BB49-814D-C08A281F92CA}"/>
              </a:ext>
            </a:extLst>
          </p:cNvPr>
          <p:cNvSpPr>
            <a:spLocks noGrp="1"/>
          </p:cNvSpPr>
          <p:nvPr>
            <p:ph type="body" sz="quarter" idx="43" hasCustomPrompt="1"/>
          </p:nvPr>
        </p:nvSpPr>
        <p:spPr>
          <a:xfrm>
            <a:off x="17431045"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8" name="Metin Yer Tutucusu 143">
            <a:extLst>
              <a:ext uri="{FF2B5EF4-FFF2-40B4-BE49-F238E27FC236}">
                <a16:creationId xmlns:a16="http://schemas.microsoft.com/office/drawing/2014/main" id="{4B907DFF-67DC-4549-8C69-F2CB6A193BD9}"/>
              </a:ext>
            </a:extLst>
          </p:cNvPr>
          <p:cNvSpPr>
            <a:spLocks noGrp="1"/>
          </p:cNvSpPr>
          <p:nvPr>
            <p:ph type="body" sz="quarter" idx="44" hasCustomPrompt="1"/>
          </p:nvPr>
        </p:nvSpPr>
        <p:spPr>
          <a:xfrm>
            <a:off x="4531303" y="6320462"/>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49" name="Metin Yer Tutucusu 143">
            <a:extLst>
              <a:ext uri="{FF2B5EF4-FFF2-40B4-BE49-F238E27FC236}">
                <a16:creationId xmlns:a16="http://schemas.microsoft.com/office/drawing/2014/main" id="{C389474A-C58B-9340-A2DC-5396D96F232D}"/>
              </a:ext>
            </a:extLst>
          </p:cNvPr>
          <p:cNvSpPr>
            <a:spLocks noGrp="1"/>
          </p:cNvSpPr>
          <p:nvPr>
            <p:ph type="body" sz="quarter" idx="45" hasCustomPrompt="1"/>
          </p:nvPr>
        </p:nvSpPr>
        <p:spPr>
          <a:xfrm>
            <a:off x="4531303" y="6903558"/>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0" name="Metin Yer Tutucusu 143">
            <a:extLst>
              <a:ext uri="{FF2B5EF4-FFF2-40B4-BE49-F238E27FC236}">
                <a16:creationId xmlns:a16="http://schemas.microsoft.com/office/drawing/2014/main" id="{EF2D0E2F-9CB4-B042-8A38-C8B128DFDCC6}"/>
              </a:ext>
            </a:extLst>
          </p:cNvPr>
          <p:cNvSpPr>
            <a:spLocks noGrp="1"/>
          </p:cNvSpPr>
          <p:nvPr>
            <p:ph type="body" sz="quarter" idx="46" hasCustomPrompt="1"/>
          </p:nvPr>
        </p:nvSpPr>
        <p:spPr>
          <a:xfrm>
            <a:off x="9487615" y="6903558"/>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1" name="Metin Yer Tutucusu 143">
            <a:extLst>
              <a:ext uri="{FF2B5EF4-FFF2-40B4-BE49-F238E27FC236}">
                <a16:creationId xmlns:a16="http://schemas.microsoft.com/office/drawing/2014/main" id="{4237D155-89A0-F64E-990A-BA975C6ED808}"/>
              </a:ext>
            </a:extLst>
          </p:cNvPr>
          <p:cNvSpPr>
            <a:spLocks noGrp="1"/>
          </p:cNvSpPr>
          <p:nvPr>
            <p:ph type="body" sz="quarter" idx="47" hasCustomPrompt="1"/>
          </p:nvPr>
        </p:nvSpPr>
        <p:spPr>
          <a:xfrm>
            <a:off x="9487615" y="6267454"/>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2" name="Metin Yer Tutucusu 143">
            <a:extLst>
              <a:ext uri="{FF2B5EF4-FFF2-40B4-BE49-F238E27FC236}">
                <a16:creationId xmlns:a16="http://schemas.microsoft.com/office/drawing/2014/main" id="{699C8164-1855-1648-BAE6-28AF167DE7C8}"/>
              </a:ext>
            </a:extLst>
          </p:cNvPr>
          <p:cNvSpPr>
            <a:spLocks noGrp="1"/>
          </p:cNvSpPr>
          <p:nvPr>
            <p:ph type="body" sz="quarter" idx="48" hasCustomPrompt="1"/>
          </p:nvPr>
        </p:nvSpPr>
        <p:spPr>
          <a:xfrm>
            <a:off x="14364415" y="6267454"/>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3" name="Metin Yer Tutucusu 143">
            <a:extLst>
              <a:ext uri="{FF2B5EF4-FFF2-40B4-BE49-F238E27FC236}">
                <a16:creationId xmlns:a16="http://schemas.microsoft.com/office/drawing/2014/main" id="{75626F59-5E7A-704A-9A72-1B7FB03D2F30}"/>
              </a:ext>
            </a:extLst>
          </p:cNvPr>
          <p:cNvSpPr>
            <a:spLocks noGrp="1"/>
          </p:cNvSpPr>
          <p:nvPr>
            <p:ph type="body" sz="quarter" idx="49" hasCustomPrompt="1"/>
          </p:nvPr>
        </p:nvSpPr>
        <p:spPr>
          <a:xfrm>
            <a:off x="14364415" y="6903560"/>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6" name="Metin Yer Tutucusu 143">
            <a:extLst>
              <a:ext uri="{FF2B5EF4-FFF2-40B4-BE49-F238E27FC236}">
                <a16:creationId xmlns:a16="http://schemas.microsoft.com/office/drawing/2014/main" id="{E2291C8E-8ABC-8040-AE2F-8C1716DE46FF}"/>
              </a:ext>
            </a:extLst>
          </p:cNvPr>
          <p:cNvSpPr>
            <a:spLocks noGrp="1"/>
          </p:cNvSpPr>
          <p:nvPr>
            <p:ph type="body" sz="quarter" idx="50" hasCustomPrompt="1"/>
          </p:nvPr>
        </p:nvSpPr>
        <p:spPr>
          <a:xfrm>
            <a:off x="19373737" y="6903560"/>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7" name="Metin Yer Tutucusu 143">
            <a:extLst>
              <a:ext uri="{FF2B5EF4-FFF2-40B4-BE49-F238E27FC236}">
                <a16:creationId xmlns:a16="http://schemas.microsoft.com/office/drawing/2014/main" id="{6EBE9B88-A705-DA4F-968D-E3891A7BE26B}"/>
              </a:ext>
            </a:extLst>
          </p:cNvPr>
          <p:cNvSpPr>
            <a:spLocks noGrp="1"/>
          </p:cNvSpPr>
          <p:nvPr>
            <p:ph type="body" sz="quarter" idx="51" hasCustomPrompt="1"/>
          </p:nvPr>
        </p:nvSpPr>
        <p:spPr>
          <a:xfrm>
            <a:off x="19373737" y="6267456"/>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9" name="Metin Yer Tutucusu 158">
            <a:extLst>
              <a:ext uri="{FF2B5EF4-FFF2-40B4-BE49-F238E27FC236}">
                <a16:creationId xmlns:a16="http://schemas.microsoft.com/office/drawing/2014/main" id="{5B114D4E-37E4-5E46-854D-136F8F14327B}"/>
              </a:ext>
            </a:extLst>
          </p:cNvPr>
          <p:cNvSpPr>
            <a:spLocks noGrp="1"/>
          </p:cNvSpPr>
          <p:nvPr>
            <p:ph type="body" sz="quarter" idx="52"/>
          </p:nvPr>
        </p:nvSpPr>
        <p:spPr>
          <a:xfrm>
            <a:off x="5102872" y="10287483"/>
            <a:ext cx="1311276" cy="860426"/>
          </a:xfrm>
        </p:spPr>
        <p:txBody>
          <a:bodyPr>
            <a:normAutofit/>
          </a:bodyPr>
          <a:lstStyle>
            <a:lvl1pPr algn="ctr">
              <a:defRPr sz="4000" b="1" i="0">
                <a:solidFill>
                  <a:schemeClr val="bg1"/>
                </a:solidFill>
                <a:latin typeface="Graublau Sans Semibold" panose="02000500040000020004" pitchFamily="2" charset="0"/>
              </a:defRPr>
            </a:lvl1pPr>
          </a:lstStyle>
          <a:p>
            <a:pPr lvl="0"/>
            <a:r>
              <a:rPr lang="tr-TR"/>
              <a:t>A</a:t>
            </a:r>
          </a:p>
        </p:txBody>
      </p:sp>
      <p:sp>
        <p:nvSpPr>
          <p:cNvPr id="160" name="Metin Yer Tutucusu 158">
            <a:extLst>
              <a:ext uri="{FF2B5EF4-FFF2-40B4-BE49-F238E27FC236}">
                <a16:creationId xmlns:a16="http://schemas.microsoft.com/office/drawing/2014/main" id="{CCD695C1-07F9-1B40-AE3F-B55B271B8FD2}"/>
              </a:ext>
            </a:extLst>
          </p:cNvPr>
          <p:cNvSpPr>
            <a:spLocks noGrp="1"/>
          </p:cNvSpPr>
          <p:nvPr>
            <p:ph type="body" sz="quarter" idx="53"/>
          </p:nvPr>
        </p:nvSpPr>
        <p:spPr>
          <a:xfrm>
            <a:off x="9847152" y="10287483"/>
            <a:ext cx="1311276" cy="860426"/>
          </a:xfrm>
        </p:spPr>
        <p:txBody>
          <a:bodyPr>
            <a:normAutofit/>
          </a:bodyPr>
          <a:lstStyle>
            <a:lvl1pPr algn="ctr">
              <a:defRPr sz="4000" b="1" i="0">
                <a:solidFill>
                  <a:schemeClr val="bg1"/>
                </a:solidFill>
                <a:latin typeface="Graublau Sans Semibold" panose="02000500040000020004" pitchFamily="2" charset="0"/>
              </a:defRPr>
            </a:lvl1pPr>
          </a:lstStyle>
          <a:p>
            <a:pPr lvl="0"/>
            <a:r>
              <a:rPr lang="tr-TR"/>
              <a:t>A</a:t>
            </a:r>
          </a:p>
        </p:txBody>
      </p:sp>
      <p:sp>
        <p:nvSpPr>
          <p:cNvPr id="163" name="Metin Yer Tutucusu 158">
            <a:extLst>
              <a:ext uri="{FF2B5EF4-FFF2-40B4-BE49-F238E27FC236}">
                <a16:creationId xmlns:a16="http://schemas.microsoft.com/office/drawing/2014/main" id="{09F64D80-1164-EA40-AB3C-7D8502C98D38}"/>
              </a:ext>
            </a:extLst>
          </p:cNvPr>
          <p:cNvSpPr>
            <a:spLocks noGrp="1"/>
          </p:cNvSpPr>
          <p:nvPr>
            <p:ph type="body" sz="quarter" idx="54"/>
          </p:nvPr>
        </p:nvSpPr>
        <p:spPr>
          <a:xfrm>
            <a:off x="14564926" y="10287483"/>
            <a:ext cx="1311276" cy="860426"/>
          </a:xfrm>
        </p:spPr>
        <p:txBody>
          <a:bodyPr>
            <a:normAutofit/>
          </a:bodyPr>
          <a:lstStyle>
            <a:lvl1pPr algn="ctr">
              <a:defRPr sz="4000" b="1" i="0">
                <a:solidFill>
                  <a:schemeClr val="bg1"/>
                </a:solidFill>
                <a:latin typeface="Graublau Sans Semibold" panose="02000500040000020004" pitchFamily="2" charset="0"/>
              </a:defRPr>
            </a:lvl1pPr>
          </a:lstStyle>
          <a:p>
            <a:pPr lvl="0"/>
            <a:r>
              <a:rPr lang="tr-TR"/>
              <a:t>A</a:t>
            </a:r>
          </a:p>
        </p:txBody>
      </p:sp>
    </p:spTree>
    <p:extLst>
      <p:ext uri="{BB962C8B-B14F-4D97-AF65-F5344CB8AC3E}">
        <p14:creationId xmlns:p14="http://schemas.microsoft.com/office/powerpoint/2010/main" val="262970311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Tree>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09_Özel Düzen">
    <p:spTree>
      <p:nvGrpSpPr>
        <p:cNvPr id="1" name=""/>
        <p:cNvGrpSpPr/>
        <p:nvPr/>
      </p:nvGrpSpPr>
      <p:grpSpPr>
        <a:xfrm>
          <a:off x="0" y="0"/>
          <a:ext cx="0" cy="0"/>
          <a:chOff x="0" y="0"/>
          <a:chExt cx="0" cy="0"/>
        </a:xfrm>
      </p:grpSpPr>
      <p:pic>
        <p:nvPicPr>
          <p:cNvPr id="3" name="BACK_SON.jpg">
            <a:extLst>
              <a:ext uri="{FF2B5EF4-FFF2-40B4-BE49-F238E27FC236}">
                <a16:creationId xmlns:a16="http://schemas.microsoft.com/office/drawing/2014/main" id="{2C774423-E342-104E-A7B6-52884EF96055}"/>
              </a:ext>
            </a:extLst>
          </p:cNvPr>
          <p:cNvPicPr>
            <a:picLocks noChangeAspect="1"/>
          </p:cNvPicPr>
          <p:nvPr userDrawn="1"/>
        </p:nvPicPr>
        <p:blipFill>
          <a:blip r:embed="rId2"/>
          <a:srcRect/>
          <a:stretch/>
        </p:blipFill>
        <p:spPr>
          <a:xfrm>
            <a:off x="58862" y="-16354"/>
            <a:ext cx="24366916" cy="13838324"/>
          </a:xfrm>
          <a:prstGeom prst="rect">
            <a:avLst/>
          </a:prstGeom>
          <a:ln w="12700">
            <a:miter lim="400000"/>
          </a:ln>
        </p:spPr>
      </p:pic>
      <p:sp>
        <p:nvSpPr>
          <p:cNvPr id="4" name="Grafik 14">
            <a:extLst>
              <a:ext uri="{FF2B5EF4-FFF2-40B4-BE49-F238E27FC236}">
                <a16:creationId xmlns:a16="http://schemas.microsoft.com/office/drawing/2014/main" id="{B766DC3F-45E8-E140-B4F6-20CDBB480C89}"/>
              </a:ext>
            </a:extLst>
          </p:cNvPr>
          <p:cNvSpPr/>
          <p:nvPr userDrawn="1"/>
        </p:nvSpPr>
        <p:spPr>
          <a:xfrm flipH="1" flipV="1">
            <a:off x="21206987" y="-2254623"/>
            <a:ext cx="6327062" cy="597433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endParaRPr lang="tr-TR" sz="7600">
              <a:solidFill>
                <a:srgbClr val="000000"/>
              </a:solidFill>
              <a:latin typeface="Helvetica"/>
            </a:endParaRPr>
          </a:p>
        </p:txBody>
      </p:sp>
      <p:pic>
        <p:nvPicPr>
          <p:cNvPr id="5" name="Resim 4">
            <a:extLst>
              <a:ext uri="{FF2B5EF4-FFF2-40B4-BE49-F238E27FC236}">
                <a16:creationId xmlns:a16="http://schemas.microsoft.com/office/drawing/2014/main" id="{CC52ECD1-014E-AE4A-ADD2-E60C48C59982}"/>
              </a:ext>
            </a:extLst>
          </p:cNvPr>
          <p:cNvPicPr>
            <a:picLocks noChangeAspect="1"/>
          </p:cNvPicPr>
          <p:nvPr userDrawn="1"/>
        </p:nvPicPr>
        <p:blipFill>
          <a:blip r:embed="rId3"/>
          <a:srcRect/>
          <a:stretch/>
        </p:blipFill>
        <p:spPr>
          <a:xfrm>
            <a:off x="9450409" y="894"/>
            <a:ext cx="14927062" cy="14287332"/>
          </a:xfrm>
          <a:prstGeom prst="rect">
            <a:avLst/>
          </a:prstGeom>
        </p:spPr>
      </p:pic>
      <p:sp>
        <p:nvSpPr>
          <p:cNvPr id="6" name="Çizgi">
            <a:extLst>
              <a:ext uri="{FF2B5EF4-FFF2-40B4-BE49-F238E27FC236}">
                <a16:creationId xmlns:a16="http://schemas.microsoft.com/office/drawing/2014/main" id="{A6AAEC32-963A-0248-B45E-4F60FA203DBE}"/>
              </a:ext>
            </a:extLst>
          </p:cNvPr>
          <p:cNvSpPr/>
          <p:nvPr userDrawn="1"/>
        </p:nvSpPr>
        <p:spPr>
          <a:xfrm rot="300000" flipV="1">
            <a:off x="34018858" y="-39940"/>
            <a:ext cx="0" cy="4839836"/>
          </a:xfrm>
          <a:prstGeom prst="line">
            <a:avLst/>
          </a:prstGeom>
          <a:noFill/>
          <a:ln w="6350" cap="flat">
            <a:solidFill>
              <a:srgbClr val="FFFFFF">
                <a:alpha val="55000"/>
              </a:srgb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7" name="Resim 65" descr="nesne içeren bir resim&#10;&#10;&#10;&#10;Açıklama otomatik olarak oluşturuldu">
            <a:extLst>
              <a:ext uri="{FF2B5EF4-FFF2-40B4-BE49-F238E27FC236}">
                <a16:creationId xmlns:a16="http://schemas.microsoft.com/office/drawing/2014/main" id="{62AD4571-69D7-1F4A-8666-3D7C3325AC8E}"/>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1297449" y="906843"/>
            <a:ext cx="6327286" cy="4119386"/>
          </a:xfrm>
          <a:prstGeom prst="rect">
            <a:avLst/>
          </a:prstGeom>
        </p:spPr>
      </p:pic>
      <p:sp>
        <p:nvSpPr>
          <p:cNvPr id="8" name="Dikdörtgen 7">
            <a:extLst>
              <a:ext uri="{FF2B5EF4-FFF2-40B4-BE49-F238E27FC236}">
                <a16:creationId xmlns:a16="http://schemas.microsoft.com/office/drawing/2014/main" id="{2DD167DA-C9A9-8C43-8B71-FAAFA8ABDB40}"/>
              </a:ext>
            </a:extLst>
          </p:cNvPr>
          <p:cNvSpPr/>
          <p:nvPr userDrawn="1"/>
        </p:nvSpPr>
        <p:spPr>
          <a:xfrm>
            <a:off x="0" y="12199045"/>
            <a:ext cx="24430804" cy="984885"/>
          </a:xfrm>
          <a:prstGeom prst="rect">
            <a:avLst/>
          </a:prstGeom>
          <a:gradFill>
            <a:gsLst>
              <a:gs pos="0">
                <a:schemeClr val="bg1">
                  <a:alpha val="0"/>
                </a:schemeClr>
              </a:gs>
              <a:gs pos="100000">
                <a:schemeClr val="bg1"/>
              </a:gs>
            </a:gsLst>
            <a:lin ang="5400000" scaled="1"/>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2" name="Metin Yer Tutucusu 11">
            <a:extLst>
              <a:ext uri="{FF2B5EF4-FFF2-40B4-BE49-F238E27FC236}">
                <a16:creationId xmlns:a16="http://schemas.microsoft.com/office/drawing/2014/main" id="{7117E571-B60D-194C-BF74-0F44F7D0BA45}"/>
              </a:ext>
            </a:extLst>
          </p:cNvPr>
          <p:cNvSpPr>
            <a:spLocks noGrp="1"/>
          </p:cNvSpPr>
          <p:nvPr>
            <p:ph type="body" sz="quarter" idx="10" hasCustomPrompt="1"/>
          </p:nvPr>
        </p:nvSpPr>
        <p:spPr>
          <a:xfrm>
            <a:off x="12009085" y="10864419"/>
            <a:ext cx="10839450" cy="1012826"/>
          </a:xfrm>
        </p:spPr>
        <p:txBody>
          <a:bodyPr>
            <a:noAutofit/>
          </a:bodyPr>
          <a:lstStyle>
            <a:lvl1pPr>
              <a:defRPr lang="tr-TR" sz="5600" b="1" dirty="0">
                <a:solidFill>
                  <a:srgbClr val="C8102E"/>
                </a:solidFill>
                <a:latin typeface="Graublau Sans Heavy" panose="02000500040000020004" pitchFamily="2" charset="0"/>
              </a:defRPr>
            </a:lvl1pPr>
          </a:lstStyle>
          <a:p>
            <a:pPr lvl="0" algn="r" rtl="0" eaLnBrk="1" hangingPunct="1"/>
            <a:r>
              <a:rPr lang="tr-TR"/>
              <a:t>Sunumsal kimlik çalışması</a:t>
            </a:r>
          </a:p>
        </p:txBody>
      </p:sp>
      <p:sp>
        <p:nvSpPr>
          <p:cNvPr id="14" name="Metin Yer Tutucusu 13">
            <a:extLst>
              <a:ext uri="{FF2B5EF4-FFF2-40B4-BE49-F238E27FC236}">
                <a16:creationId xmlns:a16="http://schemas.microsoft.com/office/drawing/2014/main" id="{0E14206F-D8C3-924D-A1B1-BA76008A51CC}"/>
              </a:ext>
            </a:extLst>
          </p:cNvPr>
          <p:cNvSpPr>
            <a:spLocks noGrp="1"/>
          </p:cNvSpPr>
          <p:nvPr>
            <p:ph type="body" sz="quarter" idx="11" hasCustomPrompt="1"/>
          </p:nvPr>
        </p:nvSpPr>
        <p:spPr>
          <a:xfrm>
            <a:off x="18983593" y="11991246"/>
            <a:ext cx="3917950" cy="571500"/>
          </a:xfrm>
        </p:spPr>
        <p:txBody>
          <a:bodyPr>
            <a:noAutofit/>
          </a:bodyPr>
          <a:lstStyle>
            <a:lvl1pPr>
              <a:defRPr lang="tr-TR" b="1" spc="600" dirty="0">
                <a:solidFill>
                  <a:srgbClr val="C8102E"/>
                </a:solidFill>
                <a:latin typeface="Graublau Sans Semibold" panose="02000500040000020004" pitchFamily="2" charset="0"/>
              </a:defRPr>
            </a:lvl1pPr>
          </a:lstStyle>
          <a:p>
            <a:pPr lvl="0" algn="r" rtl="0" eaLnBrk="1" hangingPunct="1"/>
            <a:r>
              <a:rPr lang="tr-TR" err="1"/>
              <a:t>www.logo.com.tr</a:t>
            </a:r>
            <a:endParaRPr lang="tr-TR"/>
          </a:p>
        </p:txBody>
      </p:sp>
    </p:spTree>
    <p:extLst>
      <p:ext uri="{BB962C8B-B14F-4D97-AF65-F5344CB8AC3E}">
        <p14:creationId xmlns:p14="http://schemas.microsoft.com/office/powerpoint/2010/main" val="269152181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aşlık ve Alt Ana Başlık">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çerik-slaytı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9DC1C194-7984-D743-84E6-18B8957FBF62}"/>
              </a:ext>
            </a:extLst>
          </p:cNvPr>
          <p:cNvPicPr>
            <a:picLocks noChangeAspect="1"/>
          </p:cNvPicPr>
          <p:nvPr userDrawn="1"/>
        </p:nvPicPr>
        <p:blipFill rotWithShape="1">
          <a:blip r:embed="rId2" cstate="email">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6" name="Dikdörtgen 5">
            <a:extLst>
              <a:ext uri="{FF2B5EF4-FFF2-40B4-BE49-F238E27FC236}">
                <a16:creationId xmlns:a16="http://schemas.microsoft.com/office/drawing/2014/main" id="{B8043625-3F45-C945-BB81-3803AA0E0195}"/>
              </a:ext>
            </a:extLst>
          </p:cNvPr>
          <p:cNvSpPr/>
          <p:nvPr userDrawn="1"/>
        </p:nvSpPr>
        <p:spPr>
          <a:xfrm>
            <a:off x="8551777" y="12603810"/>
            <a:ext cx="7280450" cy="505972"/>
          </a:xfrm>
          <a:prstGeom prst="rect">
            <a:avLst/>
          </a:prstGeom>
        </p:spPr>
        <p:txBody>
          <a:bodyPr wrap="square">
            <a:spAutoFit/>
          </a:bodyPr>
          <a:lstStyle/>
          <a:p>
            <a:pPr algn="ctr" defTabSz="825418"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929E9E"/>
                </a:solidFill>
                <a:latin typeface="Graublau Sans Light" panose="02000500040000020004" pitchFamily="2" charset="0"/>
                <a:sym typeface="San Francisco Display Light"/>
              </a:rPr>
              <a:t>www.logo.com.tr</a:t>
            </a:r>
            <a:endParaRPr lang="tr-TR" sz="2400" kern="0">
              <a:solidFill>
                <a:srgbClr val="929E9E"/>
              </a:solidFill>
              <a:latin typeface="Graublau Sans Light" panose="02000500040000020004" pitchFamily="2" charset="0"/>
              <a:sym typeface="San Francisco Display Light"/>
            </a:endParaRPr>
          </a:p>
        </p:txBody>
      </p:sp>
      <p:cxnSp>
        <p:nvCxnSpPr>
          <p:cNvPr id="9" name="Düz Bağlayıcı 8">
            <a:extLst>
              <a:ext uri="{FF2B5EF4-FFF2-40B4-BE49-F238E27FC236}">
                <a16:creationId xmlns:a16="http://schemas.microsoft.com/office/drawing/2014/main" id="{B79034BF-A2D6-5B4C-8F77-EFA5081D01F9}"/>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CD699841-C003-3E48-ACED-D03A13641968}"/>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E0E2D"/>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0636F1EA-76BD-914E-ACD1-E18A4707786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en-GB" spc="0" smtClean="0"/>
              <a:pPr algn="ctr" defTabSz="825418">
                <a:lnSpc>
                  <a:spcPct val="120000"/>
                </a:lnSpc>
              </a:pPr>
              <a:t>‹#›</a:t>
            </a:fld>
            <a:endParaRPr lang="en-GB" spc="0"/>
          </a:p>
        </p:txBody>
      </p:sp>
      <p:sp>
        <p:nvSpPr>
          <p:cNvPr id="15" name="Metin Yer Tutucusu 13">
            <a:extLst>
              <a:ext uri="{FF2B5EF4-FFF2-40B4-BE49-F238E27FC236}">
                <a16:creationId xmlns:a16="http://schemas.microsoft.com/office/drawing/2014/main" id="{F56154DE-3ABC-954C-BD29-391206035DE3}"/>
              </a:ext>
            </a:extLst>
          </p:cNvPr>
          <p:cNvSpPr>
            <a:spLocks noGrp="1"/>
          </p:cNvSpPr>
          <p:nvPr>
            <p:ph type="body" sz="quarter" idx="10" hasCustomPrompt="1"/>
          </p:nvPr>
        </p:nvSpPr>
        <p:spPr>
          <a:xfrm>
            <a:off x="665875" y="110840"/>
            <a:ext cx="22443498" cy="1475212"/>
          </a:xfrm>
        </p:spPr>
        <p:txBody>
          <a:bodyPr wrap="square" anchor="t">
            <a:spAutoFit/>
          </a:bodyPr>
          <a:lstStyle>
            <a:lvl1pPr>
              <a:defRPr lang="tr-TR" sz="8000" b="1" i="0">
                <a:latin typeface="Graublau Sans" panose="02000500040000020004" pitchFamily="2" charset="0"/>
              </a:defRPr>
            </a:lvl1pPr>
          </a:lstStyle>
          <a:p>
            <a:pPr lvl="0" defTabSz="825418" rtl="0" eaLnBrk="1" hangingPunct="0">
              <a:lnSpc>
                <a:spcPct val="120000"/>
              </a:lnSpc>
            </a:pPr>
            <a:r>
              <a:rPr lang="tr-TR"/>
              <a:t>Başlık Alanı</a:t>
            </a:r>
          </a:p>
        </p:txBody>
      </p:sp>
      <p:sp>
        <p:nvSpPr>
          <p:cNvPr id="24" name="Metin Yer Tutucusu 23">
            <a:extLst>
              <a:ext uri="{FF2B5EF4-FFF2-40B4-BE49-F238E27FC236}">
                <a16:creationId xmlns:a16="http://schemas.microsoft.com/office/drawing/2014/main" id="{DB010DC4-2DAD-724E-8C3A-01F0D0F34C65}"/>
              </a:ext>
            </a:extLst>
          </p:cNvPr>
          <p:cNvSpPr>
            <a:spLocks noGrp="1"/>
          </p:cNvSpPr>
          <p:nvPr>
            <p:ph type="body" sz="quarter" idx="11" hasCustomPrompt="1"/>
          </p:nvPr>
        </p:nvSpPr>
        <p:spPr>
          <a:xfrm>
            <a:off x="832718" y="1967058"/>
            <a:ext cx="20641828" cy="1828800"/>
          </a:xfrm>
        </p:spPr>
        <p:txBody>
          <a:bodyPr/>
          <a:lstStyle>
            <a:lvl1pPr>
              <a:spcBef>
                <a:spcPts val="1200"/>
              </a:spcBef>
              <a:defRPr/>
            </a:lvl1pPr>
          </a:lstStyle>
          <a:p>
            <a:r>
              <a:rPr lang="tr-TR"/>
              <a:t>İçerik metni</a:t>
            </a:r>
          </a:p>
        </p:txBody>
      </p:sp>
      <p:pic>
        <p:nvPicPr>
          <p:cNvPr id="13" name="Resim 42" descr="nesne içeren bir resim&#10;&#10;&#10;&#10;Açıklama otomatik olarak oluşturuldu">
            <a:extLst>
              <a:ext uri="{FF2B5EF4-FFF2-40B4-BE49-F238E27FC236}">
                <a16:creationId xmlns:a16="http://schemas.microsoft.com/office/drawing/2014/main" id="{3966D779-44E0-4CC5-BED1-4348A9154445}"/>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Serbest Form 34">
            <a:extLst>
              <a:ext uri="{FF2B5EF4-FFF2-40B4-BE49-F238E27FC236}">
                <a16:creationId xmlns:a16="http://schemas.microsoft.com/office/drawing/2014/main" id="{DB7E47B3-EA86-4DE8-BF7E-11C8E0AB83FE}"/>
              </a:ext>
            </a:extLst>
          </p:cNvPr>
          <p:cNvSpPr/>
          <p:nvPr userDrawn="1"/>
        </p:nvSpPr>
        <p:spPr>
          <a:xfrm>
            <a:off x="14631230" y="-774176"/>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000000">
              <a:alpha val="1961"/>
            </a:srgbClr>
          </a:solidFill>
          <a:ln w="8528" cap="flat">
            <a:no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Tree>
    <p:extLst>
      <p:ext uri="{BB962C8B-B14F-4D97-AF65-F5344CB8AC3E}">
        <p14:creationId xmlns:p14="http://schemas.microsoft.com/office/powerpoint/2010/main" val="215449274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çerik_slaytı3">
    <p:bg>
      <p:bgPr>
        <a:solidFill>
          <a:srgbClr val="272A30"/>
        </a:solidFill>
        <a:effectLst/>
      </p:bgPr>
    </p:bg>
    <p:spTree>
      <p:nvGrpSpPr>
        <p:cNvPr id="1" name=""/>
        <p:cNvGrpSpPr/>
        <p:nvPr/>
      </p:nvGrpSpPr>
      <p:grpSpPr>
        <a:xfrm>
          <a:off x="0" y="0"/>
          <a:ext cx="0" cy="0"/>
          <a:chOff x="0" y="0"/>
          <a:chExt cx="0" cy="0"/>
        </a:xfrm>
      </p:grpSpPr>
      <p:sp>
        <p:nvSpPr>
          <p:cNvPr id="68" name="Serbest Form 67">
            <a:extLst>
              <a:ext uri="{FF2B5EF4-FFF2-40B4-BE49-F238E27FC236}">
                <a16:creationId xmlns:a16="http://schemas.microsoft.com/office/drawing/2014/main" id="{C4EDF669-6A1B-4A45-95EB-B097889723B5}"/>
              </a:ext>
            </a:extLst>
          </p:cNvPr>
          <p:cNvSpPr/>
          <p:nvPr userDrawn="1"/>
        </p:nvSpPr>
        <p:spPr>
          <a:xfrm>
            <a:off x="17044278" y="1041375"/>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cstate="email">
              <a:extLst>
                <a:ext uri="{28A0092B-C50C-407E-A947-70E740481C1C}">
                  <a14:useLocalDpi xmlns:a14="http://schemas.microsoft.com/office/drawing/2010/main"/>
                </a:ext>
              </a:extLst>
            </a:blip>
            <a:srcRect/>
            <a:stretch>
              <a:fillRect b="37497"/>
            </a:stretch>
          </a:blipFill>
          <a:ln w="8528" cap="flat">
            <a:no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1" name="Serbest Form 120">
            <a:extLst>
              <a:ext uri="{FF2B5EF4-FFF2-40B4-BE49-F238E27FC236}">
                <a16:creationId xmlns:a16="http://schemas.microsoft.com/office/drawing/2014/main" id="{AE5DDCB0-BD83-EA47-A162-2A2EC3883C79}"/>
              </a:ext>
            </a:extLst>
          </p:cNvPr>
          <p:cNvSpPr/>
          <p:nvPr userDrawn="1"/>
        </p:nvSpPr>
        <p:spPr>
          <a:xfrm>
            <a:off x="17038652" y="1184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Grafik 14">
            <a:extLst>
              <a:ext uri="{FF2B5EF4-FFF2-40B4-BE49-F238E27FC236}">
                <a16:creationId xmlns:a16="http://schemas.microsoft.com/office/drawing/2014/main" id="{B890EEEC-4D01-D44C-9420-9F27EFCC5358}"/>
              </a:ext>
            </a:extLst>
          </p:cNvPr>
          <p:cNvSpPr/>
          <p:nvPr userDrawn="1"/>
        </p:nvSpPr>
        <p:spPr>
          <a:xfrm>
            <a:off x="13869300"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2" name="Düz Bağlayıcı 71">
            <a:extLst>
              <a:ext uri="{FF2B5EF4-FFF2-40B4-BE49-F238E27FC236}">
                <a16:creationId xmlns:a16="http://schemas.microsoft.com/office/drawing/2014/main" id="{FB9636B7-2184-1247-8F25-D7EEAD0A7B10}"/>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73" name="Dikdörtgen 72">
            <a:extLst>
              <a:ext uri="{FF2B5EF4-FFF2-40B4-BE49-F238E27FC236}">
                <a16:creationId xmlns:a16="http://schemas.microsoft.com/office/drawing/2014/main" id="{3EA472AC-4EAC-8C4B-83EC-6B55C4AA3631}"/>
              </a:ext>
            </a:extLst>
          </p:cNvPr>
          <p:cNvSpPr/>
          <p:nvPr userDrawn="1"/>
        </p:nvSpPr>
        <p:spPr>
          <a:xfrm>
            <a:off x="8551779" y="12603808"/>
            <a:ext cx="7280450" cy="402546"/>
          </a:xfrm>
          <a:prstGeom prst="rect">
            <a:avLst/>
          </a:prstGeom>
        </p:spPr>
        <p:txBody>
          <a:bodyPr wrap="square">
            <a:spAutoFit/>
          </a:bodyPr>
          <a:lstStyle/>
          <a:p>
            <a:pPr marL="0" marR="0" lvl="0" indent="0" algn="ctr" defTabSz="619044"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18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18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74" name="Resim 73" descr="nesne içeren bir resim&#10;&#10;&#10;&#10;Açıklama otomatik olarak oluşturuldu">
            <a:extLst>
              <a:ext uri="{FF2B5EF4-FFF2-40B4-BE49-F238E27FC236}">
                <a16:creationId xmlns:a16="http://schemas.microsoft.com/office/drawing/2014/main" id="{D23AE483-64D4-224D-820E-7BE0852EED8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9" name="Serbest Form 118">
            <a:extLst>
              <a:ext uri="{FF2B5EF4-FFF2-40B4-BE49-F238E27FC236}">
                <a16:creationId xmlns:a16="http://schemas.microsoft.com/office/drawing/2014/main" id="{BD46FCE4-5C9B-D640-A186-E68A25B170DC}"/>
              </a:ext>
            </a:extLst>
          </p:cNvPr>
          <p:cNvSpPr/>
          <p:nvPr userDrawn="1"/>
        </p:nvSpPr>
        <p:spPr>
          <a:xfrm>
            <a:off x="23032493" y="0"/>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E0E2D"/>
          </a:solidFill>
          <a:ln w="8528" cap="flat">
            <a:noFill/>
            <a:prstDash val="solid"/>
            <a:miter/>
          </a:ln>
        </p:spPr>
        <p:txBody>
          <a:bodyPr rtlCol="0" anchor="ctr"/>
          <a:lstStyle/>
          <a:p>
            <a:endParaRPr lang="tr-TR" sz="3838">
              <a:solidFill>
                <a:srgbClr val="000000"/>
              </a:solidFill>
              <a:latin typeface="Helvetica Neue Medium"/>
              <a:ea typeface="Helvetica Neue Medium"/>
              <a:cs typeface="Helvetica Neue Medium"/>
              <a:sym typeface="Helvetica Neue Medium"/>
            </a:endParaRPr>
          </a:p>
        </p:txBody>
      </p:sp>
      <p:sp>
        <p:nvSpPr>
          <p:cNvPr id="126" name="Metin Yer Tutucusu 124">
            <a:extLst>
              <a:ext uri="{FF2B5EF4-FFF2-40B4-BE49-F238E27FC236}">
                <a16:creationId xmlns:a16="http://schemas.microsoft.com/office/drawing/2014/main" id="{DBF96616-6488-C747-A563-15F4BD984DE8}"/>
              </a:ext>
            </a:extLst>
          </p:cNvPr>
          <p:cNvSpPr>
            <a:spLocks noGrp="1"/>
          </p:cNvSpPr>
          <p:nvPr>
            <p:ph type="body" sz="quarter" idx="10" hasCustomPrompt="1"/>
          </p:nvPr>
        </p:nvSpPr>
        <p:spPr>
          <a:xfrm>
            <a:off x="567779" y="253457"/>
            <a:ext cx="16143670" cy="1291566"/>
          </a:xfrm>
        </p:spPr>
        <p:txBody>
          <a:bodyPr>
            <a:normAutofit/>
          </a:bodyPr>
          <a:lstStyle>
            <a:lvl1pPr>
              <a:lnSpc>
                <a:spcPct val="100000"/>
              </a:lnSpc>
              <a:spcBef>
                <a:spcPts val="900"/>
              </a:spcBef>
              <a:defRPr sz="6000" b="1">
                <a:solidFill>
                  <a:schemeClr val="bg1"/>
                </a:solidFill>
                <a:latin typeface="+mn-lt"/>
              </a:defRPr>
            </a:lvl1pPr>
          </a:lstStyle>
          <a:p>
            <a:r>
              <a:rPr lang="tr-TR"/>
              <a:t>Başlık Alanı</a:t>
            </a:r>
          </a:p>
        </p:txBody>
      </p:sp>
      <p:sp>
        <p:nvSpPr>
          <p:cNvPr id="129" name="Metin Yer Tutucusu 127">
            <a:extLst>
              <a:ext uri="{FF2B5EF4-FFF2-40B4-BE49-F238E27FC236}">
                <a16:creationId xmlns:a16="http://schemas.microsoft.com/office/drawing/2014/main" id="{CD307EE1-F7E0-114A-99AE-3007D6B0F3AE}"/>
              </a:ext>
            </a:extLst>
          </p:cNvPr>
          <p:cNvSpPr>
            <a:spLocks noGrp="1"/>
          </p:cNvSpPr>
          <p:nvPr>
            <p:ph type="body" sz="quarter" idx="11" hasCustomPrompt="1"/>
          </p:nvPr>
        </p:nvSpPr>
        <p:spPr>
          <a:xfrm>
            <a:off x="787180" y="1608743"/>
            <a:ext cx="21662916" cy="1039866"/>
          </a:xfrm>
        </p:spPr>
        <p:txBody>
          <a:bodyPr/>
          <a:lstStyle>
            <a:lvl1pPr>
              <a:spcBef>
                <a:spcPts val="900"/>
              </a:spcBef>
              <a:defRPr>
                <a:solidFill>
                  <a:schemeClr val="bg1"/>
                </a:solidFill>
              </a:defRPr>
            </a:lvl1pPr>
          </a:lstStyle>
          <a:p>
            <a:r>
              <a:rPr lang="tr-TR"/>
              <a:t>İçerik Metni</a:t>
            </a:r>
          </a:p>
        </p:txBody>
      </p:sp>
    </p:spTree>
    <p:extLst>
      <p:ext uri="{BB962C8B-B14F-4D97-AF65-F5344CB8AC3E}">
        <p14:creationId xmlns:p14="http://schemas.microsoft.com/office/powerpoint/2010/main" val="4288037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1_Özel Düzen">
    <p:spTree>
      <p:nvGrpSpPr>
        <p:cNvPr id="1" name=""/>
        <p:cNvGrpSpPr/>
        <p:nvPr/>
      </p:nvGrpSpPr>
      <p:grpSpPr>
        <a:xfrm>
          <a:off x="0" y="0"/>
          <a:ext cx="0" cy="0"/>
          <a:chOff x="0" y="0"/>
          <a:chExt cx="0" cy="0"/>
        </a:xfrm>
      </p:grpSpPr>
      <p:sp>
        <p:nvSpPr>
          <p:cNvPr id="3" name="Metin Yer Tutucusu 4">
            <a:extLst>
              <a:ext uri="{FF2B5EF4-FFF2-40B4-BE49-F238E27FC236}">
                <a16:creationId xmlns:a16="http://schemas.microsoft.com/office/drawing/2014/main" id="{07B42183-4714-D546-AD94-0F32086E705D}"/>
              </a:ext>
            </a:extLst>
          </p:cNvPr>
          <p:cNvSpPr>
            <a:spLocks noGrp="1"/>
          </p:cNvSpPr>
          <p:nvPr>
            <p:ph type="body" sz="quarter" idx="13"/>
          </p:nvPr>
        </p:nvSpPr>
        <p:spPr>
          <a:xfrm>
            <a:off x="22763711" y="12670271"/>
            <a:ext cx="1530350" cy="635302"/>
          </a:xfrm>
        </p:spPr>
        <p:txBody>
          <a:bodyPr/>
          <a:lstStyle>
            <a:lvl1pPr marL="0" indent="0" algn="ctr">
              <a:buNone/>
              <a:defRPr/>
            </a:lvl1pPr>
          </a:lstStyle>
          <a:p>
            <a:pPr marL="0" indent="0" algn="ctr">
              <a:buNone/>
            </a:pPr>
            <a:endParaRPr lang="tr-TR" sz="3200">
              <a:latin typeface="Graublau Sans" panose="02000500040000020004" pitchFamily="2" charset="0"/>
            </a:endParaRPr>
          </a:p>
        </p:txBody>
      </p:sp>
    </p:spTree>
    <p:extLst>
      <p:ext uri="{BB962C8B-B14F-4D97-AF65-F5344CB8AC3E}">
        <p14:creationId xmlns:p14="http://schemas.microsoft.com/office/powerpoint/2010/main" val="240623213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çerik-slayt1">
    <p:spTree>
      <p:nvGrpSpPr>
        <p:cNvPr id="1" name=""/>
        <p:cNvGrpSpPr/>
        <p:nvPr/>
      </p:nvGrpSpPr>
      <p:grpSpPr>
        <a:xfrm>
          <a:off x="0" y="0"/>
          <a:ext cx="0" cy="0"/>
          <a:chOff x="0" y="0"/>
          <a:chExt cx="0" cy="0"/>
        </a:xfrm>
      </p:grpSpPr>
      <p:pic>
        <p:nvPicPr>
          <p:cNvPr id="5" name="Resim 446" descr="açık hava içeren bir resim&#10;&#10;&#10;&#10;Açıklama otomatik olarak oluşturuldu">
            <a:extLst>
              <a:ext uri="{FF2B5EF4-FFF2-40B4-BE49-F238E27FC236}">
                <a16:creationId xmlns:a16="http://schemas.microsoft.com/office/drawing/2014/main" id="{D18ACF2D-62A5-4434-A722-7E456A7A66D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32518"/>
            <a:ext cx="24416954" cy="14000816"/>
          </a:xfrm>
          <a:prstGeom prst="rect">
            <a:avLst/>
          </a:prstGeom>
        </p:spPr>
      </p:pic>
      <p:sp>
        <p:nvSpPr>
          <p:cNvPr id="2" name="Title 1">
            <a:extLst>
              <a:ext uri="{FF2B5EF4-FFF2-40B4-BE49-F238E27FC236}">
                <a16:creationId xmlns:a16="http://schemas.microsoft.com/office/drawing/2014/main" id="{1FB7A9A7-BC53-40B7-8B61-1D6321406A87}"/>
              </a:ext>
            </a:extLst>
          </p:cNvPr>
          <p:cNvSpPr>
            <a:spLocks noGrp="1"/>
          </p:cNvSpPr>
          <p:nvPr>
            <p:ph type="title" hasCustomPrompt="1"/>
          </p:nvPr>
        </p:nvSpPr>
        <p:spPr>
          <a:xfrm>
            <a:off x="588704" y="112746"/>
            <a:ext cx="23054400" cy="1591200"/>
          </a:xfrm>
        </p:spPr>
        <p:txBody>
          <a:bodyPr/>
          <a:lstStyle/>
          <a:p>
            <a:r>
              <a:rPr lang="en-US"/>
              <a:t>Click to edit master title style</a:t>
            </a:r>
          </a:p>
        </p:txBody>
      </p:sp>
      <p:sp>
        <p:nvSpPr>
          <p:cNvPr id="6" name="Serbest Form 99">
            <a:extLst>
              <a:ext uri="{FF2B5EF4-FFF2-40B4-BE49-F238E27FC236}">
                <a16:creationId xmlns:a16="http://schemas.microsoft.com/office/drawing/2014/main" id="{2851E4A0-FC3C-45EE-B1CA-175FD3D0A54F}"/>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sp>
        <p:nvSpPr>
          <p:cNvPr id="7" name="Çizgi">
            <a:extLst>
              <a:ext uri="{FF2B5EF4-FFF2-40B4-BE49-F238E27FC236}">
                <a16:creationId xmlns:a16="http://schemas.microsoft.com/office/drawing/2014/main" id="{E7FF8A71-A627-462A-8297-E852BA2EC409}"/>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8" name="Düz Bağlayıcı 468">
            <a:extLst>
              <a:ext uri="{FF2B5EF4-FFF2-40B4-BE49-F238E27FC236}">
                <a16:creationId xmlns:a16="http://schemas.microsoft.com/office/drawing/2014/main" id="{6D2CFFD8-1E22-4A6A-A6E0-1D55ED4A30F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15" name="Serbest Form 333">
            <a:extLst>
              <a:ext uri="{FF2B5EF4-FFF2-40B4-BE49-F238E27FC236}">
                <a16:creationId xmlns:a16="http://schemas.microsoft.com/office/drawing/2014/main" id="{CDC2102D-536C-4622-B827-681B040D9BF5}"/>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sp>
        <p:nvSpPr>
          <p:cNvPr id="16" name="Serbest Form 335">
            <a:extLst>
              <a:ext uri="{FF2B5EF4-FFF2-40B4-BE49-F238E27FC236}">
                <a16:creationId xmlns:a16="http://schemas.microsoft.com/office/drawing/2014/main" id="{5989C582-9F43-4AF5-B611-6002EF7642BD}"/>
              </a:ext>
            </a:extLst>
          </p:cNvPr>
          <p:cNvSpPr/>
          <p:nvPr userDrawn="1"/>
        </p:nvSpPr>
        <p:spPr>
          <a:xfrm>
            <a:off x="19237150" y="-13252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endParaRPr lang="tr-TR" sz="7600"/>
          </a:p>
        </p:txBody>
      </p:sp>
      <p:pic>
        <p:nvPicPr>
          <p:cNvPr id="17" name="Resim 44" descr="nesne içeren bir resim&#10;&#10;&#10;&#10;Açıklama otomatik olarak oluşturuldu">
            <a:extLst>
              <a:ext uri="{FF2B5EF4-FFF2-40B4-BE49-F238E27FC236}">
                <a16:creationId xmlns:a16="http://schemas.microsoft.com/office/drawing/2014/main" id="{3D00E97C-B924-4FB1-BB8B-115C0AC52BF2}"/>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Dikdörtgen 473">
            <a:extLst>
              <a:ext uri="{FF2B5EF4-FFF2-40B4-BE49-F238E27FC236}">
                <a16:creationId xmlns:a16="http://schemas.microsoft.com/office/drawing/2014/main" id="{7FC98582-91B9-4A05-9CE4-E6FF56C376F8}"/>
              </a:ext>
            </a:extLst>
          </p:cNvPr>
          <p:cNvSpPr/>
          <p:nvPr userDrawn="1"/>
        </p:nvSpPr>
        <p:spPr>
          <a:xfrm>
            <a:off x="438226" y="1933213"/>
            <a:ext cx="23038780" cy="949171"/>
          </a:xfrm>
          <a:prstGeom prst="rect">
            <a:avLst/>
          </a:prstGeom>
        </p:spPr>
        <p:txBody>
          <a:bodyPr wrap="square">
            <a:spAutoFit/>
          </a:bodyPr>
          <a:lstStyle/>
          <a:p>
            <a:pPr defTabSz="825418"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Praesent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vestibulum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augue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ac</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laoreet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consectetur</a:t>
            </a:r>
            <a:r>
              <a:rPr lang="tr-TR" sz="2400" kern="0">
                <a:solidFill>
                  <a:srgbClr val="272A30"/>
                </a:solidFill>
                <a:latin typeface="Graublau Sans Light" panose="02000500040000020004" pitchFamily="2" charset="0"/>
                <a:sym typeface="San Francisco Display Light"/>
              </a:rPr>
              <a:t>. </a:t>
            </a:r>
          </a:p>
        </p:txBody>
      </p:sp>
    </p:spTree>
    <p:extLst>
      <p:ext uri="{BB962C8B-B14F-4D97-AF65-F5344CB8AC3E}">
        <p14:creationId xmlns:p14="http://schemas.microsoft.com/office/powerpoint/2010/main" val="394475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83" name="Title Text"/>
          <p:cNvSpPr txBox="1">
            <a:spLocks noGrp="1"/>
          </p:cNvSpPr>
          <p:nvPr>
            <p:ph type="title"/>
          </p:nvPr>
        </p:nvSpPr>
        <p:spPr>
          <a:xfrm>
            <a:off x="1679576" y="1788159"/>
            <a:ext cx="7864476" cy="2732195"/>
          </a:xfrm>
          <a:prstGeom prst="rect">
            <a:avLst/>
          </a:prstGeom>
        </p:spPr>
        <p:txBody>
          <a:bodyPr anchor="b"/>
          <a:lstStyle>
            <a:lvl1pPr>
              <a:defRPr sz="6200"/>
            </a:lvl1pPr>
          </a:lstStyle>
          <a:p>
            <a:r>
              <a:rPr dirty="0"/>
              <a:t>Title Text</a:t>
            </a:r>
          </a:p>
        </p:txBody>
      </p:sp>
      <p:sp>
        <p:nvSpPr>
          <p:cNvPr id="84" name="Body Level One…"/>
          <p:cNvSpPr txBox="1">
            <a:spLocks noGrp="1"/>
          </p:cNvSpPr>
          <p:nvPr>
            <p:ph type="body" sz="half" idx="1"/>
          </p:nvPr>
        </p:nvSpPr>
        <p:spPr>
          <a:xfrm>
            <a:off x="10366375" y="2693470"/>
            <a:ext cx="12344401" cy="8321265"/>
          </a:xfrm>
          <a:prstGeom prst="rect">
            <a:avLst/>
          </a:prstGeom>
        </p:spPr>
        <p:txBody>
          <a:bodyPr/>
          <a:lstStyle>
            <a:lvl1pPr marL="453754" indent="-453754">
              <a:defRPr sz="6200"/>
            </a:lvl1pPr>
            <a:lvl2pPr marL="1104066" indent="-518576">
              <a:defRPr sz="6200"/>
            </a:lvl2pPr>
            <a:lvl3pPr marL="1775987" indent="-605006">
              <a:defRPr sz="6200"/>
            </a:lvl3pPr>
            <a:lvl4pPr marL="2482478" indent="-726007">
              <a:defRPr sz="6200"/>
            </a:lvl4pPr>
            <a:lvl5pPr marL="3067968" indent="-726007">
              <a:defRPr sz="62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85" name="Text Placeholder 3"/>
          <p:cNvSpPr>
            <a:spLocks noGrp="1"/>
          </p:cNvSpPr>
          <p:nvPr>
            <p:ph type="body" sz="quarter" idx="13"/>
          </p:nvPr>
        </p:nvSpPr>
        <p:spPr>
          <a:xfrm>
            <a:off x="1679576" y="4520353"/>
            <a:ext cx="7864476" cy="6507934"/>
          </a:xfrm>
          <a:prstGeom prst="rect">
            <a:avLst/>
          </a:prstGeom>
        </p:spPr>
        <p:txBody>
          <a:bodyPr/>
          <a:lstStyle/>
          <a:p>
            <a:pPr marL="0" indent="0">
              <a:buSzTx/>
              <a:buFontTx/>
              <a:buNone/>
              <a:defRPr sz="3000"/>
            </a:pPr>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eratör">
    <p:spTree>
      <p:nvGrpSpPr>
        <p:cNvPr id="1" name=""/>
        <p:cNvGrpSpPr/>
        <p:nvPr/>
      </p:nvGrpSpPr>
      <p:grpSpPr>
        <a:xfrm>
          <a:off x="0" y="0"/>
          <a:ext cx="0" cy="0"/>
          <a:chOff x="0" y="0"/>
          <a:chExt cx="0" cy="0"/>
        </a:xfrm>
      </p:grpSpPr>
      <p:pic>
        <p:nvPicPr>
          <p:cNvPr id="5" name="Resim 3">
            <a:extLst>
              <a:ext uri="{FF2B5EF4-FFF2-40B4-BE49-F238E27FC236}">
                <a16:creationId xmlns:a16="http://schemas.microsoft.com/office/drawing/2014/main" id="{4FDA1C9E-EB87-44E9-AA04-C3D5E4B8D020}"/>
              </a:ext>
            </a:extLst>
          </p:cNvPr>
          <p:cNvPicPr>
            <a:picLocks noChangeAspect="1"/>
          </p:cNvPicPr>
          <p:nvPr userDrawn="1"/>
        </p:nvPicPr>
        <p:blipFill>
          <a:blip r:embed="rId2">
            <a:alphaModFix amt="28000"/>
          </a:blip>
          <a:stretch>
            <a:fillRect/>
          </a:stretch>
        </p:blipFill>
        <p:spPr>
          <a:xfrm>
            <a:off x="-14841" y="-1066799"/>
            <a:ext cx="24398842" cy="15859246"/>
          </a:xfrm>
          <a:prstGeom prst="rect">
            <a:avLst/>
          </a:prstGeom>
        </p:spPr>
      </p:pic>
      <p:sp>
        <p:nvSpPr>
          <p:cNvPr id="6" name="Grafik 14">
            <a:extLst>
              <a:ext uri="{FF2B5EF4-FFF2-40B4-BE49-F238E27FC236}">
                <a16:creationId xmlns:a16="http://schemas.microsoft.com/office/drawing/2014/main" id="{AD7F9EB8-7FF3-45CC-8F8E-80E4A8433F84}"/>
              </a:ext>
            </a:extLst>
          </p:cNvPr>
          <p:cNvSpPr/>
          <p:nvPr userDrawn="1"/>
        </p:nvSpPr>
        <p:spPr>
          <a:xfrm>
            <a:off x="9442102" y="2230244"/>
            <a:ext cx="5232904" cy="9879384"/>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a:blip r:embed="rId2"/>
            <a:stretch>
              <a:fillRect l="-180432" t="-34148" r="-182644" b="-26654"/>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21">
            <a:extLst>
              <a:ext uri="{FF2B5EF4-FFF2-40B4-BE49-F238E27FC236}">
                <a16:creationId xmlns:a16="http://schemas.microsoft.com/office/drawing/2014/main" id="{A3D73FC9-C33B-4F49-BEA0-B9DC8429998B}"/>
              </a:ext>
            </a:extLst>
          </p:cNvPr>
          <p:cNvSpPr/>
          <p:nvPr userDrawn="1"/>
        </p:nvSpPr>
        <p:spPr>
          <a:xfrm>
            <a:off x="10789790" y="1259778"/>
            <a:ext cx="2448292" cy="96655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alpha val="10000"/>
            </a:scheme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8" name="Shape 40">
            <a:extLst>
              <a:ext uri="{FF2B5EF4-FFF2-40B4-BE49-F238E27FC236}">
                <a16:creationId xmlns:a16="http://schemas.microsoft.com/office/drawing/2014/main" id="{AC703D04-0B89-487E-B222-F76214BAA320}"/>
              </a:ext>
            </a:extLst>
          </p:cNvPr>
          <p:cNvSpPr/>
          <p:nvPr userDrawn="1"/>
        </p:nvSpPr>
        <p:spPr>
          <a:xfrm>
            <a:off x="1068073"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FFFFF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FFFFFF"/>
              </a:solidFill>
              <a:effectLst/>
              <a:uLnTx/>
              <a:uFillTx/>
              <a:latin typeface="Graublau Sans Book" panose="02000500040000020004" pitchFamily="2" charset="0"/>
              <a:sym typeface="San Francisco Display Regular"/>
            </a:endParaRPr>
          </a:p>
        </p:txBody>
      </p:sp>
      <p:cxnSp>
        <p:nvCxnSpPr>
          <p:cNvPr id="14" name="Düz Bağlayıcı 18">
            <a:extLst>
              <a:ext uri="{FF2B5EF4-FFF2-40B4-BE49-F238E27FC236}">
                <a16:creationId xmlns:a16="http://schemas.microsoft.com/office/drawing/2014/main" id="{57326764-162D-469D-AA62-C4DA7073304D}"/>
              </a:ext>
            </a:extLst>
          </p:cNvPr>
          <p:cNvCxnSpPr>
            <a:cxnSpLocks/>
          </p:cNvCxnSpPr>
          <p:nvPr userDrawn="1"/>
        </p:nvCxnSpPr>
        <p:spPr>
          <a:xfrm flipH="1">
            <a:off x="14919599" y="-522514"/>
            <a:ext cx="645190" cy="7237332"/>
          </a:xfrm>
          <a:prstGeom prst="line">
            <a:avLst/>
          </a:prstGeom>
          <a:noFill/>
          <a:ln w="6350" cap="flat">
            <a:solidFill>
              <a:schemeClr val="bg1">
                <a:alpha val="4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5" name="Düz Bağlayıcı 19">
            <a:extLst>
              <a:ext uri="{FF2B5EF4-FFF2-40B4-BE49-F238E27FC236}">
                <a16:creationId xmlns:a16="http://schemas.microsoft.com/office/drawing/2014/main" id="{BD00483C-E7AF-4C96-A067-C9FD0626094B}"/>
              </a:ext>
            </a:extLst>
          </p:cNvPr>
          <p:cNvCxnSpPr>
            <a:cxnSpLocks/>
          </p:cNvCxnSpPr>
          <p:nvPr userDrawn="1"/>
        </p:nvCxnSpPr>
        <p:spPr>
          <a:xfrm rot="300000">
            <a:off x="8639390" y="7384186"/>
            <a:ext cx="0" cy="6840000"/>
          </a:xfrm>
          <a:prstGeom prst="line">
            <a:avLst/>
          </a:prstGeom>
          <a:noFill/>
          <a:ln w="6350" cap="flat">
            <a:solidFill>
              <a:schemeClr val="bg1">
                <a:alpha val="40000"/>
              </a:schemeClr>
            </a:solidFill>
            <a:prstDash val="solid"/>
            <a:miter lim="400000"/>
          </a:ln>
          <a:effectLst/>
          <a:sp3d/>
        </p:spPr>
        <p:style>
          <a:lnRef idx="0">
            <a:scrgbClr r="0" g="0" b="0"/>
          </a:lnRef>
          <a:fillRef idx="0">
            <a:scrgbClr r="0" g="0" b="0"/>
          </a:fillRef>
          <a:effectRef idx="0">
            <a:scrgbClr r="0" g="0" b="0"/>
          </a:effectRef>
          <a:fontRef idx="none"/>
        </p:style>
      </p:cxnSp>
      <p:sp>
        <p:nvSpPr>
          <p:cNvPr id="17" name="Gövde Düzeyi Bir…">
            <a:extLst>
              <a:ext uri="{FF2B5EF4-FFF2-40B4-BE49-F238E27FC236}">
                <a16:creationId xmlns:a16="http://schemas.microsoft.com/office/drawing/2014/main" id="{9961BF0B-DF71-4F22-AA02-E21A5074CFAC}"/>
              </a:ext>
            </a:extLst>
          </p:cNvPr>
          <p:cNvSpPr txBox="1">
            <a:spLocks noGrp="1"/>
          </p:cNvSpPr>
          <p:nvPr>
            <p:ph type="body" sz="quarter" idx="1" hasCustomPrompt="1"/>
          </p:nvPr>
        </p:nvSpPr>
        <p:spPr>
          <a:xfrm>
            <a:off x="12223902" y="6028738"/>
            <a:ext cx="11541600" cy="2397600"/>
          </a:xfrm>
          <a:prstGeom prst="rect">
            <a:avLst/>
          </a:prstGeom>
        </p:spPr>
        <p:txBody>
          <a:bodyPr anchor="t"/>
          <a:lstStyle>
            <a:lvl1pPr marL="0" indent="0" algn="ctr">
              <a:spcBef>
                <a:spcPts val="0"/>
              </a:spcBef>
              <a:buSzTx/>
              <a:buNone/>
              <a:defRPr kumimoji="0" sz="14400" b="1" i="0" u="none" strike="noStrike" kern="1200" cap="none" spc="0" normalizeH="0" baseline="0" dirty="0">
                <a:ln>
                  <a:noFill/>
                </a:ln>
                <a:solidFill>
                  <a:srgbClr val="FFFFFF"/>
                </a:solidFill>
                <a:effectLst/>
                <a:uLnTx/>
                <a:uFillTx/>
                <a:latin typeface="Graublau Sans Heavy" panose="02000500040000020004" pitchFamily="2" charset="0"/>
                <a:ea typeface="冬青黑体简体中文 W3" panose="020B0300000000000000" pitchFamily="34" charset="-122"/>
                <a:cs typeface="Helvetica Neue Medium"/>
              </a:defRPr>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pPr marL="0" marR="0" lvl="0" indent="0" algn="l" defTabSz="1828800" rtl="0" eaLnBrk="1" fontAlgn="auto" latinLnBrk="0" hangingPunct="1">
              <a:lnSpc>
                <a:spcPct val="130000"/>
              </a:lnSpc>
              <a:spcBef>
                <a:spcPts val="0"/>
              </a:spcBef>
              <a:spcAft>
                <a:spcPts val="0"/>
              </a:spcAft>
              <a:buClrTx/>
              <a:buSzTx/>
              <a:buFontTx/>
              <a:buNone/>
              <a:tabLst/>
              <a:defRPr/>
            </a:pPr>
            <a:r>
              <a:rPr lang="tr-TR"/>
              <a:t>slaytı</a:t>
            </a:r>
          </a:p>
        </p:txBody>
      </p:sp>
      <p:sp>
        <p:nvSpPr>
          <p:cNvPr id="18" name="Başlık Metni">
            <a:extLst>
              <a:ext uri="{FF2B5EF4-FFF2-40B4-BE49-F238E27FC236}">
                <a16:creationId xmlns:a16="http://schemas.microsoft.com/office/drawing/2014/main" id="{3D02C8D5-59D3-4ECF-90A6-E8FC2F4B1AE5}"/>
              </a:ext>
            </a:extLst>
          </p:cNvPr>
          <p:cNvSpPr txBox="1">
            <a:spLocks noGrp="1"/>
          </p:cNvSpPr>
          <p:nvPr>
            <p:ph type="title" hasCustomPrompt="1"/>
          </p:nvPr>
        </p:nvSpPr>
        <p:spPr>
          <a:xfrm>
            <a:off x="3403902" y="4400376"/>
            <a:ext cx="20361600" cy="2880000"/>
          </a:xfrm>
          <a:prstGeom prst="rect">
            <a:avLst/>
          </a:prstGeom>
        </p:spPr>
        <p:txBody>
          <a:bodyPr anchor="b">
            <a:normAutofit/>
          </a:bodyPr>
          <a:lstStyle>
            <a:lvl1pPr>
              <a:defRPr kumimoji="0" sz="14400" b="1" i="0" u="none" strike="noStrike" kern="1200" cap="none" spc="0" normalizeH="0" baseline="0" dirty="0">
                <a:ln>
                  <a:noFill/>
                </a:ln>
                <a:solidFill>
                  <a:srgbClr val="FFFFFF"/>
                </a:solidFill>
                <a:effectLst/>
                <a:uLnTx/>
                <a:uFillTx/>
                <a:latin typeface="Graublau Sans Heavy" panose="02000500040000020004" pitchFamily="2" charset="0"/>
                <a:ea typeface="冬青黑体简体中文 W3" panose="020B0300000000000000" pitchFamily="34" charset="-122"/>
                <a:cs typeface="Helvetica Neue Medium"/>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r>
              <a:rPr lang="tr-TR"/>
              <a:t>Seperatör</a:t>
            </a:r>
          </a:p>
        </p:txBody>
      </p:sp>
      <p:pic>
        <p:nvPicPr>
          <p:cNvPr id="16" name="Resim 15" descr="nesne içeren bir resim&#10;&#10;&#10;&#10;Açıklama otomatik olarak oluşturuldu">
            <a:extLst>
              <a:ext uri="{FF2B5EF4-FFF2-40B4-BE49-F238E27FC236}">
                <a16:creationId xmlns:a16="http://schemas.microsoft.com/office/drawing/2014/main" id="{611EEE21-5317-6346-A1EF-B5E7EABA1019}"/>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21154185" y="11762640"/>
            <a:ext cx="2211810" cy="1440000"/>
          </a:xfrm>
          <a:prstGeom prst="rect">
            <a:avLst/>
          </a:prstGeom>
        </p:spPr>
      </p:pic>
    </p:spTree>
    <p:extLst>
      <p:ext uri="{BB962C8B-B14F-4D97-AF65-F5344CB8AC3E}">
        <p14:creationId xmlns:p14="http://schemas.microsoft.com/office/powerpoint/2010/main" val="227897546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eratör-1">
    <p:spTree>
      <p:nvGrpSpPr>
        <p:cNvPr id="1" name=""/>
        <p:cNvGrpSpPr/>
        <p:nvPr/>
      </p:nvGrpSpPr>
      <p:grpSpPr>
        <a:xfrm>
          <a:off x="0" y="0"/>
          <a:ext cx="0" cy="0"/>
          <a:chOff x="0" y="0"/>
          <a:chExt cx="0" cy="0"/>
        </a:xfrm>
      </p:grpSpPr>
      <p:pic>
        <p:nvPicPr>
          <p:cNvPr id="3" name="Resim 17" descr="açık hava içeren bir resim&#10;&#10;&#10;&#10;Açıklama otomatik olarak oluşturuldu">
            <a:extLst>
              <a:ext uri="{FF2B5EF4-FFF2-40B4-BE49-F238E27FC236}">
                <a16:creationId xmlns:a16="http://schemas.microsoft.com/office/drawing/2014/main" id="{362C2AD1-EE6F-4A12-97A8-9809CC7E843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38099"/>
            <a:ext cx="24374406" cy="13755550"/>
          </a:xfrm>
          <a:prstGeom prst="rect">
            <a:avLst/>
          </a:prstGeom>
        </p:spPr>
      </p:pic>
      <p:sp>
        <p:nvSpPr>
          <p:cNvPr id="4" name="Serbest Form 13">
            <a:extLst>
              <a:ext uri="{FF2B5EF4-FFF2-40B4-BE49-F238E27FC236}">
                <a16:creationId xmlns:a16="http://schemas.microsoft.com/office/drawing/2014/main" id="{1EE8917D-E43B-434B-9E42-EC928C5919BB}"/>
              </a:ext>
            </a:extLst>
          </p:cNvPr>
          <p:cNvSpPr/>
          <p:nvPr userDrawn="1"/>
        </p:nvSpPr>
        <p:spPr>
          <a:xfrm>
            <a:off x="1636838" y="-1186366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0">
            <a:blip r:embed="rId4">
              <a:extLst>
                <a:ext uri="{BEBA8EAE-BF5A-486C-A8C5-ECC9F3942E4B}">
                  <a14:imgProps xmlns:a14="http://schemas.microsoft.com/office/drawing/2010/main">
                    <a14:imgLayer r:embed="rId5">
                      <a14:imgEffect>
                        <a14:brightnessContrast bright="18000"/>
                      </a14:imgEffect>
                    </a14:imgLayer>
                  </a14:imgProps>
                </a:ext>
              </a:extLst>
            </a:blip>
            <a:srcRect/>
            <a:stretch>
              <a:fillRect l="-1752" t="58069" r="-166076" b="-79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DF737FE5-C7E2-484F-A9F2-EB889AD6A4C3}"/>
              </a:ext>
            </a:extLst>
          </p:cNvPr>
          <p:cNvSpPr/>
          <p:nvPr userDrawn="1"/>
        </p:nvSpPr>
        <p:spPr>
          <a:xfrm flipV="1">
            <a:off x="33807951" y="-689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 name="Grafik 14">
            <a:extLst>
              <a:ext uri="{FF2B5EF4-FFF2-40B4-BE49-F238E27FC236}">
                <a16:creationId xmlns:a16="http://schemas.microsoft.com/office/drawing/2014/main" id="{701B3FB2-837B-477C-B019-03B04CC02479}"/>
              </a:ext>
            </a:extLst>
          </p:cNvPr>
          <p:cNvSpPr/>
          <p:nvPr userDrawn="1"/>
        </p:nvSpPr>
        <p:spPr>
          <a:xfrm>
            <a:off x="949804" y="16771627"/>
            <a:ext cx="1221668" cy="1153562"/>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929E9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7" name="Çizgi">
            <a:extLst>
              <a:ext uri="{FF2B5EF4-FFF2-40B4-BE49-F238E27FC236}">
                <a16:creationId xmlns:a16="http://schemas.microsoft.com/office/drawing/2014/main" id="{8AC7A0BC-17BE-489F-A04B-6A6A2C5C6876}"/>
              </a:ext>
            </a:extLst>
          </p:cNvPr>
          <p:cNvSpPr>
            <a:spLocks noChangeAspect="1"/>
          </p:cNvSpPr>
          <p:nvPr userDrawn="1"/>
        </p:nvSpPr>
        <p:spPr>
          <a:xfrm flipV="1">
            <a:off x="6671090" y="-97781"/>
            <a:ext cx="447164" cy="5111106"/>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8" name="Grafik 14">
            <a:extLst>
              <a:ext uri="{FF2B5EF4-FFF2-40B4-BE49-F238E27FC236}">
                <a16:creationId xmlns:a16="http://schemas.microsoft.com/office/drawing/2014/main" id="{A3071193-8FDA-4444-AD49-1CD63E939F74}"/>
              </a:ext>
            </a:extLst>
          </p:cNvPr>
          <p:cNvSpPr/>
          <p:nvPr userDrawn="1"/>
        </p:nvSpPr>
        <p:spPr>
          <a:xfrm>
            <a:off x="4077380" y="14336492"/>
            <a:ext cx="879600" cy="83056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10" name="Resim 19" descr="nesne içeren bir resim&#10;&#10;&#10;&#10;Açıklama otomatik olarak oluşturuldu">
            <a:extLst>
              <a:ext uri="{FF2B5EF4-FFF2-40B4-BE49-F238E27FC236}">
                <a16:creationId xmlns:a16="http://schemas.microsoft.com/office/drawing/2014/main" id="{9E14BE3E-F46F-4340-9431-23007BA5CDC2}"/>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21496901" y="11679100"/>
            <a:ext cx="2211810" cy="1440000"/>
          </a:xfrm>
          <a:prstGeom prst="rect">
            <a:avLst/>
          </a:prstGeom>
        </p:spPr>
      </p:pic>
      <p:sp>
        <p:nvSpPr>
          <p:cNvPr id="11" name="Shape 40">
            <a:extLst>
              <a:ext uri="{FF2B5EF4-FFF2-40B4-BE49-F238E27FC236}">
                <a16:creationId xmlns:a16="http://schemas.microsoft.com/office/drawing/2014/main" id="{168B5109-1E83-45A3-A4AF-7CFC0D78E2EE}"/>
              </a:ext>
            </a:extLst>
          </p:cNvPr>
          <p:cNvSpPr/>
          <p:nvPr userDrawn="1"/>
        </p:nvSpPr>
        <p:spPr>
          <a:xfrm>
            <a:off x="21812873" y="5263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13" name="Serbest Form 23">
            <a:extLst>
              <a:ext uri="{FF2B5EF4-FFF2-40B4-BE49-F238E27FC236}">
                <a16:creationId xmlns:a16="http://schemas.microsoft.com/office/drawing/2014/main" id="{B5214C87-E3D1-478C-85FE-8F196BC5028D}"/>
              </a:ext>
            </a:extLst>
          </p:cNvPr>
          <p:cNvSpPr/>
          <p:nvPr userDrawn="1"/>
        </p:nvSpPr>
        <p:spPr>
          <a:xfrm>
            <a:off x="4773806" y="6814275"/>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7">
              <a:duotone>
                <a:prstClr val="black"/>
                <a:schemeClr val="accent5">
                  <a:tint val="45000"/>
                  <a:satMod val="400000"/>
                </a:schemeClr>
              </a:duotone>
            </a:blip>
            <a:stretch>
              <a:fillRect l="-35790" t="-409" r="-81468" b="65751"/>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4" name="Çizgi">
            <a:extLst>
              <a:ext uri="{FF2B5EF4-FFF2-40B4-BE49-F238E27FC236}">
                <a16:creationId xmlns:a16="http://schemas.microsoft.com/office/drawing/2014/main" id="{242E6891-DA2C-4351-9ADB-FA3873A00C20}"/>
              </a:ext>
            </a:extLst>
          </p:cNvPr>
          <p:cNvSpPr>
            <a:spLocks noChangeAspect="1"/>
          </p:cNvSpPr>
          <p:nvPr userDrawn="1"/>
        </p:nvSpPr>
        <p:spPr>
          <a:xfrm flipV="1">
            <a:off x="10663310" y="7987233"/>
            <a:ext cx="507924" cy="5805594"/>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7" name="Serbest Form 28">
            <a:extLst>
              <a:ext uri="{FF2B5EF4-FFF2-40B4-BE49-F238E27FC236}">
                <a16:creationId xmlns:a16="http://schemas.microsoft.com/office/drawing/2014/main" id="{4AFBA519-8085-4324-8A7A-768D39D9924B}"/>
              </a:ext>
            </a:extLst>
          </p:cNvPr>
          <p:cNvSpPr/>
          <p:nvPr userDrawn="1"/>
        </p:nvSpPr>
        <p:spPr>
          <a:xfrm>
            <a:off x="1668519" y="-38100"/>
            <a:ext cx="4783878" cy="8501520"/>
          </a:xfrm>
          <a:custGeom>
            <a:avLst/>
            <a:gdLst>
              <a:gd name="connsiteX0" fmla="*/ 337674 w 2391939"/>
              <a:gd name="connsiteY0" fmla="*/ 0 h 4250760"/>
              <a:gd name="connsiteX1" fmla="*/ 2391939 w 2391939"/>
              <a:gd name="connsiteY1" fmla="*/ 0 h 4250760"/>
              <a:gd name="connsiteX2" fmla="*/ 2054877 w 2391939"/>
              <a:gd name="connsiteY2" fmla="*/ 3942263 h 4250760"/>
              <a:gd name="connsiteX3" fmla="*/ 1719746 w 2391939"/>
              <a:gd name="connsiteY3" fmla="*/ 4250760 h 4250760"/>
              <a:gd name="connsiteX4" fmla="*/ 281397 w 2391939"/>
              <a:gd name="connsiteY4" fmla="*/ 4250760 h 4250760"/>
              <a:gd name="connsiteX5" fmla="*/ 612 w 2391939"/>
              <a:gd name="connsiteY5" fmla="*/ 3942263 h 4250760"/>
              <a:gd name="connsiteX6" fmla="*/ 337674 w 2391939"/>
              <a:gd name="connsiteY6" fmla="*/ 0 h 425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939" h="4250760">
                <a:moveTo>
                  <a:pt x="337674" y="0"/>
                </a:moveTo>
                <a:lnTo>
                  <a:pt x="2391939" y="0"/>
                </a:lnTo>
                <a:lnTo>
                  <a:pt x="2054877" y="3942263"/>
                </a:lnTo>
                <a:cubicBezTo>
                  <a:pt x="2027705" y="4250760"/>
                  <a:pt x="1719746" y="4250760"/>
                  <a:pt x="1719746" y="4250760"/>
                </a:cubicBezTo>
                <a:lnTo>
                  <a:pt x="281397" y="4250760"/>
                </a:lnTo>
                <a:cubicBezTo>
                  <a:pt x="-26562" y="4250760"/>
                  <a:pt x="612" y="3942263"/>
                  <a:pt x="612" y="3942263"/>
                </a:cubicBezTo>
                <a:lnTo>
                  <a:pt x="337674" y="0"/>
                </a:lnTo>
                <a:close/>
              </a:path>
            </a:pathLst>
          </a:custGeom>
          <a:solidFill>
            <a:srgbClr val="C8102E">
              <a:alpha val="60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18" name="Serbest Form 41">
            <a:extLst>
              <a:ext uri="{FF2B5EF4-FFF2-40B4-BE49-F238E27FC236}">
                <a16:creationId xmlns:a16="http://schemas.microsoft.com/office/drawing/2014/main" id="{61BF7C33-9511-4918-A0AA-574CDBD70E59}"/>
              </a:ext>
            </a:extLst>
          </p:cNvPr>
          <p:cNvSpPr/>
          <p:nvPr userDrawn="1"/>
        </p:nvSpPr>
        <p:spPr>
          <a:xfrm>
            <a:off x="5884384" y="6841624"/>
            <a:ext cx="4669992" cy="6836276"/>
          </a:xfrm>
          <a:custGeom>
            <a:avLst/>
            <a:gdLst>
              <a:gd name="connsiteX0" fmla="*/ 604695 w 2334996"/>
              <a:gd name="connsiteY0" fmla="*/ 0 h 3418138"/>
              <a:gd name="connsiteX1" fmla="*/ 2051873 w 2334996"/>
              <a:gd name="connsiteY1" fmla="*/ 0 h 3418138"/>
              <a:gd name="connsiteX2" fmla="*/ 2334381 w 2334996"/>
              <a:gd name="connsiteY2" fmla="*/ 308496 h 3418138"/>
              <a:gd name="connsiteX3" fmla="*/ 2066876 w 2334996"/>
              <a:gd name="connsiteY3" fmla="*/ 3418138 h 3418138"/>
              <a:gd name="connsiteX4" fmla="*/ 0 w 2334996"/>
              <a:gd name="connsiteY4" fmla="*/ 3418138 h 3418138"/>
              <a:gd name="connsiteX5" fmla="*/ 267505 w 2334996"/>
              <a:gd name="connsiteY5" fmla="*/ 308496 h 3418138"/>
              <a:gd name="connsiteX6" fmla="*/ 604695 w 2334996"/>
              <a:gd name="connsiteY6" fmla="*/ 0 h 341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996" h="3418138">
                <a:moveTo>
                  <a:pt x="604695" y="0"/>
                </a:moveTo>
                <a:lnTo>
                  <a:pt x="2051873" y="0"/>
                </a:lnTo>
                <a:cubicBezTo>
                  <a:pt x="2361722" y="0"/>
                  <a:pt x="2334381" y="308496"/>
                  <a:pt x="2334381" y="308496"/>
                </a:cubicBezTo>
                <a:lnTo>
                  <a:pt x="2066876" y="3418138"/>
                </a:lnTo>
                <a:lnTo>
                  <a:pt x="0" y="3418138"/>
                </a:lnTo>
                <a:lnTo>
                  <a:pt x="267505" y="308496"/>
                </a:lnTo>
                <a:cubicBezTo>
                  <a:pt x="294846" y="0"/>
                  <a:pt x="604695" y="0"/>
                  <a:pt x="604695" y="0"/>
                </a:cubicBezTo>
                <a:close/>
              </a:path>
            </a:pathLst>
          </a:custGeom>
          <a:solidFill>
            <a:srgbClr val="D0202F">
              <a:alpha val="20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19" name="Grafik 16">
            <a:extLst>
              <a:ext uri="{FF2B5EF4-FFF2-40B4-BE49-F238E27FC236}">
                <a16:creationId xmlns:a16="http://schemas.microsoft.com/office/drawing/2014/main" id="{AC4876E1-570F-4E4F-BE4D-FAED4335972C}"/>
              </a:ext>
            </a:extLst>
          </p:cNvPr>
          <p:cNvSpPr>
            <a:spLocks noChangeAspect="1"/>
          </p:cNvSpPr>
          <p:nvPr userDrawn="1"/>
        </p:nvSpPr>
        <p:spPr>
          <a:xfrm flipH="1" flipV="1">
            <a:off x="6871159" y="7886728"/>
            <a:ext cx="865010" cy="816784"/>
          </a:xfrm>
          <a:custGeom>
            <a:avLst/>
            <a:gdLst>
              <a:gd name="connsiteX0" fmla="*/ 1109539 w 1540357"/>
              <a:gd name="connsiteY0" fmla="*/ 1017626 h 1454484"/>
              <a:gd name="connsiteX1" fmla="*/ 1030619 w 1540357"/>
              <a:gd name="connsiteY1" fmla="*/ 1089875 h 1454484"/>
              <a:gd name="connsiteX2" fmla="*/ 381197 w 1540357"/>
              <a:gd name="connsiteY2" fmla="*/ 1089875 h 1454484"/>
              <a:gd name="connsiteX3" fmla="*/ 438247 w 1540357"/>
              <a:gd name="connsiteY3" fmla="*/ 440586 h 1454484"/>
              <a:gd name="connsiteX4" fmla="*/ 517167 w 1540357"/>
              <a:gd name="connsiteY4" fmla="*/ 368337 h 1454484"/>
              <a:gd name="connsiteX5" fmla="*/ 1166589 w 1540357"/>
              <a:gd name="connsiteY5" fmla="*/ 368337 h 1454484"/>
              <a:gd name="connsiteX6" fmla="*/ 1109539 w 1540357"/>
              <a:gd name="connsiteY6" fmla="*/ 1017626 h 1454484"/>
              <a:gd name="connsiteX7" fmla="*/ 1451840 w 1540357"/>
              <a:gd name="connsiteY7" fmla="*/ 1234373 h 1454484"/>
              <a:gd name="connsiteX8" fmla="*/ 1540268 w 1540357"/>
              <a:gd name="connsiteY8" fmla="*/ 223839 h 1454484"/>
              <a:gd name="connsiteX9" fmla="*/ 1342494 w 1540357"/>
              <a:gd name="connsiteY9" fmla="*/ 7092 h 1454484"/>
              <a:gd name="connsiteX10" fmla="*/ 331753 w 1540357"/>
              <a:gd name="connsiteY10" fmla="*/ 7092 h 1454484"/>
              <a:gd name="connsiteX11" fmla="*/ 95945 w 1540357"/>
              <a:gd name="connsiteY11" fmla="*/ 223839 h 1454484"/>
              <a:gd name="connsiteX12" fmla="*/ 7518 w 1540357"/>
              <a:gd name="connsiteY12" fmla="*/ 1234373 h 1454484"/>
              <a:gd name="connsiteX13" fmla="*/ 205292 w 1540357"/>
              <a:gd name="connsiteY13" fmla="*/ 1451120 h 1454484"/>
              <a:gd name="connsiteX14" fmla="*/ 1216032 w 1540357"/>
              <a:gd name="connsiteY14" fmla="*/ 1451120 h 1454484"/>
              <a:gd name="connsiteX15" fmla="*/ 1451840 w 1540357"/>
              <a:gd name="connsiteY15"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0357" h="1454484">
                <a:moveTo>
                  <a:pt x="1109539" y="1017626"/>
                </a:moveTo>
                <a:cubicBezTo>
                  <a:pt x="1102883" y="1089875"/>
                  <a:pt x="1030619" y="1089875"/>
                  <a:pt x="1030619" y="1089875"/>
                </a:cubicBezTo>
                <a:lnTo>
                  <a:pt x="381197" y="1089875"/>
                </a:lnTo>
                <a:lnTo>
                  <a:pt x="438247" y="440586"/>
                </a:lnTo>
                <a:cubicBezTo>
                  <a:pt x="444903" y="368337"/>
                  <a:pt x="517167" y="368337"/>
                  <a:pt x="517167" y="368337"/>
                </a:cubicBezTo>
                <a:lnTo>
                  <a:pt x="1166589" y="368337"/>
                </a:lnTo>
                <a:lnTo>
                  <a:pt x="1109539" y="1017626"/>
                </a:lnTo>
                <a:close/>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929E9E">
              <a:alpha val="54000"/>
            </a:srgbClr>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0" name="Text Placeholder 19">
            <a:extLst>
              <a:ext uri="{FF2B5EF4-FFF2-40B4-BE49-F238E27FC236}">
                <a16:creationId xmlns:a16="http://schemas.microsoft.com/office/drawing/2014/main" id="{D91D5F85-3770-4730-A081-4ABC15059894}"/>
              </a:ext>
            </a:extLst>
          </p:cNvPr>
          <p:cNvSpPr>
            <a:spLocks noGrp="1"/>
          </p:cNvSpPr>
          <p:nvPr>
            <p:ph type="body" sz="quarter" idx="10" hasCustomPrompt="1"/>
          </p:nvPr>
        </p:nvSpPr>
        <p:spPr>
          <a:xfrm>
            <a:off x="8241947" y="4012306"/>
            <a:ext cx="8891178" cy="2318583"/>
          </a:xfrm>
          <a:noFill/>
        </p:spPr>
        <p:txBody>
          <a:bodyPr vert="horz" wrap="square" rtlCol="0" anchor="b">
            <a:spAutoFit/>
          </a:bodyPr>
          <a:lstStyle>
            <a:lvl1pPr>
              <a:defRPr kumimoji="0" lang="en-US" sz="14400" b="1" kern="1200" normalizeH="0" dirty="0">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a:t>Headline</a:t>
            </a:r>
            <a:endParaRPr lang="en-US"/>
          </a:p>
        </p:txBody>
      </p:sp>
      <p:sp>
        <p:nvSpPr>
          <p:cNvPr id="22" name="Text Placeholder 19">
            <a:extLst>
              <a:ext uri="{FF2B5EF4-FFF2-40B4-BE49-F238E27FC236}">
                <a16:creationId xmlns:a16="http://schemas.microsoft.com/office/drawing/2014/main" id="{6FBC7C67-F9CF-4D34-9D68-DD9FD61A9B89}"/>
              </a:ext>
            </a:extLst>
          </p:cNvPr>
          <p:cNvSpPr>
            <a:spLocks noGrp="1"/>
          </p:cNvSpPr>
          <p:nvPr>
            <p:ph type="body" sz="quarter" idx="11" hasCustomPrompt="1"/>
          </p:nvPr>
        </p:nvSpPr>
        <p:spPr>
          <a:xfrm>
            <a:off x="13711627" y="5999957"/>
            <a:ext cx="8891178" cy="2318583"/>
          </a:xfrm>
          <a:noFill/>
        </p:spPr>
        <p:txBody>
          <a:bodyPr vert="horz" wrap="square" rtlCol="0" anchor="t">
            <a:spAutoFit/>
          </a:bodyPr>
          <a:lstStyle>
            <a:lvl1pPr>
              <a:defRPr kumimoji="0" lang="en-US" sz="14400" b="1" kern="1200" normalizeH="0" dirty="0">
                <a:solidFill>
                  <a:srgbClr val="C8102E"/>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a:t>text</a:t>
            </a:r>
            <a:endParaRPr lang="en-US"/>
          </a:p>
        </p:txBody>
      </p:sp>
    </p:spTree>
    <p:extLst>
      <p:ext uri="{BB962C8B-B14F-4D97-AF65-F5344CB8AC3E}">
        <p14:creationId xmlns:p14="http://schemas.microsoft.com/office/powerpoint/2010/main" val="2798174322"/>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F5B70164-DF9E-2241-ACBD-C499230C5906}"/>
              </a:ext>
            </a:extLst>
          </p:cNvPr>
          <p:cNvSpPr/>
          <p:nvPr userDrawn="1"/>
        </p:nvSpPr>
        <p:spPr>
          <a:xfrm>
            <a:off x="0" y="6365557"/>
            <a:ext cx="24384000" cy="984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6" name="Resim 25" descr="açık hava içeren bir resim&#10;&#10;&#10;&#10;Açıklama otomatik olarak oluşturuldu">
            <a:extLst>
              <a:ext uri="{FF2B5EF4-FFF2-40B4-BE49-F238E27FC236}">
                <a16:creationId xmlns:a16="http://schemas.microsoft.com/office/drawing/2014/main" id="{57E9A6A4-E210-A543-8A8E-9E47432D65E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28" name="Dikdörtgen 27">
            <a:extLst>
              <a:ext uri="{FF2B5EF4-FFF2-40B4-BE49-F238E27FC236}">
                <a16:creationId xmlns:a16="http://schemas.microsoft.com/office/drawing/2014/main" id="{F165DCE2-3F6E-414C-A947-3183BC0026FB}"/>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29" name="Resim 28" descr="nesne içeren bir resim&#10;&#10;&#10;&#10;Açıklama otomatik olarak oluşturuldu">
            <a:extLst>
              <a:ext uri="{FF2B5EF4-FFF2-40B4-BE49-F238E27FC236}">
                <a16:creationId xmlns:a16="http://schemas.microsoft.com/office/drawing/2014/main" id="{9F45AE99-24FC-FC4D-BC14-D1DCFAECE724}"/>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31" name="Düz Bağlayıcı 30">
            <a:extLst>
              <a:ext uri="{FF2B5EF4-FFF2-40B4-BE49-F238E27FC236}">
                <a16:creationId xmlns:a16="http://schemas.microsoft.com/office/drawing/2014/main" id="{2499F66A-615F-E44B-96CF-F0ED5B91F6F6}"/>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32" name="Serbest Form 31">
            <a:extLst>
              <a:ext uri="{FF2B5EF4-FFF2-40B4-BE49-F238E27FC236}">
                <a16:creationId xmlns:a16="http://schemas.microsoft.com/office/drawing/2014/main" id="{D299E9B9-439A-FC4B-8D36-59A2730F7F54}"/>
              </a:ext>
            </a:extLst>
          </p:cNvPr>
          <p:cNvSpPr/>
          <p:nvPr userDrawn="1"/>
        </p:nvSpPr>
        <p:spPr>
          <a:xfrm>
            <a:off x="22259866"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4" name="Slayt Numarası">
            <a:extLst>
              <a:ext uri="{FF2B5EF4-FFF2-40B4-BE49-F238E27FC236}">
                <a16:creationId xmlns:a16="http://schemas.microsoft.com/office/drawing/2014/main" id="{6C727D2B-3BED-D243-8896-84944CDB93F3}"/>
              </a:ext>
            </a:extLst>
          </p:cNvPr>
          <p:cNvSpPr txBox="1">
            <a:spLocks noGrp="1"/>
          </p:cNvSpPr>
          <p:nvPr>
            <p:ph type="sldNum" sz="quarter" idx="2"/>
          </p:nvPr>
        </p:nvSpPr>
        <p:spPr>
          <a:xfrm>
            <a:off x="22852318" y="12630426"/>
            <a:ext cx="1399160" cy="505972"/>
          </a:xfrm>
          <a:prstGeom prst="rect">
            <a:avLst/>
          </a:prstGeom>
        </p:spPr>
        <p:txBody>
          <a:bodyPr wrap="square">
            <a:spAutoFit/>
          </a:bodyPr>
          <a:lstStyle>
            <a:lvl1pPr>
              <a:defRPr kumimoji="0" lang="tr-TR" sz="2400" b="0" i="0" u="none" strike="noStrike" kern="0" cap="none" spc="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mtClean="0"/>
              <a:pPr algn="ctr" defTabSz="825418">
                <a:lnSpc>
                  <a:spcPct val="120000"/>
                </a:lnSpc>
              </a:pPr>
              <a:t>‹#›</a:t>
            </a:fld>
            <a:endParaRPr lang="tr-TR"/>
          </a:p>
        </p:txBody>
      </p:sp>
      <p:sp>
        <p:nvSpPr>
          <p:cNvPr id="35" name="Serbest Form 34">
            <a:extLst>
              <a:ext uri="{FF2B5EF4-FFF2-40B4-BE49-F238E27FC236}">
                <a16:creationId xmlns:a16="http://schemas.microsoft.com/office/drawing/2014/main" id="{62FFAAE0-39D7-D14F-8DBC-483B0DBA3DA6}"/>
              </a:ext>
            </a:extLst>
          </p:cNvPr>
          <p:cNvSpPr/>
          <p:nvPr userDrawn="1"/>
        </p:nvSpPr>
        <p:spPr>
          <a:xfrm>
            <a:off x="13583480" y="-850378"/>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alphaModFix amt="5000"/>
            </a:blip>
            <a:srcRect/>
            <a:stretch>
              <a:fillRect l="-47000" t="-23415" r="-17308" b="22525"/>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5" name="Text Placeholder 19">
            <a:extLst>
              <a:ext uri="{FF2B5EF4-FFF2-40B4-BE49-F238E27FC236}">
                <a16:creationId xmlns:a16="http://schemas.microsoft.com/office/drawing/2014/main" id="{20C93DF4-840C-40F5-87EE-5A47FEBDAC27}"/>
              </a:ext>
            </a:extLst>
          </p:cNvPr>
          <p:cNvSpPr>
            <a:spLocks noGrp="1"/>
          </p:cNvSpPr>
          <p:nvPr>
            <p:ph type="body" sz="quarter" idx="10" hasCustomPrompt="1"/>
          </p:nvPr>
        </p:nvSpPr>
        <p:spPr>
          <a:xfrm>
            <a:off x="8241947" y="4012306"/>
            <a:ext cx="8891178" cy="2318583"/>
          </a:xfrm>
          <a:noFill/>
        </p:spPr>
        <p:txBody>
          <a:bodyPr vert="horz" wrap="square" rtlCol="0" anchor="b">
            <a:spAutoFit/>
          </a:bodyPr>
          <a:lstStyle>
            <a:lvl1pPr>
              <a:defRPr kumimoji="0" lang="en-US" sz="14400" b="1" kern="1200" normalizeH="0" dirty="0">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err="1"/>
              <a:t>Headline</a:t>
            </a:r>
            <a:endParaRPr lang="en-US"/>
          </a:p>
        </p:txBody>
      </p:sp>
      <p:sp>
        <p:nvSpPr>
          <p:cNvPr id="16" name="Text Placeholder 19">
            <a:extLst>
              <a:ext uri="{FF2B5EF4-FFF2-40B4-BE49-F238E27FC236}">
                <a16:creationId xmlns:a16="http://schemas.microsoft.com/office/drawing/2014/main" id="{91952CB9-0934-4383-BAA9-A5C29B7A5B0A}"/>
              </a:ext>
            </a:extLst>
          </p:cNvPr>
          <p:cNvSpPr>
            <a:spLocks noGrp="1"/>
          </p:cNvSpPr>
          <p:nvPr>
            <p:ph type="body" sz="quarter" idx="11" hasCustomPrompt="1"/>
          </p:nvPr>
        </p:nvSpPr>
        <p:spPr>
          <a:xfrm>
            <a:off x="13711627" y="5999957"/>
            <a:ext cx="8891178" cy="2318583"/>
          </a:xfrm>
          <a:noFill/>
        </p:spPr>
        <p:txBody>
          <a:bodyPr vert="horz" wrap="square" rtlCol="0" anchor="t">
            <a:spAutoFit/>
          </a:bodyPr>
          <a:lstStyle>
            <a:lvl1pPr>
              <a:defRPr kumimoji="0" lang="en-US" sz="14400" b="1" kern="1200" normalizeH="0" dirty="0">
                <a:solidFill>
                  <a:srgbClr val="C8102E"/>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a:t>slide text</a:t>
            </a:r>
            <a:endParaRPr lang="en-US"/>
          </a:p>
        </p:txBody>
      </p:sp>
    </p:spTree>
    <p:extLst>
      <p:ext uri="{BB962C8B-B14F-4D97-AF65-F5344CB8AC3E}">
        <p14:creationId xmlns:p14="http://schemas.microsoft.com/office/powerpoint/2010/main" val="4070330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8" name="Dikdörtgen 7">
            <a:extLst>
              <a:ext uri="{FF2B5EF4-FFF2-40B4-BE49-F238E27FC236}">
                <a16:creationId xmlns:a16="http://schemas.microsoft.com/office/drawing/2014/main" id="{0F5745E9-56DF-1446-997D-D3AE026C4BF2}"/>
              </a:ext>
            </a:extLst>
          </p:cNvPr>
          <p:cNvSpPr/>
          <p:nvPr userDrawn="1"/>
        </p:nvSpPr>
        <p:spPr>
          <a:xfrm>
            <a:off x="0" y="6365557"/>
            <a:ext cx="24384000" cy="984885"/>
          </a:xfrm>
          <a:prstGeom prst="rect">
            <a:avLst/>
          </a:prstGeom>
          <a:solidFill>
            <a:srgbClr val="272A3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5" name="Resim 14">
            <a:extLst>
              <a:ext uri="{FF2B5EF4-FFF2-40B4-BE49-F238E27FC236}">
                <a16:creationId xmlns:a16="http://schemas.microsoft.com/office/drawing/2014/main" id="{3A538212-DA62-B54E-B82C-D4EA2E231EF0}"/>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9" name="Serbest Form 8">
            <a:extLst>
              <a:ext uri="{FF2B5EF4-FFF2-40B4-BE49-F238E27FC236}">
                <a16:creationId xmlns:a16="http://schemas.microsoft.com/office/drawing/2014/main" id="{5F16D295-FAB7-FE46-95FC-BCF34822B10E}"/>
              </a:ext>
            </a:extLst>
          </p:cNvPr>
          <p:cNvSpPr/>
          <p:nvPr userDrawn="1"/>
        </p:nvSpPr>
        <p:spPr>
          <a:xfrm>
            <a:off x="16057848" y="1204569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4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0" name="Düz Bağlayıcı 9">
            <a:extLst>
              <a:ext uri="{FF2B5EF4-FFF2-40B4-BE49-F238E27FC236}">
                <a16:creationId xmlns:a16="http://schemas.microsoft.com/office/drawing/2014/main" id="{A39F96F3-76AC-CF47-A727-4C21D4C8E5BA}"/>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12" name="Dikdörtgen 11">
            <a:extLst>
              <a:ext uri="{FF2B5EF4-FFF2-40B4-BE49-F238E27FC236}">
                <a16:creationId xmlns:a16="http://schemas.microsoft.com/office/drawing/2014/main" id="{5B684DC7-02A9-754A-96A8-04377995AFEC}"/>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13" name="Resim 12" descr="nesne içeren bir resim&#10;&#10;&#10;&#10;Açıklama otomatik olarak oluşturuldu">
            <a:extLst>
              <a:ext uri="{FF2B5EF4-FFF2-40B4-BE49-F238E27FC236}">
                <a16:creationId xmlns:a16="http://schemas.microsoft.com/office/drawing/2014/main" id="{424D91A8-835B-224C-B2CD-E32216212839}"/>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layt Numarası">
            <a:extLst>
              <a:ext uri="{FF2B5EF4-FFF2-40B4-BE49-F238E27FC236}">
                <a16:creationId xmlns:a16="http://schemas.microsoft.com/office/drawing/2014/main" id="{EE9D6812-66CC-D441-B9A0-2FE6D1C48494}"/>
              </a:ext>
            </a:extLst>
          </p:cNvPr>
          <p:cNvSpPr txBox="1">
            <a:spLocks noGrp="1"/>
          </p:cNvSpPr>
          <p:nvPr>
            <p:ph type="sldNum" sz="quarter" idx="2"/>
          </p:nvPr>
        </p:nvSpPr>
        <p:spPr>
          <a:xfrm>
            <a:off x="22852318" y="12630426"/>
            <a:ext cx="1399160" cy="505972"/>
          </a:xfrm>
          <a:prstGeom prst="rect">
            <a:avLst/>
          </a:prstGeom>
        </p:spPr>
        <p:txBody>
          <a:bodyPr wrap="square">
            <a:spAutoFit/>
          </a:bodyPr>
          <a:lstStyle>
            <a:lvl1pPr>
              <a:defRPr kumimoji="0" lang="tr-TR" sz="2400" b="0" i="0" u="none" strike="noStrike" kern="0" cap="none" spc="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mtClean="0"/>
              <a:pPr algn="ctr" defTabSz="825418">
                <a:lnSpc>
                  <a:spcPct val="120000"/>
                </a:lnSpc>
              </a:pPr>
              <a:t>‹#›</a:t>
            </a:fld>
            <a:endParaRPr lang="tr-TR"/>
          </a:p>
        </p:txBody>
      </p:sp>
      <p:cxnSp>
        <p:nvCxnSpPr>
          <p:cNvPr id="19" name="Düz Bağlayıcı 18">
            <a:extLst>
              <a:ext uri="{FF2B5EF4-FFF2-40B4-BE49-F238E27FC236}">
                <a16:creationId xmlns:a16="http://schemas.microsoft.com/office/drawing/2014/main" id="{59F15F95-553F-2D49-9723-AC906689DA40}"/>
              </a:ext>
            </a:extLst>
          </p:cNvPr>
          <p:cNvCxnSpPr>
            <a:cxnSpLocks/>
          </p:cNvCxnSpPr>
          <p:nvPr userDrawn="1"/>
        </p:nvCxnSpPr>
        <p:spPr>
          <a:xfrm flipH="1">
            <a:off x="15586891" y="12627197"/>
            <a:ext cx="282190" cy="3110270"/>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29" name="Serbest Form 28">
            <a:extLst>
              <a:ext uri="{FF2B5EF4-FFF2-40B4-BE49-F238E27FC236}">
                <a16:creationId xmlns:a16="http://schemas.microsoft.com/office/drawing/2014/main" id="{ED0925F2-E215-6443-91A5-4B6D9AB6D6D9}"/>
              </a:ext>
            </a:extLst>
          </p:cNvPr>
          <p:cNvSpPr/>
          <p:nvPr userDrawn="1"/>
        </p:nvSpPr>
        <p:spPr>
          <a:xfrm>
            <a:off x="1442042" y="1"/>
            <a:ext cx="8043744" cy="11585274"/>
          </a:xfrm>
          <a:custGeom>
            <a:avLst/>
            <a:gdLst>
              <a:gd name="connsiteX0" fmla="*/ 450475 w 4021872"/>
              <a:gd name="connsiteY0" fmla="*/ 0 h 5792637"/>
              <a:gd name="connsiteX1" fmla="*/ 4021872 w 4021872"/>
              <a:gd name="connsiteY1" fmla="*/ 0 h 5792637"/>
              <a:gd name="connsiteX2" fmla="*/ 3572459 w 4021872"/>
              <a:gd name="connsiteY2" fmla="*/ 5256307 h 5792637"/>
              <a:gd name="connsiteX3" fmla="*/ 2989825 w 4021872"/>
              <a:gd name="connsiteY3" fmla="*/ 5792637 h 5792637"/>
              <a:gd name="connsiteX4" fmla="*/ 489215 w 4021872"/>
              <a:gd name="connsiteY4" fmla="*/ 5792637 h 5792637"/>
              <a:gd name="connsiteX5" fmla="*/ 1064 w 4021872"/>
              <a:gd name="connsiteY5" fmla="*/ 5256307 h 5792637"/>
              <a:gd name="connsiteX6" fmla="*/ 450475 w 4021872"/>
              <a:gd name="connsiteY6" fmla="*/ 0 h 5792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1872" h="5792637">
                <a:moveTo>
                  <a:pt x="450475" y="0"/>
                </a:moveTo>
                <a:lnTo>
                  <a:pt x="4021872" y="0"/>
                </a:lnTo>
                <a:lnTo>
                  <a:pt x="3572459" y="5256307"/>
                </a:lnTo>
                <a:cubicBezTo>
                  <a:pt x="3525219" y="5792637"/>
                  <a:pt x="2989825" y="5792637"/>
                  <a:pt x="2989825" y="5792637"/>
                </a:cubicBezTo>
                <a:lnTo>
                  <a:pt x="489215" y="5792637"/>
                </a:lnTo>
                <a:cubicBezTo>
                  <a:pt x="-46179" y="5792637"/>
                  <a:pt x="1064" y="5256307"/>
                  <a:pt x="1064" y="5256307"/>
                </a:cubicBezTo>
                <a:lnTo>
                  <a:pt x="450475" y="0"/>
                </a:lnTo>
                <a:close/>
              </a:path>
            </a:pathLst>
          </a:custGeom>
          <a:solidFill>
            <a:srgbClr val="C8102E">
              <a:alpha val="63000"/>
            </a:srgbClr>
          </a:solidFill>
          <a:ln w="8528" cap="flat">
            <a:noFill/>
            <a:prstDash val="solid"/>
            <a:miter/>
          </a:ln>
        </p:spPr>
        <p:txBody>
          <a:bodyPr rtlCol="0" anchor="ctr"/>
          <a:lstStyle/>
          <a:p>
            <a:pPr marR="0" lvl="0" indent="0" fontAlgn="auto">
              <a:lnSpc>
                <a:spcPct val="100000"/>
              </a:lnSpc>
              <a:spcBef>
                <a:spcPts val="0"/>
              </a:spcBef>
              <a:spcAft>
                <a:spcPts val="0"/>
              </a:spcAft>
              <a:buClrTx/>
              <a:buSzTx/>
              <a:buFontTx/>
              <a:buNone/>
              <a:tabLst/>
            </a:pPr>
            <a:endParaRPr kumimoji="0" lang="tr-TR" sz="7600" b="0" i="0" u="none" strike="noStrike" cap="none" spc="0" normalizeH="0" baseline="0">
              <a:ln>
                <a:noFill/>
              </a:ln>
              <a:solidFill>
                <a:srgbClr val="000000"/>
              </a:solidFill>
              <a:effectLst/>
              <a:uLnTx/>
              <a:uFillTx/>
              <a:latin typeface="Helvetica Neue Medium"/>
              <a:ea typeface="Helvetica Neue Medium"/>
              <a:cs typeface="Helvetica Neue Medium"/>
              <a:sym typeface="Helvetica Neue Medium"/>
            </a:endParaRPr>
          </a:p>
        </p:txBody>
      </p:sp>
      <p:sp>
        <p:nvSpPr>
          <p:cNvPr id="18" name="Serbest Form 17">
            <a:extLst>
              <a:ext uri="{FF2B5EF4-FFF2-40B4-BE49-F238E27FC236}">
                <a16:creationId xmlns:a16="http://schemas.microsoft.com/office/drawing/2014/main" id="{AACA9435-A0E1-A64C-8514-EF7931430B40}"/>
              </a:ext>
            </a:extLst>
          </p:cNvPr>
          <p:cNvSpPr/>
          <p:nvPr userDrawn="1"/>
        </p:nvSpPr>
        <p:spPr>
          <a:xfrm>
            <a:off x="8692302" y="-673006"/>
            <a:ext cx="646704" cy="228168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4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7" name="Text Placeholder 19">
            <a:extLst>
              <a:ext uri="{FF2B5EF4-FFF2-40B4-BE49-F238E27FC236}">
                <a16:creationId xmlns:a16="http://schemas.microsoft.com/office/drawing/2014/main" id="{9FD0337F-4121-4DE5-AA63-9236AC85CE8C}"/>
              </a:ext>
            </a:extLst>
          </p:cNvPr>
          <p:cNvSpPr>
            <a:spLocks noGrp="1"/>
          </p:cNvSpPr>
          <p:nvPr>
            <p:ph type="body" sz="quarter" idx="10" hasCustomPrompt="1"/>
          </p:nvPr>
        </p:nvSpPr>
        <p:spPr>
          <a:xfrm>
            <a:off x="9855736" y="3939482"/>
            <a:ext cx="7797264" cy="4534575"/>
          </a:xfrm>
          <a:noFill/>
        </p:spPr>
        <p:txBody>
          <a:bodyPr wrap="square" rtlCol="0" anchor="ctr">
            <a:spAutoFit/>
          </a:bodyPr>
          <a:lstStyle>
            <a:lvl1pPr>
              <a:defRPr kumimoji="0" lang="en-US"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Headline</a:t>
            </a:r>
            <a:r>
              <a:rPr lang="en-US"/>
              <a:t>t</a:t>
            </a:r>
            <a:r>
              <a:rPr lang="tr-TR"/>
              <a:t>ext</a:t>
            </a:r>
            <a:endParaRPr lang="en-US"/>
          </a:p>
        </p:txBody>
      </p:sp>
    </p:spTree>
    <p:extLst>
      <p:ext uri="{BB962C8B-B14F-4D97-AF65-F5344CB8AC3E}">
        <p14:creationId xmlns:p14="http://schemas.microsoft.com/office/powerpoint/2010/main" val="2209584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12" name="Resim 11">
            <a:extLst>
              <a:ext uri="{FF2B5EF4-FFF2-40B4-BE49-F238E27FC236}">
                <a16:creationId xmlns:a16="http://schemas.microsoft.com/office/drawing/2014/main" id="{78F1375D-EF60-7948-837A-FDB3B30334F8}"/>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24946" y="1"/>
            <a:ext cx="24384000" cy="13755550"/>
          </a:xfrm>
          <a:prstGeom prst="rect">
            <a:avLst/>
          </a:prstGeom>
          <a:solidFill>
            <a:srgbClr val="C8102E"/>
          </a:solidFill>
        </p:spPr>
      </p:pic>
      <p:cxnSp>
        <p:nvCxnSpPr>
          <p:cNvPr id="14" name="Düz Bağlayıcı 13">
            <a:extLst>
              <a:ext uri="{FF2B5EF4-FFF2-40B4-BE49-F238E27FC236}">
                <a16:creationId xmlns:a16="http://schemas.microsoft.com/office/drawing/2014/main" id="{F6F4203C-4427-674B-A94E-811751566C83}"/>
              </a:ext>
            </a:extLst>
          </p:cNvPr>
          <p:cNvCxnSpPr>
            <a:cxnSpLocks/>
          </p:cNvCxnSpPr>
          <p:nvPr userDrawn="1"/>
        </p:nvCxnSpPr>
        <p:spPr>
          <a:xfrm flipH="1">
            <a:off x="21498142"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16" name="Dikdörtgen 15">
            <a:extLst>
              <a:ext uri="{FF2B5EF4-FFF2-40B4-BE49-F238E27FC236}">
                <a16:creationId xmlns:a16="http://schemas.microsoft.com/office/drawing/2014/main" id="{103E0DED-2B9D-A146-B6A4-9F1C486011BB}"/>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FFFFFF"/>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FFFFFF"/>
              </a:solidFill>
              <a:effectLst/>
              <a:uLnTx/>
              <a:uFillTx/>
              <a:latin typeface="Graublau Sans Light" panose="02000500040000020004" pitchFamily="2" charset="0"/>
              <a:sym typeface="San Francisco Display Light"/>
            </a:endParaRPr>
          </a:p>
        </p:txBody>
      </p:sp>
      <p:pic>
        <p:nvPicPr>
          <p:cNvPr id="17" name="Resim 16" descr="nesne içeren bir resim&#10;&#10;&#10;&#10;Açıklama otomatik olarak oluşturuldu">
            <a:extLst>
              <a:ext uri="{FF2B5EF4-FFF2-40B4-BE49-F238E27FC236}">
                <a16:creationId xmlns:a16="http://schemas.microsoft.com/office/drawing/2014/main" id="{583E608E-CB81-B34F-9074-FD86FA723B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Slayt Numarası">
            <a:extLst>
              <a:ext uri="{FF2B5EF4-FFF2-40B4-BE49-F238E27FC236}">
                <a16:creationId xmlns:a16="http://schemas.microsoft.com/office/drawing/2014/main" id="{7EB742B9-754C-CF4A-AE87-A4BFC7A815B3}"/>
              </a:ext>
            </a:extLst>
          </p:cNvPr>
          <p:cNvSpPr txBox="1">
            <a:spLocks noGrp="1"/>
          </p:cNvSpPr>
          <p:nvPr>
            <p:ph type="sldNum" sz="quarter" idx="2"/>
          </p:nvPr>
        </p:nvSpPr>
        <p:spPr>
          <a:xfrm>
            <a:off x="22852318" y="12630426"/>
            <a:ext cx="1399160" cy="505972"/>
          </a:xfrm>
          <a:prstGeom prst="rect">
            <a:avLst/>
          </a:prstGeom>
        </p:spPr>
        <p:txBody>
          <a:bodyPr wrap="square">
            <a:spAutoFit/>
          </a:bodyPr>
          <a:lstStyle>
            <a:lvl1pPr>
              <a:defRPr kumimoji="0" lang="tr-TR" sz="2400" b="0" i="0" u="none" strike="noStrike" kern="0" cap="none" spc="0" normalizeH="0" baseline="0" smtClean="0">
                <a:ln>
                  <a:noFill/>
                </a:ln>
                <a:solidFill>
                  <a:schemeClr val="bg1"/>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mtClean="0"/>
              <a:pPr algn="ctr" defTabSz="825418">
                <a:lnSpc>
                  <a:spcPct val="120000"/>
                </a:lnSpc>
              </a:pPr>
              <a:t>‹#›</a:t>
            </a:fld>
            <a:endParaRPr lang="tr-TR"/>
          </a:p>
        </p:txBody>
      </p:sp>
      <p:sp>
        <p:nvSpPr>
          <p:cNvPr id="19" name="Serbest Form 18">
            <a:extLst>
              <a:ext uri="{FF2B5EF4-FFF2-40B4-BE49-F238E27FC236}">
                <a16:creationId xmlns:a16="http://schemas.microsoft.com/office/drawing/2014/main" id="{C802B752-5FCD-7C44-A0FC-0C9E7244A969}"/>
              </a:ext>
            </a:extLst>
          </p:cNvPr>
          <p:cNvSpPr>
            <a:spLocks noChangeAspect="1"/>
          </p:cNvSpPr>
          <p:nvPr userDrawn="1"/>
        </p:nvSpPr>
        <p:spPr>
          <a:xfrm rot="60000">
            <a:off x="13792258" y="-4163559"/>
            <a:ext cx="9120140" cy="3217732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9" name="Serbest Form 28">
            <a:extLst>
              <a:ext uri="{FF2B5EF4-FFF2-40B4-BE49-F238E27FC236}">
                <a16:creationId xmlns:a16="http://schemas.microsoft.com/office/drawing/2014/main" id="{F340AF59-67B8-C547-B463-801D118ABCFB}"/>
              </a:ext>
            </a:extLst>
          </p:cNvPr>
          <p:cNvSpPr/>
          <p:nvPr userDrawn="1"/>
        </p:nvSpPr>
        <p:spPr>
          <a:xfrm>
            <a:off x="13291740" y="1"/>
            <a:ext cx="8932364" cy="11561706"/>
          </a:xfrm>
          <a:custGeom>
            <a:avLst/>
            <a:gdLst>
              <a:gd name="connsiteX0" fmla="*/ 493866 w 4466182"/>
              <a:gd name="connsiteY0" fmla="*/ 0 h 5780853"/>
              <a:gd name="connsiteX1" fmla="*/ 4466182 w 4466182"/>
              <a:gd name="connsiteY1" fmla="*/ 0 h 5780853"/>
              <a:gd name="connsiteX2" fmla="*/ 3973498 w 4466182"/>
              <a:gd name="connsiteY2" fmla="*/ 5238545 h 5780853"/>
              <a:gd name="connsiteX3" fmla="*/ 3325458 w 4466182"/>
              <a:gd name="connsiteY3" fmla="*/ 5780853 h 5780853"/>
              <a:gd name="connsiteX4" fmla="*/ 544134 w 4466182"/>
              <a:gd name="connsiteY4" fmla="*/ 5780853 h 5780853"/>
              <a:gd name="connsiteX5" fmla="*/ 1183 w 4466182"/>
              <a:gd name="connsiteY5" fmla="*/ 5238545 h 5780853"/>
              <a:gd name="connsiteX6" fmla="*/ 493866 w 4466182"/>
              <a:gd name="connsiteY6" fmla="*/ 0 h 578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66182" h="5780853">
                <a:moveTo>
                  <a:pt x="493866" y="0"/>
                </a:moveTo>
                <a:lnTo>
                  <a:pt x="4466182" y="0"/>
                </a:lnTo>
                <a:lnTo>
                  <a:pt x="3973498" y="5238545"/>
                </a:lnTo>
                <a:cubicBezTo>
                  <a:pt x="3920956" y="5780853"/>
                  <a:pt x="3325458" y="5780853"/>
                  <a:pt x="3325458" y="5780853"/>
                </a:cubicBezTo>
                <a:lnTo>
                  <a:pt x="544134" y="5780853"/>
                </a:lnTo>
                <a:cubicBezTo>
                  <a:pt x="-51363" y="5780853"/>
                  <a:pt x="1183" y="5238545"/>
                  <a:pt x="1183" y="5238545"/>
                </a:cubicBezTo>
                <a:lnTo>
                  <a:pt x="493866" y="0"/>
                </a:lnTo>
                <a:close/>
              </a:path>
            </a:pathLst>
          </a:custGeom>
          <a:solidFill>
            <a:srgbClr val="FFFFFF"/>
          </a:solidFill>
          <a:ln w="8528" cap="flat">
            <a:noFill/>
            <a:prstDash val="solid"/>
            <a:miter/>
          </a:ln>
        </p:spPr>
        <p:txBody>
          <a:bodyPr rtlCol="0" anchor="ctr"/>
          <a:lstStyle/>
          <a:p>
            <a:pPr marR="0" lvl="0" indent="0" fontAlgn="auto">
              <a:lnSpc>
                <a:spcPct val="100000"/>
              </a:lnSpc>
              <a:spcBef>
                <a:spcPts val="0"/>
              </a:spcBef>
              <a:spcAft>
                <a:spcPts val="0"/>
              </a:spcAft>
              <a:buClrTx/>
              <a:buSzTx/>
              <a:buFontTx/>
              <a:buNone/>
              <a:tabLst/>
            </a:pPr>
            <a:endParaRPr kumimoji="0" lang="tr-TR" sz="7600" b="0" i="0" u="none" strike="noStrike" cap="none" spc="0" normalizeH="0" baseline="0">
              <a:ln>
                <a:noFill/>
              </a:ln>
              <a:solidFill>
                <a:srgbClr val="000000"/>
              </a:solidFill>
              <a:effectLst/>
              <a:uLnTx/>
              <a:uFillTx/>
              <a:latin typeface="Helvetica Neue Medium"/>
              <a:ea typeface="Helvetica Neue Medium"/>
              <a:cs typeface="Helvetica Neue Medium"/>
              <a:sym typeface="Helvetica Neue Medium"/>
            </a:endParaRPr>
          </a:p>
        </p:txBody>
      </p:sp>
      <p:sp>
        <p:nvSpPr>
          <p:cNvPr id="30" name="Serbest Form 29">
            <a:extLst>
              <a:ext uri="{FF2B5EF4-FFF2-40B4-BE49-F238E27FC236}">
                <a16:creationId xmlns:a16="http://schemas.microsoft.com/office/drawing/2014/main" id="{838E4493-5A1F-1A41-B3C4-3B0DDE19362B}"/>
              </a:ext>
            </a:extLst>
          </p:cNvPr>
          <p:cNvSpPr/>
          <p:nvPr userDrawn="1"/>
        </p:nvSpPr>
        <p:spPr>
          <a:xfrm>
            <a:off x="23032493" y="0"/>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FFFFFF"/>
          </a:solidFill>
          <a:ln w="8528" cap="flat">
            <a:noFill/>
            <a:prstDash val="solid"/>
            <a:miter/>
          </a:ln>
        </p:spPr>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marR="0" lvl="0" indent="0" fontAlgn="auto">
              <a:lnSpc>
                <a:spcPct val="100000"/>
              </a:lnSpc>
              <a:spcBef>
                <a:spcPts val="0"/>
              </a:spcBef>
              <a:spcAft>
                <a:spcPts val="0"/>
              </a:spcAft>
              <a:buClrTx/>
              <a:buSzTx/>
              <a:buFontTx/>
              <a:buNone/>
              <a:tabLst/>
            </a:pPr>
            <a:endParaRPr kumimoji="0" lang="tr-TR" sz="7600" b="0" i="0" u="none" strike="noStrike" cap="none" spc="0" normalizeH="0" baseline="0">
              <a:ln>
                <a:noFill/>
              </a:ln>
              <a:solidFill>
                <a:srgbClr val="000000"/>
              </a:solidFill>
              <a:effectLst/>
              <a:uLnTx/>
              <a:uFillTx/>
              <a:latin typeface="Helvetica Neue Medium"/>
              <a:ea typeface="Helvetica Neue Medium"/>
              <a:cs typeface="Helvetica Neue Medium"/>
              <a:sym typeface="Helvetica Neue Medium"/>
            </a:endParaRPr>
          </a:p>
        </p:txBody>
      </p:sp>
      <p:sp>
        <p:nvSpPr>
          <p:cNvPr id="15" name="Text Placeholder 19">
            <a:extLst>
              <a:ext uri="{FF2B5EF4-FFF2-40B4-BE49-F238E27FC236}">
                <a16:creationId xmlns:a16="http://schemas.microsoft.com/office/drawing/2014/main" id="{E99A48E3-73A5-4BC0-A295-57D35A9C85D8}"/>
              </a:ext>
            </a:extLst>
          </p:cNvPr>
          <p:cNvSpPr>
            <a:spLocks noGrp="1"/>
          </p:cNvSpPr>
          <p:nvPr>
            <p:ph type="body" sz="quarter" idx="10" hasCustomPrompt="1"/>
          </p:nvPr>
        </p:nvSpPr>
        <p:spPr>
          <a:xfrm>
            <a:off x="2318618" y="3939482"/>
            <a:ext cx="7797264" cy="4534575"/>
          </a:xfrm>
          <a:noFill/>
        </p:spPr>
        <p:txBody>
          <a:bodyPr wrap="square" rtlCol="0" anchor="ctr">
            <a:spAutoFit/>
          </a:bodyPr>
          <a:lstStyle>
            <a:lvl1pPr>
              <a:defRPr kumimoji="0" lang="en-US"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Headline</a:t>
            </a:r>
            <a:r>
              <a:rPr lang="en-US"/>
              <a:t> t</a:t>
            </a:r>
            <a:r>
              <a:rPr lang="tr-TR"/>
              <a:t>ext</a:t>
            </a:r>
            <a:endParaRPr lang="en-US"/>
          </a:p>
        </p:txBody>
      </p:sp>
    </p:spTree>
    <p:extLst>
      <p:ext uri="{BB962C8B-B14F-4D97-AF65-F5344CB8AC3E}">
        <p14:creationId xmlns:p14="http://schemas.microsoft.com/office/powerpoint/2010/main" val="35927521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şlık ve Alt Ana Başlık">
    <p:spTree>
      <p:nvGrpSpPr>
        <p:cNvPr id="1" name=""/>
        <p:cNvGrpSpPr/>
        <p:nvPr/>
      </p:nvGrpSpPr>
      <p:grpSpPr>
        <a:xfrm>
          <a:off x="0" y="0"/>
          <a:ext cx="0" cy="0"/>
          <a:chOff x="0" y="0"/>
          <a:chExt cx="0" cy="0"/>
        </a:xfrm>
      </p:grpSpPr>
      <p:sp>
        <p:nvSpPr>
          <p:cNvPr id="4" name="Resim Yer Tutucusu 2">
            <a:extLst>
              <a:ext uri="{FF2B5EF4-FFF2-40B4-BE49-F238E27FC236}">
                <a16:creationId xmlns:a16="http://schemas.microsoft.com/office/drawing/2014/main" id="{13165E6F-1764-D94D-87B9-12557737F3FC}"/>
              </a:ext>
            </a:extLst>
          </p:cNvPr>
          <p:cNvSpPr>
            <a:spLocks noGrp="1"/>
          </p:cNvSpPr>
          <p:nvPr>
            <p:ph type="pic" sz="quarter" idx="10"/>
          </p:nvPr>
        </p:nvSpPr>
        <p:spPr>
          <a:xfrm>
            <a:off x="5153026" y="2498726"/>
            <a:ext cx="6511924" cy="9499600"/>
          </a:xfrm>
        </p:spPr>
        <p:txBody>
          <a:bodyPr/>
          <a:lstStyle/>
          <a:p>
            <a:endParaRPr lang="tr-TR"/>
          </a:p>
        </p:txBody>
      </p:sp>
    </p:spTree>
    <p:extLst>
      <p:ext uri="{BB962C8B-B14F-4D97-AF65-F5344CB8AC3E}">
        <p14:creationId xmlns:p14="http://schemas.microsoft.com/office/powerpoint/2010/main" val="2577380881"/>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çerik-slaytı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9DC1C194-7984-D743-84E6-18B8957FBF6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5" name="Serbest Form 4">
            <a:extLst>
              <a:ext uri="{FF2B5EF4-FFF2-40B4-BE49-F238E27FC236}">
                <a16:creationId xmlns:a16="http://schemas.microsoft.com/office/drawing/2014/main" id="{EA200A78-02CE-0146-8D99-A72D4A4EB50C}"/>
              </a:ext>
            </a:extLst>
          </p:cNvPr>
          <p:cNvSpPr/>
          <p:nvPr userDrawn="1"/>
        </p:nvSpPr>
        <p:spPr>
          <a:xfrm>
            <a:off x="16971410"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3ECA19C2-26F4-384A-BF2B-ED48CDF1C56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 name="Düz Bağlayıcı 8">
            <a:extLst>
              <a:ext uri="{FF2B5EF4-FFF2-40B4-BE49-F238E27FC236}">
                <a16:creationId xmlns:a16="http://schemas.microsoft.com/office/drawing/2014/main" id="{B79034BF-A2D6-5B4C-8F77-EFA5081D01F9}"/>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CD699841-C003-3E48-ACED-D03A13641968}"/>
              </a:ext>
            </a:extLst>
          </p:cNvPr>
          <p:cNvSpPr/>
          <p:nvPr userDrawn="1"/>
        </p:nvSpPr>
        <p:spPr>
          <a:xfrm>
            <a:off x="23032491" y="19876"/>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0636F1EA-76BD-914E-ACD1-E18A4707786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5" name="Metin Yer Tutucusu 13">
            <a:extLst>
              <a:ext uri="{FF2B5EF4-FFF2-40B4-BE49-F238E27FC236}">
                <a16:creationId xmlns:a16="http://schemas.microsoft.com/office/drawing/2014/main" id="{F56154DE-3ABC-954C-BD29-391206035DE3}"/>
              </a:ext>
            </a:extLst>
          </p:cNvPr>
          <p:cNvSpPr>
            <a:spLocks noGrp="1"/>
          </p:cNvSpPr>
          <p:nvPr>
            <p:ph type="body" sz="quarter" idx="10" hasCustomPrompt="1"/>
          </p:nvPr>
        </p:nvSpPr>
        <p:spPr>
          <a:xfrm>
            <a:off x="665875" y="110841"/>
            <a:ext cx="22443498" cy="1481431"/>
          </a:xfrm>
        </p:spPr>
        <p:txBody>
          <a:bodyPr wrap="square" anchor="t">
            <a:spAutoFit/>
          </a:bodyPr>
          <a:lstStyle>
            <a:lvl1pPr>
              <a:defRPr lang="tr-TR" sz="8000" b="1">
                <a:latin typeface="Graublau Sans" panose="02000500040000020004" pitchFamily="2" charset="0"/>
              </a:defRPr>
            </a:lvl1pPr>
          </a:lstStyle>
          <a:p>
            <a:pPr lvl="0" defTabSz="825418" rtl="0" eaLnBrk="1" hangingPunct="0">
              <a:lnSpc>
                <a:spcPct val="120000"/>
              </a:lnSpc>
            </a:pPr>
            <a:r>
              <a:rPr lang="tr-TR"/>
              <a:t>Başlık </a:t>
            </a:r>
            <a:r>
              <a:rPr lang="en-US"/>
              <a:t>a</a:t>
            </a:r>
            <a:r>
              <a:rPr lang="tr-TR"/>
              <a:t>lanı</a:t>
            </a:r>
          </a:p>
        </p:txBody>
      </p:sp>
      <p:sp>
        <p:nvSpPr>
          <p:cNvPr id="24" name="Metin Yer Tutucusu 23">
            <a:extLst>
              <a:ext uri="{FF2B5EF4-FFF2-40B4-BE49-F238E27FC236}">
                <a16:creationId xmlns:a16="http://schemas.microsoft.com/office/drawing/2014/main" id="{DB010DC4-2DAD-724E-8C3A-01F0D0F34C65}"/>
              </a:ext>
            </a:extLst>
          </p:cNvPr>
          <p:cNvSpPr>
            <a:spLocks noGrp="1"/>
          </p:cNvSpPr>
          <p:nvPr>
            <p:ph type="body" sz="quarter" idx="11" hasCustomPrompt="1"/>
          </p:nvPr>
        </p:nvSpPr>
        <p:spPr>
          <a:xfrm>
            <a:off x="832718" y="1967058"/>
            <a:ext cx="20641828" cy="1828800"/>
          </a:xfrm>
        </p:spPr>
        <p:txBody>
          <a:bodyPr/>
          <a:lstStyle>
            <a:lvl1pPr>
              <a:spcBef>
                <a:spcPts val="1200"/>
              </a:spcBef>
              <a:defRPr/>
            </a:lvl1pPr>
          </a:lstStyle>
          <a:p>
            <a:r>
              <a:rPr lang="tr-TR"/>
              <a:t>İçerik metni</a:t>
            </a:r>
          </a:p>
        </p:txBody>
      </p:sp>
    </p:spTree>
    <p:extLst>
      <p:ext uri="{BB962C8B-B14F-4D97-AF65-F5344CB8AC3E}">
        <p14:creationId xmlns:p14="http://schemas.microsoft.com/office/powerpoint/2010/main" val="1872582155"/>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çerik_slaytı3">
    <p:spTree>
      <p:nvGrpSpPr>
        <p:cNvPr id="1" name=""/>
        <p:cNvGrpSpPr/>
        <p:nvPr/>
      </p:nvGrpSpPr>
      <p:grpSpPr>
        <a:xfrm>
          <a:off x="0" y="0"/>
          <a:ext cx="0" cy="0"/>
          <a:chOff x="0" y="0"/>
          <a:chExt cx="0" cy="0"/>
        </a:xfrm>
      </p:grpSpPr>
      <p:sp>
        <p:nvSpPr>
          <p:cNvPr id="67" name="Serbest Form 66">
            <a:extLst>
              <a:ext uri="{FF2B5EF4-FFF2-40B4-BE49-F238E27FC236}">
                <a16:creationId xmlns:a16="http://schemas.microsoft.com/office/drawing/2014/main" id="{19A29244-D1A5-4947-BD17-0449663E7CF4}"/>
              </a:ext>
            </a:extLst>
          </p:cNvPr>
          <p:cNvSpPr/>
          <p:nvPr userDrawn="1"/>
        </p:nvSpPr>
        <p:spPr>
          <a:xfrm>
            <a:off x="16389933" y="1578063"/>
            <a:ext cx="4155010" cy="1465956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8" name="Serbest Form 67">
            <a:extLst>
              <a:ext uri="{FF2B5EF4-FFF2-40B4-BE49-F238E27FC236}">
                <a16:creationId xmlns:a16="http://schemas.microsoft.com/office/drawing/2014/main" id="{C4EDF669-6A1B-4A45-95EB-B097889723B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1" name="Serbest Form 120">
            <a:extLst>
              <a:ext uri="{FF2B5EF4-FFF2-40B4-BE49-F238E27FC236}">
                <a16:creationId xmlns:a16="http://schemas.microsoft.com/office/drawing/2014/main" id="{AE5DDCB0-BD83-EA47-A162-2A2EC3883C79}"/>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Grafik 14">
            <a:extLst>
              <a:ext uri="{FF2B5EF4-FFF2-40B4-BE49-F238E27FC236}">
                <a16:creationId xmlns:a16="http://schemas.microsoft.com/office/drawing/2014/main" id="{B890EEEC-4D01-D44C-9420-9F27EFCC5358}"/>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2" name="Düz Bağlayıcı 71">
            <a:extLst>
              <a:ext uri="{FF2B5EF4-FFF2-40B4-BE49-F238E27FC236}">
                <a16:creationId xmlns:a16="http://schemas.microsoft.com/office/drawing/2014/main" id="{FB9636B7-2184-1247-8F25-D7EEAD0A7B10}"/>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4" name="Resim 73" descr="nesne içeren bir resim&#10;&#10;&#10;&#10;Açıklama otomatik olarak oluşturuldu">
            <a:extLst>
              <a:ext uri="{FF2B5EF4-FFF2-40B4-BE49-F238E27FC236}">
                <a16:creationId xmlns:a16="http://schemas.microsoft.com/office/drawing/2014/main" id="{D23AE483-64D4-224D-820E-7BE0852EED8C}"/>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9" name="Serbest Form 118">
            <a:extLst>
              <a:ext uri="{FF2B5EF4-FFF2-40B4-BE49-F238E27FC236}">
                <a16:creationId xmlns:a16="http://schemas.microsoft.com/office/drawing/2014/main" id="{BD46FCE4-5C9B-D640-A186-E68A25B170DC}"/>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26" name="Metin Yer Tutucusu 124">
            <a:extLst>
              <a:ext uri="{FF2B5EF4-FFF2-40B4-BE49-F238E27FC236}">
                <a16:creationId xmlns:a16="http://schemas.microsoft.com/office/drawing/2014/main" id="{DBF96616-6488-C747-A563-15F4BD984DE8}"/>
              </a:ext>
            </a:extLst>
          </p:cNvPr>
          <p:cNvSpPr>
            <a:spLocks noGrp="1"/>
          </p:cNvSpPr>
          <p:nvPr>
            <p:ph type="body" sz="quarter" idx="10" hasCustomPrompt="1"/>
          </p:nvPr>
        </p:nvSpPr>
        <p:spPr>
          <a:xfrm>
            <a:off x="567777" y="253455"/>
            <a:ext cx="16143670" cy="1291566"/>
          </a:xfrm>
        </p:spPr>
        <p:txBody>
          <a:bodyPr>
            <a:normAutofit/>
          </a:bodyPr>
          <a:lstStyle>
            <a:lvl1pPr>
              <a:lnSpc>
                <a:spcPct val="100000"/>
              </a:lnSpc>
              <a:spcBef>
                <a:spcPts val="1200"/>
              </a:spcBef>
              <a:defRPr sz="8000" b="1">
                <a:solidFill>
                  <a:schemeClr val="bg1"/>
                </a:solidFill>
                <a:latin typeface="+mn-lt"/>
              </a:defRPr>
            </a:lvl1pPr>
          </a:lstStyle>
          <a:p>
            <a:r>
              <a:rPr lang="tr-TR"/>
              <a:t>Başlık Alanı</a:t>
            </a:r>
          </a:p>
        </p:txBody>
      </p:sp>
      <p:sp>
        <p:nvSpPr>
          <p:cNvPr id="129" name="Metin Yer Tutucusu 127">
            <a:extLst>
              <a:ext uri="{FF2B5EF4-FFF2-40B4-BE49-F238E27FC236}">
                <a16:creationId xmlns:a16="http://schemas.microsoft.com/office/drawing/2014/main" id="{CD307EE1-F7E0-114A-99AE-3007D6B0F3AE}"/>
              </a:ext>
            </a:extLst>
          </p:cNvPr>
          <p:cNvSpPr>
            <a:spLocks noGrp="1"/>
          </p:cNvSpPr>
          <p:nvPr>
            <p:ph type="body" sz="quarter" idx="11" hasCustomPrompt="1"/>
          </p:nvPr>
        </p:nvSpPr>
        <p:spPr>
          <a:xfrm>
            <a:off x="787180" y="1608741"/>
            <a:ext cx="21662916" cy="1039866"/>
          </a:xfrm>
        </p:spPr>
        <p:txBody>
          <a:bodyPr/>
          <a:lstStyle>
            <a:lvl1pPr>
              <a:spcBef>
                <a:spcPts val="1200"/>
              </a:spcBef>
              <a:defRPr>
                <a:solidFill>
                  <a:schemeClr val="bg1"/>
                </a:solidFill>
              </a:defRPr>
            </a:lvl1pPr>
          </a:lstStyle>
          <a:p>
            <a:r>
              <a:rPr lang="tr-TR"/>
              <a:t>İçerik Metni</a:t>
            </a:r>
          </a:p>
        </p:txBody>
      </p:sp>
    </p:spTree>
    <p:extLst>
      <p:ext uri="{BB962C8B-B14F-4D97-AF65-F5344CB8AC3E}">
        <p14:creationId xmlns:p14="http://schemas.microsoft.com/office/powerpoint/2010/main" val="39836514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peratör-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73BD4801-01D1-3448-BC0F-E449EB9B8CF8}"/>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1"/>
            <a:ext cx="24374406" cy="13755550"/>
          </a:xfrm>
          <a:prstGeom prst="rect">
            <a:avLst/>
          </a:prstGeom>
        </p:spPr>
      </p:pic>
      <p:sp>
        <p:nvSpPr>
          <p:cNvPr id="17" name="Serbest Form 16">
            <a:extLst>
              <a:ext uri="{FF2B5EF4-FFF2-40B4-BE49-F238E27FC236}">
                <a16:creationId xmlns:a16="http://schemas.microsoft.com/office/drawing/2014/main" id="{5F1AC4E7-56E5-8549-BB7E-3EB987BEE48C}"/>
              </a:ext>
            </a:extLst>
          </p:cNvPr>
          <p:cNvSpPr/>
          <p:nvPr userDrawn="1"/>
        </p:nvSpPr>
        <p:spPr>
          <a:xfrm>
            <a:off x="1636838" y="-1182556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0">
            <a:blip r:embed="rId4"/>
            <a:srcRect/>
            <a:tile tx="0" ty="0" sx="100000" sy="100000" flip="none" algn="tl"/>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8" name="Serbest Form 17">
            <a:extLst>
              <a:ext uri="{FF2B5EF4-FFF2-40B4-BE49-F238E27FC236}">
                <a16:creationId xmlns:a16="http://schemas.microsoft.com/office/drawing/2014/main" id="{F7A87D78-4DBF-7C4E-972E-272C94C37BCD}"/>
              </a:ext>
            </a:extLst>
          </p:cNvPr>
          <p:cNvSpPr/>
          <p:nvPr userDrawn="1"/>
        </p:nvSpPr>
        <p:spPr>
          <a:xfrm>
            <a:off x="4773806" y="6852375"/>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54510" t="-409" r="-62490" b="66000"/>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33778616-67A5-AF46-83C0-BDA274EC1649}"/>
              </a:ext>
            </a:extLst>
          </p:cNvPr>
          <p:cNvSpPr>
            <a:spLocks noChangeAspect="1"/>
          </p:cNvSpPr>
          <p:nvPr userDrawn="1"/>
        </p:nvSpPr>
        <p:spPr>
          <a:xfrm flipV="1">
            <a:off x="6671090" y="-59681"/>
            <a:ext cx="447164" cy="5111106"/>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56504691-B776-AE4A-9047-0F38391D56FC}"/>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21496901" y="11717200"/>
            <a:ext cx="2211810" cy="1440000"/>
          </a:xfrm>
          <a:prstGeom prst="rect">
            <a:avLst/>
          </a:prstGeom>
        </p:spPr>
      </p:pic>
      <p:sp>
        <p:nvSpPr>
          <p:cNvPr id="9" name="Shape 40">
            <a:extLst>
              <a:ext uri="{FF2B5EF4-FFF2-40B4-BE49-F238E27FC236}">
                <a16:creationId xmlns:a16="http://schemas.microsoft.com/office/drawing/2014/main" id="{89D6677A-21B4-3F48-83F4-26F14D0254FB}"/>
              </a:ext>
            </a:extLst>
          </p:cNvPr>
          <p:cNvSpPr/>
          <p:nvPr userDrawn="1"/>
        </p:nvSpPr>
        <p:spPr>
          <a:xfrm>
            <a:off x="21812873"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11" name="Çizgi">
            <a:extLst>
              <a:ext uri="{FF2B5EF4-FFF2-40B4-BE49-F238E27FC236}">
                <a16:creationId xmlns:a16="http://schemas.microsoft.com/office/drawing/2014/main" id="{8E7D5513-59EA-0E4F-8CBE-87ABBC804C9B}"/>
              </a:ext>
            </a:extLst>
          </p:cNvPr>
          <p:cNvSpPr>
            <a:spLocks noChangeAspect="1"/>
          </p:cNvSpPr>
          <p:nvPr userDrawn="1"/>
        </p:nvSpPr>
        <p:spPr>
          <a:xfrm flipV="1">
            <a:off x="10663310" y="8025333"/>
            <a:ext cx="507924" cy="5805594"/>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4" name="Serbest Form 13">
            <a:extLst>
              <a:ext uri="{FF2B5EF4-FFF2-40B4-BE49-F238E27FC236}">
                <a16:creationId xmlns:a16="http://schemas.microsoft.com/office/drawing/2014/main" id="{F6130EF2-5910-7940-A02F-344E9C63B94E}"/>
              </a:ext>
            </a:extLst>
          </p:cNvPr>
          <p:cNvSpPr/>
          <p:nvPr userDrawn="1"/>
        </p:nvSpPr>
        <p:spPr>
          <a:xfrm>
            <a:off x="1670209" y="0"/>
            <a:ext cx="4783878" cy="8501520"/>
          </a:xfrm>
          <a:custGeom>
            <a:avLst/>
            <a:gdLst>
              <a:gd name="connsiteX0" fmla="*/ 337674 w 2391939"/>
              <a:gd name="connsiteY0" fmla="*/ 0 h 4250760"/>
              <a:gd name="connsiteX1" fmla="*/ 2391939 w 2391939"/>
              <a:gd name="connsiteY1" fmla="*/ 0 h 4250760"/>
              <a:gd name="connsiteX2" fmla="*/ 2054877 w 2391939"/>
              <a:gd name="connsiteY2" fmla="*/ 3942263 h 4250760"/>
              <a:gd name="connsiteX3" fmla="*/ 1719746 w 2391939"/>
              <a:gd name="connsiteY3" fmla="*/ 4250760 h 4250760"/>
              <a:gd name="connsiteX4" fmla="*/ 281397 w 2391939"/>
              <a:gd name="connsiteY4" fmla="*/ 4250760 h 4250760"/>
              <a:gd name="connsiteX5" fmla="*/ 612 w 2391939"/>
              <a:gd name="connsiteY5" fmla="*/ 3942263 h 4250760"/>
              <a:gd name="connsiteX6" fmla="*/ 337674 w 2391939"/>
              <a:gd name="connsiteY6" fmla="*/ 0 h 425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939" h="4250760">
                <a:moveTo>
                  <a:pt x="337674" y="0"/>
                </a:moveTo>
                <a:lnTo>
                  <a:pt x="2391939" y="0"/>
                </a:lnTo>
                <a:lnTo>
                  <a:pt x="2054877" y="3942263"/>
                </a:lnTo>
                <a:cubicBezTo>
                  <a:pt x="2027705" y="4250760"/>
                  <a:pt x="1719746" y="4250760"/>
                  <a:pt x="1719746" y="4250760"/>
                </a:cubicBezTo>
                <a:lnTo>
                  <a:pt x="281397" y="4250760"/>
                </a:lnTo>
                <a:cubicBezTo>
                  <a:pt x="-26562" y="4250760"/>
                  <a:pt x="612" y="3942263"/>
                  <a:pt x="612" y="3942263"/>
                </a:cubicBezTo>
                <a:lnTo>
                  <a:pt x="337674" y="0"/>
                </a:lnTo>
                <a:close/>
              </a:path>
            </a:pathLst>
          </a:custGeom>
          <a:solidFill>
            <a:srgbClr val="C8102E">
              <a:alpha val="60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20" name="Metin Yer Tutucusu 18">
            <a:extLst>
              <a:ext uri="{FF2B5EF4-FFF2-40B4-BE49-F238E27FC236}">
                <a16:creationId xmlns:a16="http://schemas.microsoft.com/office/drawing/2014/main" id="{7C1DE1A2-EE5F-DD4F-9242-D2CC881AE497}"/>
              </a:ext>
            </a:extLst>
          </p:cNvPr>
          <p:cNvSpPr>
            <a:spLocks noGrp="1"/>
          </p:cNvSpPr>
          <p:nvPr>
            <p:ph type="body" sz="quarter" idx="10" hasCustomPrompt="1"/>
          </p:nvPr>
        </p:nvSpPr>
        <p:spPr>
          <a:xfrm>
            <a:off x="8136321" y="3942036"/>
            <a:ext cx="9363406" cy="2427232"/>
          </a:xfrm>
        </p:spPr>
        <p:txBody>
          <a:bodyPr>
            <a:noAutofit/>
          </a:bodyPr>
          <a:lstStyle>
            <a:lvl1pPr>
              <a:spcBef>
                <a:spcPts val="1100"/>
              </a:spcBef>
              <a:defRPr sz="14400" b="1" i="0">
                <a:latin typeface="Graublau Sans Heavy" panose="02000500040000020004" pitchFamily="2" charset="0"/>
              </a:defRPr>
            </a:lvl1pPr>
          </a:lstStyle>
          <a:p>
            <a:r>
              <a:rPr lang="tr-TR" err="1"/>
              <a:t>Seperatör</a:t>
            </a:r>
            <a:endParaRPr lang="tr-TR"/>
          </a:p>
        </p:txBody>
      </p:sp>
      <p:sp>
        <p:nvSpPr>
          <p:cNvPr id="23" name="Metin Yer Tutucusu 21">
            <a:extLst>
              <a:ext uri="{FF2B5EF4-FFF2-40B4-BE49-F238E27FC236}">
                <a16:creationId xmlns:a16="http://schemas.microsoft.com/office/drawing/2014/main" id="{17C3590B-9BB1-3F4F-9784-E78CE5A14173}"/>
              </a:ext>
            </a:extLst>
          </p:cNvPr>
          <p:cNvSpPr>
            <a:spLocks noGrp="1"/>
          </p:cNvSpPr>
          <p:nvPr>
            <p:ph type="body" sz="quarter" idx="11" hasCustomPrompt="1"/>
          </p:nvPr>
        </p:nvSpPr>
        <p:spPr>
          <a:xfrm>
            <a:off x="13683921" y="6022321"/>
            <a:ext cx="5486946" cy="1765846"/>
          </a:xfrm>
        </p:spPr>
        <p:txBody>
          <a:bodyPr>
            <a:noAutofit/>
          </a:bodyPr>
          <a:lstStyle>
            <a:lvl1pPr>
              <a:spcBef>
                <a:spcPts val="1100"/>
              </a:spcBef>
              <a:defRPr sz="14400" b="1" i="0">
                <a:solidFill>
                  <a:srgbClr val="C8102E"/>
                </a:solidFill>
                <a:latin typeface="Graublau Sans Heavy" panose="02000500040000020004" pitchFamily="2" charset="0"/>
              </a:defRPr>
            </a:lvl1pPr>
          </a:lstStyle>
          <a:p>
            <a:r>
              <a:rPr lang="en-US"/>
              <a:t>s</a:t>
            </a:r>
            <a:r>
              <a:rPr lang="tr-TR"/>
              <a:t>laytı</a:t>
            </a:r>
          </a:p>
        </p:txBody>
      </p:sp>
      <p:sp>
        <p:nvSpPr>
          <p:cNvPr id="21" name="Serbest Form 20">
            <a:extLst>
              <a:ext uri="{FF2B5EF4-FFF2-40B4-BE49-F238E27FC236}">
                <a16:creationId xmlns:a16="http://schemas.microsoft.com/office/drawing/2014/main" id="{C0E38B0A-C417-DE48-99F1-831488323CF0}"/>
              </a:ext>
            </a:extLst>
          </p:cNvPr>
          <p:cNvSpPr/>
          <p:nvPr userDrawn="1"/>
        </p:nvSpPr>
        <p:spPr>
          <a:xfrm rot="10800000">
            <a:off x="5750569" y="6875176"/>
            <a:ext cx="4783878" cy="8501520"/>
          </a:xfrm>
          <a:custGeom>
            <a:avLst/>
            <a:gdLst>
              <a:gd name="connsiteX0" fmla="*/ 337674 w 2391939"/>
              <a:gd name="connsiteY0" fmla="*/ 0 h 4250760"/>
              <a:gd name="connsiteX1" fmla="*/ 2391939 w 2391939"/>
              <a:gd name="connsiteY1" fmla="*/ 0 h 4250760"/>
              <a:gd name="connsiteX2" fmla="*/ 2054877 w 2391939"/>
              <a:gd name="connsiteY2" fmla="*/ 3942263 h 4250760"/>
              <a:gd name="connsiteX3" fmla="*/ 1719746 w 2391939"/>
              <a:gd name="connsiteY3" fmla="*/ 4250760 h 4250760"/>
              <a:gd name="connsiteX4" fmla="*/ 281397 w 2391939"/>
              <a:gd name="connsiteY4" fmla="*/ 4250760 h 4250760"/>
              <a:gd name="connsiteX5" fmla="*/ 612 w 2391939"/>
              <a:gd name="connsiteY5" fmla="*/ 3942263 h 4250760"/>
              <a:gd name="connsiteX6" fmla="*/ 337674 w 2391939"/>
              <a:gd name="connsiteY6" fmla="*/ 0 h 425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939" h="4250760">
                <a:moveTo>
                  <a:pt x="337674" y="0"/>
                </a:moveTo>
                <a:lnTo>
                  <a:pt x="2391939" y="0"/>
                </a:lnTo>
                <a:lnTo>
                  <a:pt x="2054877" y="3942263"/>
                </a:lnTo>
                <a:cubicBezTo>
                  <a:pt x="2027705" y="4250760"/>
                  <a:pt x="1719746" y="4250760"/>
                  <a:pt x="1719746" y="4250760"/>
                </a:cubicBezTo>
                <a:lnTo>
                  <a:pt x="281397" y="4250760"/>
                </a:lnTo>
                <a:cubicBezTo>
                  <a:pt x="-26562" y="4250760"/>
                  <a:pt x="612" y="3942263"/>
                  <a:pt x="612" y="3942263"/>
                </a:cubicBezTo>
                <a:lnTo>
                  <a:pt x="337674" y="0"/>
                </a:lnTo>
                <a:close/>
              </a:path>
            </a:pathLst>
          </a:custGeom>
          <a:solidFill>
            <a:srgbClr val="C8102E">
              <a:alpha val="47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Tree>
    <p:extLst>
      <p:ext uri="{BB962C8B-B14F-4D97-AF65-F5344CB8AC3E}">
        <p14:creationId xmlns:p14="http://schemas.microsoft.com/office/powerpoint/2010/main" val="749197928"/>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çerik-slaytı-3">
    <p:spTree>
      <p:nvGrpSpPr>
        <p:cNvPr id="1" name=""/>
        <p:cNvGrpSpPr/>
        <p:nvPr/>
      </p:nvGrpSpPr>
      <p:grpSpPr>
        <a:xfrm>
          <a:off x="0" y="0"/>
          <a:ext cx="0" cy="0"/>
          <a:chOff x="0" y="0"/>
          <a:chExt cx="0" cy="0"/>
        </a:xfrm>
      </p:grpSpPr>
      <p:sp>
        <p:nvSpPr>
          <p:cNvPr id="4" name="Serbest Form 3">
            <a:extLst>
              <a:ext uri="{FF2B5EF4-FFF2-40B4-BE49-F238E27FC236}">
                <a16:creationId xmlns:a16="http://schemas.microsoft.com/office/drawing/2014/main" id="{C90B5759-C859-3048-AC62-C312826777DE}"/>
              </a:ext>
            </a:extLst>
          </p:cNvPr>
          <p:cNvSpPr/>
          <p:nvPr userDrawn="1"/>
        </p:nvSpPr>
        <p:spPr>
          <a:xfrm>
            <a:off x="10905687" y="-1888576"/>
            <a:ext cx="14663006" cy="517335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2"/>
            <a:stretch>
              <a:fillRect l="-139" t="3534" r="-62317" b="6992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4">
            <a:extLst>
              <a:ext uri="{FF2B5EF4-FFF2-40B4-BE49-F238E27FC236}">
                <a16:creationId xmlns:a16="http://schemas.microsoft.com/office/drawing/2014/main" id="{BCC16CC7-ABDA-AA4B-88A1-57DC12122B7A}"/>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73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6" name="Serbest Form 5">
            <a:extLst>
              <a:ext uri="{FF2B5EF4-FFF2-40B4-BE49-F238E27FC236}">
                <a16:creationId xmlns:a16="http://schemas.microsoft.com/office/drawing/2014/main" id="{E7EC54FB-3C1F-3C40-A6A6-0062B9DFAECE}"/>
              </a:ext>
            </a:extLst>
          </p:cNvPr>
          <p:cNvSpPr/>
          <p:nvPr userDrawn="1"/>
        </p:nvSpPr>
        <p:spPr>
          <a:xfrm>
            <a:off x="13912628" y="-115190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2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9" name="Resim 8" descr="nesne içeren bir resim&#10;&#10;&#10;&#10;Açıklama otomatik olarak oluşturuldu">
            <a:extLst>
              <a:ext uri="{FF2B5EF4-FFF2-40B4-BE49-F238E27FC236}">
                <a16:creationId xmlns:a16="http://schemas.microsoft.com/office/drawing/2014/main" id="{E6C72DFF-B597-FC4F-B49B-082200B6F38D}"/>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47" name="Serbest Form 46">
            <a:extLst>
              <a:ext uri="{FF2B5EF4-FFF2-40B4-BE49-F238E27FC236}">
                <a16:creationId xmlns:a16="http://schemas.microsoft.com/office/drawing/2014/main" id="{B035952B-83C6-6445-A3E6-107B1D8B4093}"/>
              </a:ext>
            </a:extLst>
          </p:cNvPr>
          <p:cNvSpPr/>
          <p:nvPr userDrawn="1"/>
        </p:nvSpPr>
        <p:spPr>
          <a:xfrm>
            <a:off x="14147904" y="1140034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48" name="Düz Bağlayıcı 47">
            <a:extLst>
              <a:ext uri="{FF2B5EF4-FFF2-40B4-BE49-F238E27FC236}">
                <a16:creationId xmlns:a16="http://schemas.microsoft.com/office/drawing/2014/main" id="{5F67982A-DD53-4A41-94FE-FC6BEB4DC1F9}"/>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53" name="Metin Yer Tutucusu 51">
            <a:extLst>
              <a:ext uri="{FF2B5EF4-FFF2-40B4-BE49-F238E27FC236}">
                <a16:creationId xmlns:a16="http://schemas.microsoft.com/office/drawing/2014/main" id="{73A90A63-ED8E-4649-986E-088E342D60AF}"/>
              </a:ext>
            </a:extLst>
          </p:cNvPr>
          <p:cNvSpPr>
            <a:spLocks noGrp="1"/>
          </p:cNvSpPr>
          <p:nvPr>
            <p:ph type="body" sz="quarter" idx="10" hasCustomPrompt="1"/>
          </p:nvPr>
        </p:nvSpPr>
        <p:spPr>
          <a:xfrm>
            <a:off x="660400" y="279400"/>
            <a:ext cx="11353800" cy="1371600"/>
          </a:xfrm>
        </p:spPr>
        <p:txBody>
          <a:bodyPr/>
          <a:lstStyle>
            <a:lvl1pPr>
              <a:spcBef>
                <a:spcPts val="1100"/>
              </a:spcBef>
              <a:defRPr sz="8000" b="0" i="0">
                <a:solidFill>
                  <a:schemeClr val="bg1"/>
                </a:solidFill>
                <a:latin typeface="Graublau Sans Book" panose="02000500040000020004" pitchFamily="2" charset="0"/>
              </a:defRPr>
            </a:lvl1pPr>
          </a:lstStyle>
          <a:p>
            <a:r>
              <a:rPr lang="tr-TR"/>
              <a:t>Başlık Alanı</a:t>
            </a:r>
          </a:p>
        </p:txBody>
      </p:sp>
      <p:sp>
        <p:nvSpPr>
          <p:cNvPr id="57" name="Metin Yer Tutucusu 56">
            <a:extLst>
              <a:ext uri="{FF2B5EF4-FFF2-40B4-BE49-F238E27FC236}">
                <a16:creationId xmlns:a16="http://schemas.microsoft.com/office/drawing/2014/main" id="{3DEF02E9-63A1-5842-BFDA-F5B743231A33}"/>
              </a:ext>
            </a:extLst>
          </p:cNvPr>
          <p:cNvSpPr>
            <a:spLocks noGrp="1"/>
          </p:cNvSpPr>
          <p:nvPr>
            <p:ph type="body" sz="quarter" idx="11" hasCustomPrompt="1"/>
          </p:nvPr>
        </p:nvSpPr>
        <p:spPr>
          <a:xfrm>
            <a:off x="660400" y="1676400"/>
            <a:ext cx="11861800" cy="1397000"/>
          </a:xfrm>
        </p:spPr>
        <p:txBody>
          <a:bodyPr>
            <a:normAutofit/>
          </a:bodyPr>
          <a:lstStyle>
            <a:lvl1pPr>
              <a:spcBef>
                <a:spcPts val="1200"/>
              </a:spcBef>
              <a:defRPr sz="2400">
                <a:solidFill>
                  <a:schemeClr val="bg1"/>
                </a:solidFill>
              </a:defRPr>
            </a:lvl1pPr>
          </a:lstStyle>
          <a:p>
            <a:r>
              <a:rPr lang="tr-TR"/>
              <a:t>İçerik Metni</a:t>
            </a:r>
          </a:p>
        </p:txBody>
      </p:sp>
    </p:spTree>
    <p:extLst>
      <p:ext uri="{BB962C8B-B14F-4D97-AF65-F5344CB8AC3E}">
        <p14:creationId xmlns:p14="http://schemas.microsoft.com/office/powerpoint/2010/main" val="411444481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103" name="Title Text"/>
          <p:cNvSpPr txBox="1">
            <a:spLocks noGrp="1"/>
          </p:cNvSpPr>
          <p:nvPr>
            <p:ph type="title"/>
          </p:nvPr>
        </p:nvSpPr>
        <p:spPr>
          <a:xfrm>
            <a:off x="1676399" y="1630951"/>
            <a:ext cx="21031201" cy="2263277"/>
          </a:xfrm>
          <a:prstGeom prst="rect">
            <a:avLst/>
          </a:prstGeom>
        </p:spPr>
        <p:txBody>
          <a:bodyPr/>
          <a:lstStyle/>
          <a:p>
            <a:r>
              <a:rPr dirty="0"/>
              <a:t>Title Text</a:t>
            </a:r>
          </a:p>
        </p:txBody>
      </p:sp>
      <p:sp>
        <p:nvSpPr>
          <p:cNvPr id="104" name="Body Level One…"/>
          <p:cNvSpPr txBox="1">
            <a:spLocks noGrp="1"/>
          </p:cNvSpPr>
          <p:nvPr>
            <p:ph type="body" idx="1"/>
          </p:nvPr>
        </p:nvSpPr>
        <p:spPr>
          <a:xfrm>
            <a:off x="1676399" y="4124618"/>
            <a:ext cx="21031201" cy="7429508"/>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Özel Düzen">
    <p:bg>
      <p:bgPr>
        <a:solidFill>
          <a:srgbClr val="272A30"/>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C1342072-D171-444B-8B5F-D12E115A9CD5}"/>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59A477CB-0B4B-D64F-80D6-8B15B1C72E17}"/>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3"/>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Serbest Form 4">
            <a:extLst>
              <a:ext uri="{FF2B5EF4-FFF2-40B4-BE49-F238E27FC236}">
                <a16:creationId xmlns:a16="http://schemas.microsoft.com/office/drawing/2014/main" id="{2B1B5E48-70F7-5743-9E69-D756002B9D4D}"/>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6" name="Çizgi">
            <a:extLst>
              <a:ext uri="{FF2B5EF4-FFF2-40B4-BE49-F238E27FC236}">
                <a16:creationId xmlns:a16="http://schemas.microsoft.com/office/drawing/2014/main" id="{4BE6C649-BDE4-EE4F-9CD7-CE20788D3004}"/>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7" name="Çizgi">
            <a:extLst>
              <a:ext uri="{FF2B5EF4-FFF2-40B4-BE49-F238E27FC236}">
                <a16:creationId xmlns:a16="http://schemas.microsoft.com/office/drawing/2014/main" id="{CBCC67D1-FF82-EE40-8818-E163D32CE3F4}"/>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9" name="Resim 8" descr="nesne içeren bir resim&#10;&#10;&#10;&#10;Açıklama otomatik olarak oluşturuldu">
            <a:extLst>
              <a:ext uri="{FF2B5EF4-FFF2-40B4-BE49-F238E27FC236}">
                <a16:creationId xmlns:a16="http://schemas.microsoft.com/office/drawing/2014/main" id="{2549E10B-2C1B-FF4C-A8B7-B2415A5AA50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11" name="Çizgi">
            <a:extLst>
              <a:ext uri="{FF2B5EF4-FFF2-40B4-BE49-F238E27FC236}">
                <a16:creationId xmlns:a16="http://schemas.microsoft.com/office/drawing/2014/main" id="{90F50BBC-3D29-5343-B58F-BC9FD6240137}"/>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6" name="Metin Yer Tutucusu 15">
            <a:extLst>
              <a:ext uri="{FF2B5EF4-FFF2-40B4-BE49-F238E27FC236}">
                <a16:creationId xmlns:a16="http://schemas.microsoft.com/office/drawing/2014/main" id="{78F3EEA9-9D10-0744-960F-E1FF418FE70A}"/>
              </a:ext>
            </a:extLst>
          </p:cNvPr>
          <p:cNvSpPr>
            <a:spLocks noGrp="1"/>
          </p:cNvSpPr>
          <p:nvPr>
            <p:ph type="body" sz="quarter" idx="11" hasCustomPrompt="1"/>
          </p:nvPr>
        </p:nvSpPr>
        <p:spPr>
          <a:xfrm>
            <a:off x="720726" y="586459"/>
            <a:ext cx="9350552" cy="592382"/>
          </a:xfrm>
          <a:prstGeom prst="rect">
            <a:avLst/>
          </a:prstGeom>
        </p:spPr>
        <p:txBody>
          <a:bodyPr>
            <a:noAutofit/>
          </a:bodyPr>
          <a:lstStyle>
            <a:lvl1pPr>
              <a:defRPr sz="2000" b="0" i="0">
                <a:solidFill>
                  <a:srgbClr val="C8102E"/>
                </a:solidFill>
                <a:latin typeface="Graublau Sans Book" panose="02000500040000020004" pitchFamily="2" charset="0"/>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tr-TR" err="1"/>
              <a:t>www.logo.com.tr</a:t>
            </a:r>
            <a:endParaRPr lang="tr-TR"/>
          </a:p>
        </p:txBody>
      </p:sp>
      <p:sp>
        <p:nvSpPr>
          <p:cNvPr id="8" name="Metin Yer Tutucusu 7">
            <a:extLst>
              <a:ext uri="{FF2B5EF4-FFF2-40B4-BE49-F238E27FC236}">
                <a16:creationId xmlns:a16="http://schemas.microsoft.com/office/drawing/2014/main" id="{41C33453-617F-4E4E-8773-A30CD730F7BC}"/>
              </a:ext>
            </a:extLst>
          </p:cNvPr>
          <p:cNvSpPr>
            <a:spLocks noGrp="1"/>
          </p:cNvSpPr>
          <p:nvPr>
            <p:ph type="body" sz="quarter" idx="12" hasCustomPrompt="1"/>
          </p:nvPr>
        </p:nvSpPr>
        <p:spPr>
          <a:xfrm>
            <a:off x="2244727" y="3776871"/>
            <a:ext cx="10795414" cy="6499226"/>
          </a:xfrm>
          <a:prstGeom prst="rect">
            <a:avLst/>
          </a:prstGeom>
        </p:spPr>
        <p:txBody>
          <a:bodyPr>
            <a:noAutofit/>
          </a:bodyPr>
          <a:lstStyle>
            <a:lvl1pPr>
              <a:spcBef>
                <a:spcPts val="1200"/>
              </a:spcBef>
              <a:defRPr sz="14400" b="1" i="0">
                <a:solidFill>
                  <a:schemeClr val="bg1"/>
                </a:solidFill>
                <a:latin typeface="Graublau Sans Heavy" panose="02000500040000020004" pitchFamily="2" charset="0"/>
              </a:defRPr>
            </a:lvl1pPr>
            <a:lvl2pPr>
              <a:defRPr sz="14400" b="1" i="0">
                <a:solidFill>
                  <a:schemeClr val="bg1"/>
                </a:solidFill>
                <a:latin typeface="Graublau Sans Heavy" panose="02000500040000020004" pitchFamily="2" charset="0"/>
              </a:defRPr>
            </a:lvl2pPr>
            <a:lvl3pPr>
              <a:defRPr sz="14400" b="1" i="0">
                <a:solidFill>
                  <a:schemeClr val="bg1"/>
                </a:solidFill>
                <a:latin typeface="Graublau Sans Heavy" panose="02000500040000020004" pitchFamily="2" charset="0"/>
              </a:defRPr>
            </a:lvl3pPr>
            <a:lvl4pPr>
              <a:defRPr sz="14400" b="1" i="0">
                <a:solidFill>
                  <a:schemeClr val="bg1"/>
                </a:solidFill>
                <a:latin typeface="Graublau Sans Heavy" panose="02000500040000020004" pitchFamily="2" charset="0"/>
              </a:defRPr>
            </a:lvl4pPr>
            <a:lvl5pPr>
              <a:defRPr sz="14400" b="1" i="0">
                <a:solidFill>
                  <a:schemeClr val="bg1"/>
                </a:solidFill>
                <a:latin typeface="Graublau Sans Heavy" panose="02000500040000020004" pitchFamily="2" charset="0"/>
              </a:defRPr>
            </a:lvl5pPr>
          </a:lstStyle>
          <a:p>
            <a:pPr lvl="0"/>
            <a:r>
              <a:rPr lang="tr-TR" err="1"/>
              <a:t>Seperatör</a:t>
            </a:r>
            <a:r>
              <a:rPr lang="tr-TR"/>
              <a:t> </a:t>
            </a:r>
            <a:r>
              <a:rPr lang="tr-TR" err="1"/>
              <a:t>slaytı</a:t>
            </a:r>
            <a:endParaRPr lang="tr-TR"/>
          </a:p>
        </p:txBody>
      </p:sp>
    </p:spTree>
    <p:extLst>
      <p:ext uri="{BB962C8B-B14F-4D97-AF65-F5344CB8AC3E}">
        <p14:creationId xmlns:p14="http://schemas.microsoft.com/office/powerpoint/2010/main" val="1583202432"/>
      </p:ext>
    </p:extLst>
  </p:cSld>
  <p:clrMapOvr>
    <a:masterClrMapping/>
  </p:clrMapOvr>
  <p:transition spd="med"/>
  <p:extLst>
    <p:ext uri="{DCECCB84-F9BA-43D5-87BE-67443E8EF086}">
      <p15:sldGuideLst xmlns:p15="http://schemas.microsoft.com/office/powerpoint/2012/main">
        <p15:guide id="1" orient="horz" pos="2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Başlık Slaydı">
    <p:spTree>
      <p:nvGrpSpPr>
        <p:cNvPr id="1" name=""/>
        <p:cNvGrpSpPr/>
        <p:nvPr/>
      </p:nvGrpSpPr>
      <p:grpSpPr>
        <a:xfrm>
          <a:off x="0" y="0"/>
          <a:ext cx="0" cy="0"/>
          <a:chOff x="0" y="0"/>
          <a:chExt cx="0" cy="0"/>
        </a:xfrm>
      </p:grpSpPr>
      <p:pic>
        <p:nvPicPr>
          <p:cNvPr id="7" name="Resim 6" descr="açık hava içeren bir resim&#10;&#10;&#10;&#10;Açıklama otomatik olarak oluşturuldu">
            <a:extLst>
              <a:ext uri="{FF2B5EF4-FFF2-40B4-BE49-F238E27FC236}">
                <a16:creationId xmlns:a16="http://schemas.microsoft.com/office/drawing/2014/main" id="{2FA58C15-F3C8-BF49-9261-C953DA78C1F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6475" y="-19773"/>
            <a:ext cx="24416954" cy="13755550"/>
          </a:xfrm>
          <a:prstGeom prst="rect">
            <a:avLst/>
          </a:prstGeom>
        </p:spPr>
      </p:pic>
      <p:sp>
        <p:nvSpPr>
          <p:cNvPr id="8" name="Serbest Form 7">
            <a:extLst>
              <a:ext uri="{FF2B5EF4-FFF2-40B4-BE49-F238E27FC236}">
                <a16:creationId xmlns:a16="http://schemas.microsoft.com/office/drawing/2014/main" id="{1B7CA4B1-1930-A547-98D2-B73D84D76B22}"/>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sp>
        <p:nvSpPr>
          <p:cNvPr id="9" name="Çizgi">
            <a:extLst>
              <a:ext uri="{FF2B5EF4-FFF2-40B4-BE49-F238E27FC236}">
                <a16:creationId xmlns:a16="http://schemas.microsoft.com/office/drawing/2014/main" id="{CCBDFBCB-3A53-314B-9AE4-476B104E3F53}"/>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10" name="Düz Bağlayıcı 9">
            <a:extLst>
              <a:ext uri="{FF2B5EF4-FFF2-40B4-BE49-F238E27FC236}">
                <a16:creationId xmlns:a16="http://schemas.microsoft.com/office/drawing/2014/main" id="{D394A2C8-DC7C-D24D-B717-B8981E0C2204}"/>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5" name="Serbest Form 14">
            <a:extLst>
              <a:ext uri="{FF2B5EF4-FFF2-40B4-BE49-F238E27FC236}">
                <a16:creationId xmlns:a16="http://schemas.microsoft.com/office/drawing/2014/main" id="{7A616FF9-195B-2F4F-AE11-40187E3ED4EB}"/>
              </a:ext>
            </a:extLst>
          </p:cNvPr>
          <p:cNvSpPr/>
          <p:nvPr userDrawn="1"/>
        </p:nvSpPr>
        <p:spPr>
          <a:xfrm>
            <a:off x="19237150" y="-13252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pic>
        <p:nvPicPr>
          <p:cNvPr id="16" name="Resim 15" descr="nesne içeren bir resim&#10;&#10;&#10;&#10;Açıklama otomatik olarak oluşturuldu">
            <a:extLst>
              <a:ext uri="{FF2B5EF4-FFF2-40B4-BE49-F238E27FC236}">
                <a16:creationId xmlns:a16="http://schemas.microsoft.com/office/drawing/2014/main" id="{AE7289A8-53E4-7047-B5AE-DD534A5B1125}"/>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Oval 17">
            <a:extLst>
              <a:ext uri="{FF2B5EF4-FFF2-40B4-BE49-F238E27FC236}">
                <a16:creationId xmlns:a16="http://schemas.microsoft.com/office/drawing/2014/main" id="{D549EB34-9C73-104C-BDA0-030E6B59B0B4}"/>
              </a:ext>
            </a:extLst>
          </p:cNvPr>
          <p:cNvSpPr/>
          <p:nvPr userDrawn="1"/>
        </p:nvSpPr>
        <p:spPr>
          <a:xfrm>
            <a:off x="5396795" y="10393105"/>
            <a:ext cx="695566" cy="695566"/>
          </a:xfrm>
          <a:prstGeom prst="ellipse">
            <a:avLst/>
          </a:prstGeom>
          <a:solidFill>
            <a:srgbClr val="272A30"/>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0" name="TextBox 114">
            <a:extLst>
              <a:ext uri="{FF2B5EF4-FFF2-40B4-BE49-F238E27FC236}">
                <a16:creationId xmlns:a16="http://schemas.microsoft.com/office/drawing/2014/main" id="{1276DD14-A2F6-E54F-AE7C-02956F607F4C}"/>
              </a:ext>
            </a:extLst>
          </p:cNvPr>
          <p:cNvSpPr txBox="1"/>
          <p:nvPr userDrawn="1"/>
        </p:nvSpPr>
        <p:spPr>
          <a:xfrm>
            <a:off x="10911342" y="10173078"/>
            <a:ext cx="3511668" cy="1015663"/>
          </a:xfrm>
          <a:prstGeom prst="rect">
            <a:avLst/>
          </a:prstGeom>
          <a:noFill/>
        </p:spPr>
        <p:txBody>
          <a:bodyPr wrap="square" numCol="1" spcCol="457200" rtlCol="0" anchor="ctr">
            <a:spAutoFit/>
          </a:bodyPr>
          <a:lstStyle/>
          <a:p>
            <a:r>
              <a:rPr lang="en-US" sz="6000" b="1">
                <a:solidFill>
                  <a:srgbClr val="272A30">
                    <a:alpha val="60000"/>
                  </a:srgbClr>
                </a:solidFill>
                <a:latin typeface="Graublau Sans Heavy" panose="02000500040000020004" pitchFamily="2" charset="0"/>
                <a:ea typeface="Montserrat" charset="0"/>
                <a:cs typeface="Montserrat" charset="0"/>
              </a:rPr>
              <a:t>155K</a:t>
            </a:r>
          </a:p>
        </p:txBody>
      </p:sp>
      <p:sp>
        <p:nvSpPr>
          <p:cNvPr id="21" name="Oval 20">
            <a:extLst>
              <a:ext uri="{FF2B5EF4-FFF2-40B4-BE49-F238E27FC236}">
                <a16:creationId xmlns:a16="http://schemas.microsoft.com/office/drawing/2014/main" id="{93F1F77D-53CF-8F43-A67D-75801F0E096C}"/>
              </a:ext>
            </a:extLst>
          </p:cNvPr>
          <p:cNvSpPr/>
          <p:nvPr userDrawn="1"/>
        </p:nvSpPr>
        <p:spPr>
          <a:xfrm>
            <a:off x="10105449" y="10393105"/>
            <a:ext cx="695566" cy="695566"/>
          </a:xfrm>
          <a:prstGeom prst="ellipse">
            <a:avLst/>
          </a:prstGeom>
          <a:solidFill>
            <a:srgbClr val="C8102E"/>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3" name="TextBox 117">
            <a:extLst>
              <a:ext uri="{FF2B5EF4-FFF2-40B4-BE49-F238E27FC236}">
                <a16:creationId xmlns:a16="http://schemas.microsoft.com/office/drawing/2014/main" id="{040A26DF-318A-A243-82CF-574673C2CB46}"/>
              </a:ext>
            </a:extLst>
          </p:cNvPr>
          <p:cNvSpPr txBox="1"/>
          <p:nvPr userDrawn="1"/>
        </p:nvSpPr>
        <p:spPr>
          <a:xfrm>
            <a:off x="15619996" y="10173078"/>
            <a:ext cx="3327880" cy="1015663"/>
          </a:xfrm>
          <a:prstGeom prst="rect">
            <a:avLst/>
          </a:prstGeom>
          <a:noFill/>
        </p:spPr>
        <p:txBody>
          <a:bodyPr wrap="square" numCol="1" spcCol="457200" rtlCol="0" anchor="ctr">
            <a:spAutoFit/>
          </a:bodyPr>
          <a:lstStyle/>
          <a:p>
            <a:r>
              <a:rPr lang="en-US" sz="6000" b="1">
                <a:solidFill>
                  <a:srgbClr val="272A30">
                    <a:alpha val="60000"/>
                  </a:srgbClr>
                </a:solidFill>
                <a:latin typeface="Graublau Sans Heavy" panose="02000500040000020004" pitchFamily="2" charset="0"/>
                <a:ea typeface="Montserrat" charset="0"/>
                <a:cs typeface="Montserrat" charset="0"/>
              </a:rPr>
              <a:t>390K</a:t>
            </a:r>
          </a:p>
        </p:txBody>
      </p:sp>
      <p:sp>
        <p:nvSpPr>
          <p:cNvPr id="24" name="Oval 23">
            <a:extLst>
              <a:ext uri="{FF2B5EF4-FFF2-40B4-BE49-F238E27FC236}">
                <a16:creationId xmlns:a16="http://schemas.microsoft.com/office/drawing/2014/main" id="{A8863A47-551F-7942-A794-94E6DAE78579}"/>
              </a:ext>
            </a:extLst>
          </p:cNvPr>
          <p:cNvSpPr/>
          <p:nvPr userDrawn="1"/>
        </p:nvSpPr>
        <p:spPr>
          <a:xfrm>
            <a:off x="14814103" y="10393105"/>
            <a:ext cx="695566" cy="695566"/>
          </a:xfrm>
          <a:prstGeom prst="ellipse">
            <a:avLst/>
          </a:prstGeom>
          <a:solidFill>
            <a:srgbClr val="4F5858"/>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7" name="Serbest Form 26">
            <a:extLst>
              <a:ext uri="{FF2B5EF4-FFF2-40B4-BE49-F238E27FC236}">
                <a16:creationId xmlns:a16="http://schemas.microsoft.com/office/drawing/2014/main" id="{33723C95-5213-F342-BB16-DF1A1519AD76}"/>
              </a:ext>
            </a:extLst>
          </p:cNvPr>
          <p:cNvSpPr/>
          <p:nvPr userDrawn="1"/>
        </p:nvSpPr>
        <p:spPr>
          <a:xfrm>
            <a:off x="2322732"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28" name="Serbest Form 27">
            <a:extLst>
              <a:ext uri="{FF2B5EF4-FFF2-40B4-BE49-F238E27FC236}">
                <a16:creationId xmlns:a16="http://schemas.microsoft.com/office/drawing/2014/main" id="{5C0B581C-EC01-3C48-871B-72591B4EBD4F}"/>
              </a:ext>
            </a:extLst>
          </p:cNvPr>
          <p:cNvSpPr/>
          <p:nvPr userDrawn="1"/>
        </p:nvSpPr>
        <p:spPr>
          <a:xfrm>
            <a:off x="889366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6">
              <a:extLst>
                <a:ext uri="{BEBA8EAE-BF5A-486C-A8C5-ECC9F3942E4B}">
                  <a14:imgProps xmlns:a14="http://schemas.microsoft.com/office/drawing/2010/main">
                    <a14:imgLayer r:embed="rId7">
                      <a14:imgEffect>
                        <a14:brightnessContrast bright="18000"/>
                      </a14:imgEffect>
                    </a14:imgLayer>
                  </a14:imgProps>
                </a:ext>
              </a:extLst>
            </a:blip>
            <a:stretch>
              <a:fillRect l="-1132" t="-172221" b="-66701"/>
            </a:stretch>
          </a:blipFill>
          <a:ln w="9525" cap="flat">
            <a:noFill/>
            <a:prstDash val="solid"/>
            <a:miter/>
          </a:ln>
        </p:spPr>
        <p:txBody>
          <a:bodyPr rtlCol="0" anchor="ctr"/>
          <a:lstStyle/>
          <a:p>
            <a:endParaRPr lang="tr-TR" sz="7600"/>
          </a:p>
        </p:txBody>
      </p:sp>
      <p:sp>
        <p:nvSpPr>
          <p:cNvPr id="29" name="Serbest Form 28">
            <a:extLst>
              <a:ext uri="{FF2B5EF4-FFF2-40B4-BE49-F238E27FC236}">
                <a16:creationId xmlns:a16="http://schemas.microsoft.com/office/drawing/2014/main" id="{B4A9C8EE-DEEF-3347-BFEB-E89642F6B5B9}"/>
              </a:ext>
            </a:extLst>
          </p:cNvPr>
          <p:cNvSpPr/>
          <p:nvPr userDrawn="1"/>
        </p:nvSpPr>
        <p:spPr>
          <a:xfrm>
            <a:off x="1546459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30" name="Serbest Form 29">
            <a:extLst>
              <a:ext uri="{FF2B5EF4-FFF2-40B4-BE49-F238E27FC236}">
                <a16:creationId xmlns:a16="http://schemas.microsoft.com/office/drawing/2014/main" id="{2A32A298-4D2F-B94C-9790-9581C63813A9}"/>
              </a:ext>
            </a:extLst>
          </p:cNvPr>
          <p:cNvSpPr/>
          <p:nvPr userDrawn="1"/>
        </p:nvSpPr>
        <p:spPr>
          <a:xfrm>
            <a:off x="2322732"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272A30">
              <a:alpha val="0"/>
            </a:srgbClr>
          </a:solidFill>
          <a:ln w="9525" cap="flat">
            <a:noFill/>
            <a:prstDash val="solid"/>
            <a:miter/>
          </a:ln>
        </p:spPr>
        <p:txBody>
          <a:bodyPr rtlCol="0" anchor="ctr"/>
          <a:lstStyle/>
          <a:p>
            <a:endParaRPr lang="tr-TR" sz="7600"/>
          </a:p>
        </p:txBody>
      </p:sp>
      <p:sp>
        <p:nvSpPr>
          <p:cNvPr id="34" name="Serbest Form 33">
            <a:extLst>
              <a:ext uri="{FF2B5EF4-FFF2-40B4-BE49-F238E27FC236}">
                <a16:creationId xmlns:a16="http://schemas.microsoft.com/office/drawing/2014/main" id="{B7D545FC-BD86-0A49-9AE9-A98BB7C92D33}"/>
              </a:ext>
            </a:extLst>
          </p:cNvPr>
          <p:cNvSpPr/>
          <p:nvPr userDrawn="1"/>
        </p:nvSpPr>
        <p:spPr>
          <a:xfrm>
            <a:off x="889366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alpha val="60000"/>
            </a:srgbClr>
          </a:solidFill>
          <a:ln w="9525" cap="flat">
            <a:noFill/>
            <a:prstDash val="solid"/>
            <a:miter/>
          </a:ln>
        </p:spPr>
        <p:txBody>
          <a:bodyPr rtlCol="0" anchor="ctr"/>
          <a:lstStyle/>
          <a:p>
            <a:endParaRPr lang="tr-TR" sz="7600"/>
          </a:p>
        </p:txBody>
      </p:sp>
      <p:sp>
        <p:nvSpPr>
          <p:cNvPr id="38" name="Serbest Form 37">
            <a:extLst>
              <a:ext uri="{FF2B5EF4-FFF2-40B4-BE49-F238E27FC236}">
                <a16:creationId xmlns:a16="http://schemas.microsoft.com/office/drawing/2014/main" id="{290E876C-607F-DB48-BCFE-92D21FCE3A5F}"/>
              </a:ext>
            </a:extLst>
          </p:cNvPr>
          <p:cNvSpPr/>
          <p:nvPr userDrawn="1"/>
        </p:nvSpPr>
        <p:spPr>
          <a:xfrm>
            <a:off x="1546591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929E9E">
              <a:alpha val="55000"/>
            </a:srgbClr>
          </a:solidFill>
          <a:ln w="9525" cap="flat">
            <a:noFill/>
            <a:prstDash val="solid"/>
            <a:miter/>
          </a:ln>
        </p:spPr>
        <p:txBody>
          <a:bodyPr rtlCol="0" anchor="ctr"/>
          <a:lstStyle/>
          <a:p>
            <a:endParaRPr lang="tr-TR" sz="7600"/>
          </a:p>
        </p:txBody>
      </p:sp>
      <p:sp>
        <p:nvSpPr>
          <p:cNvPr id="47" name="Shape 7145">
            <a:extLst>
              <a:ext uri="{FF2B5EF4-FFF2-40B4-BE49-F238E27FC236}">
                <a16:creationId xmlns:a16="http://schemas.microsoft.com/office/drawing/2014/main" id="{B68F6428-6FCA-9347-A490-9BF42B563851}"/>
              </a:ext>
            </a:extLst>
          </p:cNvPr>
          <p:cNvSpPr/>
          <p:nvPr/>
        </p:nvSpPr>
        <p:spPr>
          <a:xfrm>
            <a:off x="16959363" y="6399730"/>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48" name="Shape 7146">
            <a:extLst>
              <a:ext uri="{FF2B5EF4-FFF2-40B4-BE49-F238E27FC236}">
                <a16:creationId xmlns:a16="http://schemas.microsoft.com/office/drawing/2014/main" id="{EE8239F6-9F64-634E-BD21-4EB9446AD2D8}"/>
              </a:ext>
            </a:extLst>
          </p:cNvPr>
          <p:cNvSpPr/>
          <p:nvPr/>
        </p:nvSpPr>
        <p:spPr>
          <a:xfrm>
            <a:off x="16959363" y="7147268"/>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49" name="Shape 7147">
            <a:extLst>
              <a:ext uri="{FF2B5EF4-FFF2-40B4-BE49-F238E27FC236}">
                <a16:creationId xmlns:a16="http://schemas.microsoft.com/office/drawing/2014/main" id="{F9975F2F-D72C-5F45-8E0D-B364D09A12E3}"/>
              </a:ext>
            </a:extLst>
          </p:cNvPr>
          <p:cNvSpPr/>
          <p:nvPr/>
        </p:nvSpPr>
        <p:spPr>
          <a:xfrm>
            <a:off x="16959363" y="7943266"/>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51" name="Shape 7151">
            <a:extLst>
              <a:ext uri="{FF2B5EF4-FFF2-40B4-BE49-F238E27FC236}">
                <a16:creationId xmlns:a16="http://schemas.microsoft.com/office/drawing/2014/main" id="{4BCBB458-AC20-3F40-9F4F-DDF8307028B9}"/>
              </a:ext>
            </a:extLst>
          </p:cNvPr>
          <p:cNvSpPr/>
          <p:nvPr/>
        </p:nvSpPr>
        <p:spPr>
          <a:xfrm>
            <a:off x="15504197" y="8589785"/>
            <a:ext cx="294786" cy="305902"/>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929E9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45" name="Grafik 3">
            <a:extLst>
              <a:ext uri="{FF2B5EF4-FFF2-40B4-BE49-F238E27FC236}">
                <a16:creationId xmlns:a16="http://schemas.microsoft.com/office/drawing/2014/main" id="{B4BF4986-CE58-4545-BEBA-12564686993B}"/>
              </a:ext>
            </a:extLst>
          </p:cNvPr>
          <p:cNvSpPr>
            <a:spLocks noChangeAspect="1"/>
          </p:cNvSpPr>
          <p:nvPr/>
        </p:nvSpPr>
        <p:spPr>
          <a:xfrm>
            <a:off x="15615599" y="6377060"/>
            <a:ext cx="1679182" cy="158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62" name="Shape 7145">
            <a:extLst>
              <a:ext uri="{FF2B5EF4-FFF2-40B4-BE49-F238E27FC236}">
                <a16:creationId xmlns:a16="http://schemas.microsoft.com/office/drawing/2014/main" id="{D91CB755-6CD4-6143-9838-8380788ACFC3}"/>
              </a:ext>
            </a:extLst>
          </p:cNvPr>
          <p:cNvSpPr/>
          <p:nvPr/>
        </p:nvSpPr>
        <p:spPr>
          <a:xfrm>
            <a:off x="3869441" y="6384218"/>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3" name="Shape 7146">
            <a:extLst>
              <a:ext uri="{FF2B5EF4-FFF2-40B4-BE49-F238E27FC236}">
                <a16:creationId xmlns:a16="http://schemas.microsoft.com/office/drawing/2014/main" id="{49667000-46D3-BB4B-8349-87FB12A4D971}"/>
              </a:ext>
            </a:extLst>
          </p:cNvPr>
          <p:cNvSpPr/>
          <p:nvPr/>
        </p:nvSpPr>
        <p:spPr>
          <a:xfrm>
            <a:off x="3869441" y="7155506"/>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4" name="Shape 7147">
            <a:extLst>
              <a:ext uri="{FF2B5EF4-FFF2-40B4-BE49-F238E27FC236}">
                <a16:creationId xmlns:a16="http://schemas.microsoft.com/office/drawing/2014/main" id="{E9E7469D-2BC3-4B46-9D85-A6BDAA85C8DB}"/>
              </a:ext>
            </a:extLst>
          </p:cNvPr>
          <p:cNvSpPr/>
          <p:nvPr/>
        </p:nvSpPr>
        <p:spPr>
          <a:xfrm>
            <a:off x="3869441" y="7951504"/>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6" name="Shape 7151">
            <a:extLst>
              <a:ext uri="{FF2B5EF4-FFF2-40B4-BE49-F238E27FC236}">
                <a16:creationId xmlns:a16="http://schemas.microsoft.com/office/drawing/2014/main" id="{B69373CA-5656-6943-BCE9-3B3C0EC7FF4B}"/>
              </a:ext>
            </a:extLst>
          </p:cNvPr>
          <p:cNvSpPr/>
          <p:nvPr/>
        </p:nvSpPr>
        <p:spPr>
          <a:xfrm>
            <a:off x="2414275" y="8598023"/>
            <a:ext cx="294786" cy="305902"/>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2E3239"/>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0" name="Grafik 3">
            <a:extLst>
              <a:ext uri="{FF2B5EF4-FFF2-40B4-BE49-F238E27FC236}">
                <a16:creationId xmlns:a16="http://schemas.microsoft.com/office/drawing/2014/main" id="{4B9F7925-6CFC-5645-862E-F480011061C0}"/>
              </a:ext>
            </a:extLst>
          </p:cNvPr>
          <p:cNvSpPr>
            <a:spLocks noChangeAspect="1"/>
          </p:cNvSpPr>
          <p:nvPr/>
        </p:nvSpPr>
        <p:spPr>
          <a:xfrm>
            <a:off x="2525677" y="6385296"/>
            <a:ext cx="1679182" cy="158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sz="6400" b="0" i="0" u="none" strike="noStrike" kern="1200" cap="none" spc="0" normalizeH="0" baseline="0" noProof="0">
              <a:ln>
                <a:noFill/>
              </a:ln>
              <a:solidFill>
                <a:srgbClr val="C8102E"/>
              </a:solidFill>
              <a:effectLst/>
              <a:uLnTx/>
              <a:uFillTx/>
              <a:latin typeface="Helvetica Neue Medium"/>
              <a:ea typeface="Helvetica Neue Medium"/>
              <a:cs typeface="Helvetica Neue Medium"/>
              <a:sym typeface="Helvetica Neue Medium"/>
            </a:endParaRPr>
          </a:p>
        </p:txBody>
      </p:sp>
      <p:sp>
        <p:nvSpPr>
          <p:cNvPr id="77" name="Shape 7145">
            <a:extLst>
              <a:ext uri="{FF2B5EF4-FFF2-40B4-BE49-F238E27FC236}">
                <a16:creationId xmlns:a16="http://schemas.microsoft.com/office/drawing/2014/main" id="{00A3B347-C578-434D-B12D-B55C6925A887}"/>
              </a:ext>
            </a:extLst>
          </p:cNvPr>
          <p:cNvSpPr/>
          <p:nvPr/>
        </p:nvSpPr>
        <p:spPr>
          <a:xfrm>
            <a:off x="10451471" y="6392458"/>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78" name="Shape 7146">
            <a:extLst>
              <a:ext uri="{FF2B5EF4-FFF2-40B4-BE49-F238E27FC236}">
                <a16:creationId xmlns:a16="http://schemas.microsoft.com/office/drawing/2014/main" id="{9FF4EBCD-4A1A-9A43-AF3D-446F0941F4DD}"/>
              </a:ext>
            </a:extLst>
          </p:cNvPr>
          <p:cNvSpPr/>
          <p:nvPr/>
        </p:nvSpPr>
        <p:spPr>
          <a:xfrm>
            <a:off x="10451471" y="7163746"/>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79" name="Shape 7147">
            <a:extLst>
              <a:ext uri="{FF2B5EF4-FFF2-40B4-BE49-F238E27FC236}">
                <a16:creationId xmlns:a16="http://schemas.microsoft.com/office/drawing/2014/main" id="{FB959B2F-CF53-9143-A545-BBBF45BF801E}"/>
              </a:ext>
            </a:extLst>
          </p:cNvPr>
          <p:cNvSpPr/>
          <p:nvPr/>
        </p:nvSpPr>
        <p:spPr>
          <a:xfrm>
            <a:off x="10451471" y="7959744"/>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81" name="Shape 7151">
            <a:extLst>
              <a:ext uri="{FF2B5EF4-FFF2-40B4-BE49-F238E27FC236}">
                <a16:creationId xmlns:a16="http://schemas.microsoft.com/office/drawing/2014/main" id="{FDF09BD6-5A91-1742-A605-89E782B511F7}"/>
              </a:ext>
            </a:extLst>
          </p:cNvPr>
          <p:cNvSpPr/>
          <p:nvPr/>
        </p:nvSpPr>
        <p:spPr>
          <a:xfrm>
            <a:off x="8996305" y="8606263"/>
            <a:ext cx="294786" cy="305902"/>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C8102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75" name="Grafik 3">
            <a:extLst>
              <a:ext uri="{FF2B5EF4-FFF2-40B4-BE49-F238E27FC236}">
                <a16:creationId xmlns:a16="http://schemas.microsoft.com/office/drawing/2014/main" id="{1308C32F-C426-354E-9406-E7EF59BA755F}"/>
              </a:ext>
            </a:extLst>
          </p:cNvPr>
          <p:cNvSpPr>
            <a:spLocks noChangeAspect="1"/>
          </p:cNvSpPr>
          <p:nvPr/>
        </p:nvSpPr>
        <p:spPr>
          <a:xfrm>
            <a:off x="9107707" y="6393538"/>
            <a:ext cx="1679182" cy="158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sz="6400" b="0" i="0" u="none" strike="noStrike" kern="1200" cap="none" spc="0" normalizeH="0" baseline="0" noProof="0">
              <a:ln>
                <a:noFill/>
              </a:ln>
              <a:solidFill>
                <a:srgbClr val="C8102E"/>
              </a:solidFill>
              <a:effectLst/>
              <a:uLnTx/>
              <a:uFillTx/>
              <a:latin typeface="Helvetica Neue Medium"/>
              <a:ea typeface="Helvetica Neue Medium"/>
              <a:cs typeface="Helvetica Neue Medium"/>
              <a:sym typeface="Helvetica Neue Medium"/>
            </a:endParaRPr>
          </a:p>
        </p:txBody>
      </p:sp>
      <p:sp>
        <p:nvSpPr>
          <p:cNvPr id="87" name="Slayt Numarası">
            <a:extLst>
              <a:ext uri="{FF2B5EF4-FFF2-40B4-BE49-F238E27FC236}">
                <a16:creationId xmlns:a16="http://schemas.microsoft.com/office/drawing/2014/main" id="{D5855FAA-D66E-6F44-B85C-686D95C9101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9" name="Metin Yer Tutucusu 88">
            <a:extLst>
              <a:ext uri="{FF2B5EF4-FFF2-40B4-BE49-F238E27FC236}">
                <a16:creationId xmlns:a16="http://schemas.microsoft.com/office/drawing/2014/main" id="{B7E08339-AEAF-8641-9290-5FEBB6958A6F}"/>
              </a:ext>
            </a:extLst>
          </p:cNvPr>
          <p:cNvSpPr>
            <a:spLocks noGrp="1"/>
          </p:cNvSpPr>
          <p:nvPr>
            <p:ph type="body" sz="quarter" idx="10" hasCustomPrompt="1"/>
          </p:nvPr>
        </p:nvSpPr>
        <p:spPr>
          <a:xfrm>
            <a:off x="742951" y="349707"/>
            <a:ext cx="16721818" cy="1085850"/>
          </a:xfrm>
          <a:prstGeom prst="rect">
            <a:avLst/>
          </a:prstGeom>
        </p:spPr>
        <p:txBody>
          <a:bodyPr>
            <a:noAutofit/>
          </a:bodyPr>
          <a:lstStyle>
            <a:lvl1pPr marL="0" indent="0">
              <a:buNone/>
              <a:defRPr sz="8000" b="1" i="0">
                <a:solidFill>
                  <a:srgbClr val="272A30"/>
                </a:solidFill>
                <a:latin typeface="Graublau Sans Book" panose="02000500040000020004" pitchFamily="2" charset="0"/>
              </a:defRPr>
            </a:lvl1pPr>
          </a:lstStyle>
          <a:p>
            <a:pPr lvl="0"/>
            <a:r>
              <a:rPr lang="tr-TR"/>
              <a:t>Lorem </a:t>
            </a:r>
            <a:r>
              <a:rPr lang="en-US"/>
              <a:t>i</a:t>
            </a:r>
            <a:r>
              <a:rPr lang="tr-TR"/>
              <a:t>psum</a:t>
            </a:r>
          </a:p>
        </p:txBody>
      </p:sp>
      <p:sp>
        <p:nvSpPr>
          <p:cNvPr id="91" name="Metin Yer Tutucusu 90">
            <a:extLst>
              <a:ext uri="{FF2B5EF4-FFF2-40B4-BE49-F238E27FC236}">
                <a16:creationId xmlns:a16="http://schemas.microsoft.com/office/drawing/2014/main" id="{24388F57-9E84-6A41-91CE-84313BED419A}"/>
              </a:ext>
            </a:extLst>
          </p:cNvPr>
          <p:cNvSpPr>
            <a:spLocks noGrp="1"/>
          </p:cNvSpPr>
          <p:nvPr>
            <p:ph type="body" sz="quarter" idx="11" hasCustomPrompt="1"/>
          </p:nvPr>
        </p:nvSpPr>
        <p:spPr>
          <a:xfrm>
            <a:off x="722999" y="1461409"/>
            <a:ext cx="16719550" cy="1022350"/>
          </a:xfrm>
          <a:prstGeom prst="rect">
            <a:avLst/>
          </a:prstGeom>
        </p:spPr>
        <p:txBody>
          <a:bodyPr>
            <a:noAutofit/>
          </a:bodyPr>
          <a:lstStyle>
            <a:lvl1pPr marL="0" indent="0" algn="l" defTabSz="825418" hangingPunct="0">
              <a:lnSpc>
                <a:spcPct val="120000"/>
              </a:lnSpc>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Praesent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vestibulum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augue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ac</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laoreet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consectetur</a:t>
            </a:r>
            <a:r>
              <a:rPr lang="tr-TR" sz="2400" kern="0">
                <a:solidFill>
                  <a:srgbClr val="272A30"/>
                </a:solidFill>
                <a:latin typeface="Graublau Sans Light" panose="02000500040000020004" pitchFamily="2" charset="0"/>
                <a:sym typeface="San Francisco Display Light"/>
              </a:rPr>
              <a:t>. </a:t>
            </a:r>
          </a:p>
        </p:txBody>
      </p:sp>
      <p:sp>
        <p:nvSpPr>
          <p:cNvPr id="93" name="Metin Yer Tutucusu 92">
            <a:extLst>
              <a:ext uri="{FF2B5EF4-FFF2-40B4-BE49-F238E27FC236}">
                <a16:creationId xmlns:a16="http://schemas.microsoft.com/office/drawing/2014/main" id="{BFE87881-D631-704B-BAC4-0A8F1374DA8F}"/>
              </a:ext>
            </a:extLst>
          </p:cNvPr>
          <p:cNvSpPr>
            <a:spLocks noGrp="1"/>
          </p:cNvSpPr>
          <p:nvPr>
            <p:ph type="body" sz="quarter" idx="12" hasCustomPrompt="1"/>
          </p:nvPr>
        </p:nvSpPr>
        <p:spPr>
          <a:xfrm>
            <a:off x="2520400" y="4055567"/>
            <a:ext cx="3105248" cy="435430"/>
          </a:xfrm>
          <a:prstGeom prst="rect">
            <a:avLst/>
          </a:prstGeom>
        </p:spPr>
        <p:txBody>
          <a:bodyPr>
            <a:noAutofit/>
          </a:bodyPr>
          <a:lstStyle>
            <a:lvl1pPr marL="0" indent="0" algn="l">
              <a:buNone/>
              <a:defRPr sz="2400" b="0" i="0">
                <a:solidFill>
                  <a:schemeClr val="bg1"/>
                </a:solidFill>
                <a:latin typeface="Graublau Sans" panose="02000500040000020004" pitchFamily="2" charset="0"/>
              </a:defRPr>
            </a:lvl1pPr>
            <a:lvl2pPr>
              <a:defRPr sz="2400"/>
            </a:lvl2pPr>
            <a:lvl3pPr>
              <a:defRPr sz="2400"/>
            </a:lvl3pPr>
            <a:lvl4pPr>
              <a:defRPr sz="2400"/>
            </a:lvl4pPr>
            <a:lvl5pPr>
              <a:defRPr sz="2400"/>
            </a:lvl5pPr>
          </a:lstStyle>
          <a:p>
            <a:pPr>
              <a:defRPr sz="1800"/>
            </a:pPr>
            <a:r>
              <a:rPr lang="tr-TR" sz="2400">
                <a:solidFill>
                  <a:schemeClr val="bg1"/>
                </a:solidFill>
                <a:latin typeface="Graublau Sans" panose="02000500040000020004" pitchFamily="2" charset="0"/>
                <a:ea typeface="Montserrat" charset="0"/>
                <a:cs typeface="Montserrat" charset="0"/>
                <a:sym typeface="Arimo"/>
              </a:rPr>
              <a:t>Lorem </a:t>
            </a:r>
            <a:r>
              <a:rPr lang="en-US" sz="2400">
                <a:solidFill>
                  <a:schemeClr val="bg1"/>
                </a:solidFill>
                <a:latin typeface="Graublau Sans" panose="02000500040000020004" pitchFamily="2" charset="0"/>
                <a:ea typeface="Montserrat" charset="0"/>
                <a:cs typeface="Montserrat" charset="0"/>
                <a:sym typeface="Arimo"/>
              </a:rPr>
              <a:t>i</a:t>
            </a:r>
            <a:r>
              <a:rPr lang="tr-TR" sz="2400">
                <a:solidFill>
                  <a:schemeClr val="bg1"/>
                </a:solidFill>
                <a:latin typeface="Graublau Sans" panose="02000500040000020004" pitchFamily="2" charset="0"/>
                <a:ea typeface="Montserrat" charset="0"/>
                <a:cs typeface="Montserrat" charset="0"/>
                <a:sym typeface="Arimo"/>
              </a:rPr>
              <a:t>psum</a:t>
            </a:r>
            <a:endParaRPr lang="tr-TR" sz="2100">
              <a:solidFill>
                <a:schemeClr val="bg1"/>
              </a:solidFill>
              <a:latin typeface="Graublau Sans" panose="02000500040000020004" pitchFamily="2" charset="0"/>
              <a:ea typeface="Montserrat" charset="0"/>
              <a:cs typeface="Montserrat" charset="0"/>
              <a:sym typeface="Arimo"/>
            </a:endParaRPr>
          </a:p>
        </p:txBody>
      </p:sp>
      <p:sp>
        <p:nvSpPr>
          <p:cNvPr id="97" name="Metin Yer Tutucusu 96">
            <a:extLst>
              <a:ext uri="{FF2B5EF4-FFF2-40B4-BE49-F238E27FC236}">
                <a16:creationId xmlns:a16="http://schemas.microsoft.com/office/drawing/2014/main" id="{32654A22-F636-494A-A293-2B40A3F5525C}"/>
              </a:ext>
            </a:extLst>
          </p:cNvPr>
          <p:cNvSpPr>
            <a:spLocks noGrp="1"/>
          </p:cNvSpPr>
          <p:nvPr>
            <p:ph type="body" sz="quarter" idx="13" hasCustomPrompt="1"/>
          </p:nvPr>
        </p:nvSpPr>
        <p:spPr>
          <a:xfrm>
            <a:off x="5653499" y="3870794"/>
            <a:ext cx="2505850" cy="742984"/>
          </a:xfrm>
          <a:prstGeom prst="rect">
            <a:avLst/>
          </a:prstGeom>
        </p:spPr>
        <p:txBody>
          <a:bodyPr>
            <a:noAutofit/>
          </a:bodyPr>
          <a:lstStyle>
            <a:lvl1pPr marL="0" indent="0" algn="r">
              <a:buNone/>
              <a:defRPr sz="4800" b="0" i="0">
                <a:solidFill>
                  <a:schemeClr val="bg1"/>
                </a:solidFill>
                <a:latin typeface="Graublau Sans" panose="02000500040000020004" pitchFamily="2" charset="0"/>
              </a:defRPr>
            </a:lvl1pPr>
            <a:lvl2pPr>
              <a:defRPr sz="2000"/>
            </a:lvl2pPr>
            <a:lvl3pPr>
              <a:defRPr sz="2000"/>
            </a:lvl3pPr>
            <a:lvl4pPr>
              <a:defRPr sz="2000"/>
            </a:lvl4pPr>
            <a:lvl5pPr>
              <a:defRPr sz="2000"/>
            </a:lvl5pPr>
          </a:lstStyle>
          <a:p>
            <a:pPr lvl="0"/>
            <a:r>
              <a:rPr lang="tr-TR"/>
              <a:t>17/25%</a:t>
            </a:r>
          </a:p>
        </p:txBody>
      </p:sp>
      <p:sp>
        <p:nvSpPr>
          <p:cNvPr id="100" name="Metin Yer Tutucusu 92">
            <a:extLst>
              <a:ext uri="{FF2B5EF4-FFF2-40B4-BE49-F238E27FC236}">
                <a16:creationId xmlns:a16="http://schemas.microsoft.com/office/drawing/2014/main" id="{BEF267B8-CBF0-C64B-8B78-A7042C68E8FA}"/>
              </a:ext>
            </a:extLst>
          </p:cNvPr>
          <p:cNvSpPr>
            <a:spLocks noGrp="1"/>
          </p:cNvSpPr>
          <p:nvPr>
            <p:ph type="body" sz="quarter" idx="14" hasCustomPrompt="1"/>
          </p:nvPr>
        </p:nvSpPr>
        <p:spPr>
          <a:xfrm>
            <a:off x="9071776" y="4055567"/>
            <a:ext cx="3105248" cy="435430"/>
          </a:xfrm>
          <a:prstGeom prst="rect">
            <a:avLst/>
          </a:prstGeom>
        </p:spPr>
        <p:txBody>
          <a:bodyPr>
            <a:noAutofit/>
          </a:bodyPr>
          <a:lstStyle>
            <a:lvl1pPr marL="0" indent="0" algn="l">
              <a:buNone/>
              <a:defRPr sz="2400" b="0" i="0">
                <a:solidFill>
                  <a:schemeClr val="bg1"/>
                </a:solidFill>
                <a:latin typeface="Graublau Sans" panose="02000500040000020004" pitchFamily="2" charset="0"/>
              </a:defRPr>
            </a:lvl1pPr>
            <a:lvl2pPr>
              <a:defRPr sz="2400"/>
            </a:lvl2pPr>
            <a:lvl3pPr>
              <a:defRPr sz="2400"/>
            </a:lvl3pPr>
            <a:lvl4pPr>
              <a:defRPr sz="2400"/>
            </a:lvl4pPr>
            <a:lvl5pPr>
              <a:defRPr sz="2400"/>
            </a:lvl5pPr>
          </a:lstStyle>
          <a:p>
            <a:pPr>
              <a:defRPr sz="1800"/>
            </a:pPr>
            <a:r>
              <a:rPr lang="tr-TR" sz="2400">
                <a:solidFill>
                  <a:schemeClr val="bg1"/>
                </a:solidFill>
                <a:latin typeface="Graublau Sans" panose="02000500040000020004" pitchFamily="2" charset="0"/>
                <a:ea typeface="Montserrat" charset="0"/>
                <a:cs typeface="Montserrat" charset="0"/>
                <a:sym typeface="Arimo"/>
              </a:rPr>
              <a:t>Lorem </a:t>
            </a:r>
            <a:r>
              <a:rPr lang="en-US" sz="2400">
                <a:solidFill>
                  <a:schemeClr val="bg1"/>
                </a:solidFill>
                <a:latin typeface="Graublau Sans" panose="02000500040000020004" pitchFamily="2" charset="0"/>
                <a:ea typeface="Montserrat" charset="0"/>
                <a:cs typeface="Montserrat" charset="0"/>
                <a:sym typeface="Arimo"/>
              </a:rPr>
              <a:t>i</a:t>
            </a:r>
            <a:r>
              <a:rPr lang="tr-TR" sz="2400">
                <a:solidFill>
                  <a:schemeClr val="bg1"/>
                </a:solidFill>
                <a:latin typeface="Graublau Sans" panose="02000500040000020004" pitchFamily="2" charset="0"/>
                <a:ea typeface="Montserrat" charset="0"/>
                <a:cs typeface="Montserrat" charset="0"/>
                <a:sym typeface="Arimo"/>
              </a:rPr>
              <a:t>psum</a:t>
            </a:r>
            <a:endParaRPr lang="tr-TR" sz="2100">
              <a:solidFill>
                <a:schemeClr val="bg1"/>
              </a:solidFill>
              <a:latin typeface="Graublau Sans" panose="02000500040000020004" pitchFamily="2" charset="0"/>
              <a:ea typeface="Montserrat" charset="0"/>
              <a:cs typeface="Montserrat" charset="0"/>
              <a:sym typeface="Arimo"/>
            </a:endParaRPr>
          </a:p>
        </p:txBody>
      </p:sp>
      <p:sp>
        <p:nvSpPr>
          <p:cNvPr id="101" name="Metin Yer Tutucusu 96">
            <a:extLst>
              <a:ext uri="{FF2B5EF4-FFF2-40B4-BE49-F238E27FC236}">
                <a16:creationId xmlns:a16="http://schemas.microsoft.com/office/drawing/2014/main" id="{12AE449E-107F-5F42-B35E-941EF4A85D25}"/>
              </a:ext>
            </a:extLst>
          </p:cNvPr>
          <p:cNvSpPr>
            <a:spLocks noGrp="1"/>
          </p:cNvSpPr>
          <p:nvPr>
            <p:ph type="body" sz="quarter" idx="15" hasCustomPrompt="1"/>
          </p:nvPr>
        </p:nvSpPr>
        <p:spPr>
          <a:xfrm>
            <a:off x="12204875" y="3870794"/>
            <a:ext cx="2505850" cy="742984"/>
          </a:xfrm>
          <a:prstGeom prst="rect">
            <a:avLst/>
          </a:prstGeom>
        </p:spPr>
        <p:txBody>
          <a:bodyPr>
            <a:noAutofit/>
          </a:bodyPr>
          <a:lstStyle>
            <a:lvl1pPr marL="0" indent="0" algn="r">
              <a:buNone/>
              <a:defRPr sz="4800" b="0" i="0">
                <a:solidFill>
                  <a:schemeClr val="bg1"/>
                </a:solidFill>
                <a:latin typeface="Graublau Sans" panose="02000500040000020004" pitchFamily="2" charset="0"/>
              </a:defRPr>
            </a:lvl1pPr>
            <a:lvl2pPr>
              <a:defRPr sz="2000"/>
            </a:lvl2pPr>
            <a:lvl3pPr>
              <a:defRPr sz="2000"/>
            </a:lvl3pPr>
            <a:lvl4pPr>
              <a:defRPr sz="2000"/>
            </a:lvl4pPr>
            <a:lvl5pPr>
              <a:defRPr sz="2000"/>
            </a:lvl5pPr>
          </a:lstStyle>
          <a:p>
            <a:pPr lvl="0"/>
            <a:r>
              <a:rPr lang="tr-TR"/>
              <a:t>17/25%</a:t>
            </a:r>
          </a:p>
        </p:txBody>
      </p:sp>
      <p:sp>
        <p:nvSpPr>
          <p:cNvPr id="102" name="Metin Yer Tutucusu 92">
            <a:extLst>
              <a:ext uri="{FF2B5EF4-FFF2-40B4-BE49-F238E27FC236}">
                <a16:creationId xmlns:a16="http://schemas.microsoft.com/office/drawing/2014/main" id="{80558D57-1885-B447-ACD2-349F50D63E08}"/>
              </a:ext>
            </a:extLst>
          </p:cNvPr>
          <p:cNvSpPr>
            <a:spLocks noGrp="1"/>
          </p:cNvSpPr>
          <p:nvPr>
            <p:ph type="body" sz="quarter" idx="16" hasCustomPrompt="1"/>
          </p:nvPr>
        </p:nvSpPr>
        <p:spPr>
          <a:xfrm>
            <a:off x="15648384" y="4055567"/>
            <a:ext cx="3105248" cy="435430"/>
          </a:xfrm>
          <a:prstGeom prst="rect">
            <a:avLst/>
          </a:prstGeom>
        </p:spPr>
        <p:txBody>
          <a:bodyPr>
            <a:noAutofit/>
          </a:bodyPr>
          <a:lstStyle>
            <a:lvl1pPr marL="0" indent="0" algn="l">
              <a:buNone/>
              <a:defRPr sz="2400" b="0" i="0">
                <a:solidFill>
                  <a:schemeClr val="bg1"/>
                </a:solidFill>
                <a:latin typeface="Graublau Sans" panose="02000500040000020004" pitchFamily="2" charset="0"/>
              </a:defRPr>
            </a:lvl1pPr>
            <a:lvl2pPr>
              <a:defRPr sz="2400"/>
            </a:lvl2pPr>
            <a:lvl3pPr>
              <a:defRPr sz="2400"/>
            </a:lvl3pPr>
            <a:lvl4pPr>
              <a:defRPr sz="2400"/>
            </a:lvl4pPr>
            <a:lvl5pPr>
              <a:defRPr sz="2400"/>
            </a:lvl5pPr>
          </a:lstStyle>
          <a:p>
            <a:pPr>
              <a:defRPr sz="1800"/>
            </a:pPr>
            <a:r>
              <a:rPr lang="tr-TR" sz="2400">
                <a:solidFill>
                  <a:schemeClr val="bg1"/>
                </a:solidFill>
                <a:latin typeface="Graublau Sans" panose="02000500040000020004" pitchFamily="2" charset="0"/>
                <a:ea typeface="Montserrat" charset="0"/>
                <a:cs typeface="Montserrat" charset="0"/>
                <a:sym typeface="Arimo"/>
              </a:rPr>
              <a:t>Lorem </a:t>
            </a:r>
            <a:r>
              <a:rPr lang="en-US" sz="2400">
                <a:solidFill>
                  <a:schemeClr val="bg1"/>
                </a:solidFill>
                <a:latin typeface="Graublau Sans" panose="02000500040000020004" pitchFamily="2" charset="0"/>
                <a:ea typeface="Montserrat" charset="0"/>
                <a:cs typeface="Montserrat" charset="0"/>
                <a:sym typeface="Arimo"/>
              </a:rPr>
              <a:t>i</a:t>
            </a:r>
            <a:r>
              <a:rPr lang="tr-TR" sz="2400">
                <a:solidFill>
                  <a:schemeClr val="bg1"/>
                </a:solidFill>
                <a:latin typeface="Graublau Sans" panose="02000500040000020004" pitchFamily="2" charset="0"/>
                <a:ea typeface="Montserrat" charset="0"/>
                <a:cs typeface="Montserrat" charset="0"/>
                <a:sym typeface="Arimo"/>
              </a:rPr>
              <a:t>psum</a:t>
            </a:r>
            <a:endParaRPr lang="tr-TR" sz="2100">
              <a:solidFill>
                <a:schemeClr val="bg1"/>
              </a:solidFill>
              <a:latin typeface="Graublau Sans" panose="02000500040000020004" pitchFamily="2" charset="0"/>
              <a:ea typeface="Montserrat" charset="0"/>
              <a:cs typeface="Montserrat" charset="0"/>
              <a:sym typeface="Arimo"/>
            </a:endParaRPr>
          </a:p>
        </p:txBody>
      </p:sp>
      <p:sp>
        <p:nvSpPr>
          <p:cNvPr id="103" name="Metin Yer Tutucusu 96">
            <a:extLst>
              <a:ext uri="{FF2B5EF4-FFF2-40B4-BE49-F238E27FC236}">
                <a16:creationId xmlns:a16="http://schemas.microsoft.com/office/drawing/2014/main" id="{6CE19504-6485-F449-B942-3C5DD0C12682}"/>
              </a:ext>
            </a:extLst>
          </p:cNvPr>
          <p:cNvSpPr>
            <a:spLocks noGrp="1"/>
          </p:cNvSpPr>
          <p:nvPr>
            <p:ph type="body" sz="quarter" idx="17" hasCustomPrompt="1"/>
          </p:nvPr>
        </p:nvSpPr>
        <p:spPr>
          <a:xfrm>
            <a:off x="18781483" y="3870794"/>
            <a:ext cx="2505850" cy="742984"/>
          </a:xfrm>
          <a:prstGeom prst="rect">
            <a:avLst/>
          </a:prstGeom>
        </p:spPr>
        <p:txBody>
          <a:bodyPr>
            <a:noAutofit/>
          </a:bodyPr>
          <a:lstStyle>
            <a:lvl1pPr marL="0" indent="0" algn="r">
              <a:buNone/>
              <a:defRPr sz="4800" b="0" i="0">
                <a:solidFill>
                  <a:schemeClr val="bg1"/>
                </a:solidFill>
                <a:latin typeface="Graublau Sans" panose="02000500040000020004" pitchFamily="2" charset="0"/>
              </a:defRPr>
            </a:lvl1pPr>
            <a:lvl2pPr>
              <a:defRPr sz="2000"/>
            </a:lvl2pPr>
            <a:lvl3pPr>
              <a:defRPr sz="2000"/>
            </a:lvl3pPr>
            <a:lvl4pPr>
              <a:defRPr sz="2000"/>
            </a:lvl4pPr>
            <a:lvl5pPr>
              <a:defRPr sz="2000"/>
            </a:lvl5pPr>
          </a:lstStyle>
          <a:p>
            <a:pPr lvl="0"/>
            <a:r>
              <a:rPr lang="tr-TR"/>
              <a:t>17/25%</a:t>
            </a:r>
          </a:p>
        </p:txBody>
      </p:sp>
      <p:sp>
        <p:nvSpPr>
          <p:cNvPr id="106" name="Metin Yer Tutucusu 105">
            <a:extLst>
              <a:ext uri="{FF2B5EF4-FFF2-40B4-BE49-F238E27FC236}">
                <a16:creationId xmlns:a16="http://schemas.microsoft.com/office/drawing/2014/main" id="{AFDE6238-5E6C-5D43-B290-D3F47F3A0475}"/>
              </a:ext>
            </a:extLst>
          </p:cNvPr>
          <p:cNvSpPr>
            <a:spLocks noGrp="1"/>
          </p:cNvSpPr>
          <p:nvPr>
            <p:ph type="body" sz="quarter" idx="18" hasCustomPrompt="1"/>
          </p:nvPr>
        </p:nvSpPr>
        <p:spPr>
          <a:xfrm>
            <a:off x="2514600" y="5448300"/>
            <a:ext cx="4648200" cy="533400"/>
          </a:xfrm>
          <a:prstGeom prst="rect">
            <a:avLst/>
          </a:prstGeom>
        </p:spPr>
        <p:txBody>
          <a:bodyPr>
            <a:noAutofit/>
          </a:bodyPr>
          <a:lstStyle>
            <a:lvl1pPr marL="0" indent="0">
              <a:buNone/>
              <a:defRPr sz="3600" b="0" i="0">
                <a:solidFill>
                  <a:srgbClr val="272A30"/>
                </a:solidFill>
                <a:latin typeface="Graublau Sans Book" panose="02000500040000020004" pitchFamily="2" charset="0"/>
              </a:defRPr>
            </a:lvl1pPr>
          </a:lstStyle>
          <a:p>
            <a:pPr lvl="0"/>
            <a:r>
              <a:rPr lang="tr-TR"/>
              <a:t>Jan-Mar 2019</a:t>
            </a:r>
          </a:p>
        </p:txBody>
      </p:sp>
      <p:sp>
        <p:nvSpPr>
          <p:cNvPr id="107" name="Metin Yer Tutucusu 105">
            <a:extLst>
              <a:ext uri="{FF2B5EF4-FFF2-40B4-BE49-F238E27FC236}">
                <a16:creationId xmlns:a16="http://schemas.microsoft.com/office/drawing/2014/main" id="{4D897A23-44EE-7B49-A361-B051A08E37E4}"/>
              </a:ext>
            </a:extLst>
          </p:cNvPr>
          <p:cNvSpPr>
            <a:spLocks noGrp="1"/>
          </p:cNvSpPr>
          <p:nvPr>
            <p:ph type="body" sz="quarter" idx="19" hasCustomPrompt="1"/>
          </p:nvPr>
        </p:nvSpPr>
        <p:spPr>
          <a:xfrm>
            <a:off x="9099848" y="5448300"/>
            <a:ext cx="4648200" cy="533400"/>
          </a:xfrm>
          <a:prstGeom prst="rect">
            <a:avLst/>
          </a:prstGeom>
        </p:spPr>
        <p:txBody>
          <a:bodyPr>
            <a:noAutofit/>
          </a:bodyPr>
          <a:lstStyle>
            <a:lvl1pPr marL="0" indent="0">
              <a:buNone/>
              <a:defRPr sz="3600" b="0" i="0">
                <a:solidFill>
                  <a:srgbClr val="272A30"/>
                </a:solidFill>
                <a:latin typeface="Graublau Sans Book" panose="02000500040000020004" pitchFamily="2" charset="0"/>
              </a:defRPr>
            </a:lvl1pPr>
          </a:lstStyle>
          <a:p>
            <a:pPr lvl="0"/>
            <a:r>
              <a:rPr lang="tr-TR"/>
              <a:t>Jan-Mar 2019</a:t>
            </a:r>
          </a:p>
        </p:txBody>
      </p:sp>
      <p:sp>
        <p:nvSpPr>
          <p:cNvPr id="108" name="Metin Yer Tutucusu 105">
            <a:extLst>
              <a:ext uri="{FF2B5EF4-FFF2-40B4-BE49-F238E27FC236}">
                <a16:creationId xmlns:a16="http://schemas.microsoft.com/office/drawing/2014/main" id="{59A56B2B-4740-2C4D-9346-018FC03E6C80}"/>
              </a:ext>
            </a:extLst>
          </p:cNvPr>
          <p:cNvSpPr>
            <a:spLocks noGrp="1"/>
          </p:cNvSpPr>
          <p:nvPr>
            <p:ph type="body" sz="quarter" idx="20" hasCustomPrompt="1"/>
          </p:nvPr>
        </p:nvSpPr>
        <p:spPr>
          <a:xfrm>
            <a:off x="15629334" y="5448300"/>
            <a:ext cx="4648200" cy="533400"/>
          </a:xfrm>
          <a:prstGeom prst="rect">
            <a:avLst/>
          </a:prstGeom>
        </p:spPr>
        <p:txBody>
          <a:bodyPr>
            <a:noAutofit/>
          </a:bodyPr>
          <a:lstStyle>
            <a:lvl1pPr marL="0" indent="0">
              <a:buNone/>
              <a:defRPr sz="3600" b="0" i="0">
                <a:solidFill>
                  <a:srgbClr val="272A30"/>
                </a:solidFill>
                <a:latin typeface="Graublau Sans Book" panose="02000500040000020004" pitchFamily="2" charset="0"/>
              </a:defRPr>
            </a:lvl1pPr>
          </a:lstStyle>
          <a:p>
            <a:pPr lvl="0"/>
            <a:r>
              <a:rPr lang="tr-TR"/>
              <a:t>Jan-Mar 2019</a:t>
            </a:r>
          </a:p>
        </p:txBody>
      </p:sp>
      <p:sp>
        <p:nvSpPr>
          <p:cNvPr id="110" name="Metin Yer Tutucusu 109">
            <a:extLst>
              <a:ext uri="{FF2B5EF4-FFF2-40B4-BE49-F238E27FC236}">
                <a16:creationId xmlns:a16="http://schemas.microsoft.com/office/drawing/2014/main" id="{1D43C76E-A6E2-FA4E-9BBF-2339654292C0}"/>
              </a:ext>
            </a:extLst>
          </p:cNvPr>
          <p:cNvSpPr>
            <a:spLocks noGrp="1"/>
          </p:cNvSpPr>
          <p:nvPr>
            <p:ph type="body" sz="quarter" idx="21" hasCustomPrompt="1"/>
          </p:nvPr>
        </p:nvSpPr>
        <p:spPr>
          <a:xfrm>
            <a:off x="2724151" y="6496050"/>
            <a:ext cx="933450" cy="952500"/>
          </a:xfrm>
          <a:prstGeom prst="rect">
            <a:avLst/>
          </a:prstGeom>
        </p:spPr>
        <p:txBody>
          <a:bodyPr>
            <a:noAutofit/>
          </a:bodyPr>
          <a:lstStyle>
            <a:lvl1pPr marL="0" indent="0">
              <a:buNone/>
              <a:defRPr sz="6400" b="1" i="0">
                <a:solidFill>
                  <a:schemeClr val="bg1"/>
                </a:solidFill>
                <a:latin typeface="Graublau Sans Semibold" panose="02000500040000020004" pitchFamily="2" charset="0"/>
              </a:defRPr>
            </a:lvl1pPr>
          </a:lstStyle>
          <a:p>
            <a:pPr lvl="0"/>
            <a:r>
              <a:rPr lang="tr-TR"/>
              <a:t>9</a:t>
            </a:r>
          </a:p>
        </p:txBody>
      </p:sp>
      <p:sp>
        <p:nvSpPr>
          <p:cNvPr id="112" name="Metin Yer Tutucusu 111">
            <a:extLst>
              <a:ext uri="{FF2B5EF4-FFF2-40B4-BE49-F238E27FC236}">
                <a16:creationId xmlns:a16="http://schemas.microsoft.com/office/drawing/2014/main" id="{69562491-69EC-294F-9F1A-8BD6100F15A1}"/>
              </a:ext>
            </a:extLst>
          </p:cNvPr>
          <p:cNvSpPr>
            <a:spLocks noGrp="1"/>
          </p:cNvSpPr>
          <p:nvPr>
            <p:ph type="body" sz="quarter" idx="22" hasCustomPrompt="1"/>
          </p:nvPr>
        </p:nvSpPr>
        <p:spPr>
          <a:xfrm>
            <a:off x="3276601" y="6972302"/>
            <a:ext cx="590550" cy="609600"/>
          </a:xfrm>
          <a:prstGeom prst="rect">
            <a:avLst/>
          </a:prstGeom>
        </p:spPr>
        <p:txBody>
          <a:bodyPr>
            <a:normAutofit/>
          </a:bodyPr>
          <a:lstStyle>
            <a:lvl1pPr marL="0" indent="0">
              <a:buNone/>
              <a:defRPr sz="3600" b="1" i="0">
                <a:solidFill>
                  <a:schemeClr val="bg1"/>
                </a:solidFill>
                <a:latin typeface="Graublau Sans Semibold" panose="02000500040000020004" pitchFamily="2" charset="0"/>
              </a:defRPr>
            </a:lvl1pPr>
          </a:lstStyle>
          <a:p>
            <a:pPr lvl="0"/>
            <a:r>
              <a:rPr lang="tr-TR"/>
              <a:t>%</a:t>
            </a:r>
          </a:p>
        </p:txBody>
      </p:sp>
      <p:sp>
        <p:nvSpPr>
          <p:cNvPr id="113" name="Metin Yer Tutucusu 109">
            <a:extLst>
              <a:ext uri="{FF2B5EF4-FFF2-40B4-BE49-F238E27FC236}">
                <a16:creationId xmlns:a16="http://schemas.microsoft.com/office/drawing/2014/main" id="{B14A8EBD-2F73-5C4C-A249-AD0D2A810519}"/>
              </a:ext>
            </a:extLst>
          </p:cNvPr>
          <p:cNvSpPr>
            <a:spLocks noGrp="1"/>
          </p:cNvSpPr>
          <p:nvPr>
            <p:ph type="body" sz="quarter" idx="23" hasCustomPrompt="1"/>
          </p:nvPr>
        </p:nvSpPr>
        <p:spPr>
          <a:xfrm>
            <a:off x="9365011" y="6496050"/>
            <a:ext cx="933450" cy="952500"/>
          </a:xfrm>
          <a:prstGeom prst="rect">
            <a:avLst/>
          </a:prstGeom>
        </p:spPr>
        <p:txBody>
          <a:bodyPr>
            <a:noAutofit/>
          </a:bodyPr>
          <a:lstStyle>
            <a:lvl1pPr marL="0" indent="0">
              <a:buNone/>
              <a:defRPr sz="6400" b="1" i="0">
                <a:solidFill>
                  <a:schemeClr val="bg1"/>
                </a:solidFill>
                <a:latin typeface="Graublau Sans Semibold" panose="02000500040000020004" pitchFamily="2" charset="0"/>
              </a:defRPr>
            </a:lvl1pPr>
          </a:lstStyle>
          <a:p>
            <a:pPr lvl="0"/>
            <a:r>
              <a:rPr lang="tr-TR"/>
              <a:t>9</a:t>
            </a:r>
          </a:p>
        </p:txBody>
      </p:sp>
      <p:sp>
        <p:nvSpPr>
          <p:cNvPr id="114" name="Metin Yer Tutucusu 111">
            <a:extLst>
              <a:ext uri="{FF2B5EF4-FFF2-40B4-BE49-F238E27FC236}">
                <a16:creationId xmlns:a16="http://schemas.microsoft.com/office/drawing/2014/main" id="{B175CD42-4CEA-1D49-BFF4-A6DD301C00A6}"/>
              </a:ext>
            </a:extLst>
          </p:cNvPr>
          <p:cNvSpPr>
            <a:spLocks noGrp="1"/>
          </p:cNvSpPr>
          <p:nvPr>
            <p:ph type="body" sz="quarter" idx="24" hasCustomPrompt="1"/>
          </p:nvPr>
        </p:nvSpPr>
        <p:spPr>
          <a:xfrm>
            <a:off x="9917461" y="6972302"/>
            <a:ext cx="590550" cy="609600"/>
          </a:xfrm>
          <a:prstGeom prst="rect">
            <a:avLst/>
          </a:prstGeom>
        </p:spPr>
        <p:txBody>
          <a:bodyPr>
            <a:normAutofit/>
          </a:bodyPr>
          <a:lstStyle>
            <a:lvl1pPr marL="0" indent="0">
              <a:buNone/>
              <a:defRPr sz="3600" b="1" i="0">
                <a:solidFill>
                  <a:schemeClr val="bg1"/>
                </a:solidFill>
                <a:latin typeface="Graublau Sans Semibold" panose="02000500040000020004" pitchFamily="2" charset="0"/>
              </a:defRPr>
            </a:lvl1pPr>
          </a:lstStyle>
          <a:p>
            <a:pPr lvl="0"/>
            <a:r>
              <a:rPr lang="tr-TR"/>
              <a:t>%</a:t>
            </a:r>
          </a:p>
        </p:txBody>
      </p:sp>
      <p:sp>
        <p:nvSpPr>
          <p:cNvPr id="115" name="Metin Yer Tutucusu 109">
            <a:extLst>
              <a:ext uri="{FF2B5EF4-FFF2-40B4-BE49-F238E27FC236}">
                <a16:creationId xmlns:a16="http://schemas.microsoft.com/office/drawing/2014/main" id="{13CC689E-1C5E-924C-A410-C743702ECB9F}"/>
              </a:ext>
            </a:extLst>
          </p:cNvPr>
          <p:cNvSpPr>
            <a:spLocks noGrp="1"/>
          </p:cNvSpPr>
          <p:nvPr>
            <p:ph type="body" sz="quarter" idx="25" hasCustomPrompt="1"/>
          </p:nvPr>
        </p:nvSpPr>
        <p:spPr>
          <a:xfrm>
            <a:off x="15811451" y="6496050"/>
            <a:ext cx="933450" cy="952500"/>
          </a:xfrm>
          <a:prstGeom prst="rect">
            <a:avLst/>
          </a:prstGeom>
        </p:spPr>
        <p:txBody>
          <a:bodyPr>
            <a:noAutofit/>
          </a:bodyPr>
          <a:lstStyle>
            <a:lvl1pPr marL="0" indent="0">
              <a:buNone/>
              <a:defRPr sz="6400" b="1" i="0">
                <a:solidFill>
                  <a:schemeClr val="bg1"/>
                </a:solidFill>
                <a:latin typeface="Graublau Sans Semibold" panose="02000500040000020004" pitchFamily="2" charset="0"/>
              </a:defRPr>
            </a:lvl1pPr>
          </a:lstStyle>
          <a:p>
            <a:pPr lvl="0"/>
            <a:r>
              <a:rPr lang="tr-TR"/>
              <a:t>9</a:t>
            </a:r>
          </a:p>
        </p:txBody>
      </p:sp>
      <p:sp>
        <p:nvSpPr>
          <p:cNvPr id="116" name="Metin Yer Tutucusu 111">
            <a:extLst>
              <a:ext uri="{FF2B5EF4-FFF2-40B4-BE49-F238E27FC236}">
                <a16:creationId xmlns:a16="http://schemas.microsoft.com/office/drawing/2014/main" id="{B1F6BC44-FADC-1144-B51C-61AC8B79FAD9}"/>
              </a:ext>
            </a:extLst>
          </p:cNvPr>
          <p:cNvSpPr>
            <a:spLocks noGrp="1"/>
          </p:cNvSpPr>
          <p:nvPr>
            <p:ph type="body" sz="quarter" idx="26" hasCustomPrompt="1"/>
          </p:nvPr>
        </p:nvSpPr>
        <p:spPr>
          <a:xfrm>
            <a:off x="16363901" y="6972302"/>
            <a:ext cx="590550" cy="609600"/>
          </a:xfrm>
          <a:prstGeom prst="rect">
            <a:avLst/>
          </a:prstGeom>
        </p:spPr>
        <p:txBody>
          <a:bodyPr>
            <a:normAutofit/>
          </a:bodyPr>
          <a:lstStyle>
            <a:lvl1pPr marL="0" indent="0">
              <a:buNone/>
              <a:defRPr sz="3600" b="1" i="0">
                <a:solidFill>
                  <a:schemeClr val="bg1"/>
                </a:solidFill>
                <a:latin typeface="Graublau Sans Semibold" panose="02000500040000020004" pitchFamily="2" charset="0"/>
              </a:defRPr>
            </a:lvl1pPr>
          </a:lstStyle>
          <a:p>
            <a:pPr lvl="0"/>
            <a:r>
              <a:rPr lang="tr-TR"/>
              <a:t>%</a:t>
            </a:r>
          </a:p>
        </p:txBody>
      </p:sp>
      <p:sp>
        <p:nvSpPr>
          <p:cNvPr id="118" name="Metin Yer Tutucusu 117">
            <a:extLst>
              <a:ext uri="{FF2B5EF4-FFF2-40B4-BE49-F238E27FC236}">
                <a16:creationId xmlns:a16="http://schemas.microsoft.com/office/drawing/2014/main" id="{2C37045D-3FD6-6945-AB65-33F85402CAD3}"/>
              </a:ext>
            </a:extLst>
          </p:cNvPr>
          <p:cNvSpPr>
            <a:spLocks noGrp="1"/>
          </p:cNvSpPr>
          <p:nvPr>
            <p:ph type="body" sz="quarter" idx="27" hasCustomPrompt="1"/>
          </p:nvPr>
        </p:nvSpPr>
        <p:spPr>
          <a:xfrm>
            <a:off x="2682243" y="8395971"/>
            <a:ext cx="4709158" cy="808990"/>
          </a:xfrm>
          <a:prstGeom prst="rect">
            <a:avLst/>
          </a:prstGeom>
        </p:spPr>
        <p:txBody>
          <a:bodyPr>
            <a:normAutofit/>
          </a:bodyPr>
          <a:lstStyle>
            <a:lvl1pPr marL="0" indent="0">
              <a:buNone/>
              <a:defRPr sz="1800" b="0" i="0">
                <a:solidFill>
                  <a:schemeClr val="tx1">
                    <a:alpha val="40000"/>
                  </a:schemeClr>
                </a:solidFill>
                <a:latin typeface="Graublau Sans" panose="02000500040000020004" pitchFamily="2" charset="0"/>
              </a:defRPr>
            </a:lvl1pPr>
          </a:lstStyle>
          <a:p>
            <a:pPr>
              <a:lnSpc>
                <a:spcPct val="100000"/>
              </a:lnSpc>
              <a:defRPr sz="1800">
                <a:solidFill>
                  <a:srgbClr val="000000"/>
                </a:solidFill>
              </a:defRPr>
            </a:pPr>
            <a:r>
              <a:rPr lang="tr-TR" sz="1800" err="1">
                <a:solidFill>
                  <a:srgbClr val="000000">
                    <a:alpha val="40000"/>
                  </a:srgbClr>
                </a:solidFill>
                <a:latin typeface="Graublau Sans" panose="02000500040000020004" pitchFamily="2" charset="0"/>
                <a:ea typeface="Montserrat" charset="0"/>
                <a:cs typeface="Montserrat" charset="0"/>
              </a:rPr>
              <a:t>Quisque</a:t>
            </a:r>
            <a:r>
              <a:rPr lang="tr-TR" sz="1800">
                <a:solidFill>
                  <a:srgbClr val="000000">
                    <a:alpha val="40000"/>
                  </a:srgbClr>
                </a:solidFill>
                <a:latin typeface="Graublau Sans" panose="02000500040000020004" pitchFamily="2" charset="0"/>
                <a:ea typeface="Montserrat" charset="0"/>
                <a:cs typeface="Montserrat" charset="0"/>
              </a:rPr>
              <a:t> ut </a:t>
            </a:r>
            <a:r>
              <a:rPr lang="tr-TR" sz="1800" err="1">
                <a:solidFill>
                  <a:srgbClr val="000000">
                    <a:alpha val="40000"/>
                  </a:srgbClr>
                </a:solidFill>
                <a:latin typeface="Graublau Sans" panose="02000500040000020004" pitchFamily="2" charset="0"/>
                <a:ea typeface="Montserrat" charset="0"/>
                <a:cs typeface="Montserrat" charset="0"/>
              </a:rPr>
              <a:t>nibh</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tellus</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Proin</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eget</a:t>
            </a:r>
            <a:r>
              <a:rPr lang="tr-TR" sz="1800">
                <a:solidFill>
                  <a:srgbClr val="000000">
                    <a:alpha val="40000"/>
                  </a:srgbClr>
                </a:solidFill>
                <a:latin typeface="Graublau Sans" panose="02000500040000020004" pitchFamily="2" charset="0"/>
                <a:ea typeface="Montserrat" charset="0"/>
                <a:cs typeface="Montserrat" charset="0"/>
              </a:rPr>
              <a:t> </a:t>
            </a:r>
            <a:br>
              <a:rPr lang="tr-TR" sz="1800">
                <a:solidFill>
                  <a:srgbClr val="000000">
                    <a:alpha val="40000"/>
                  </a:srgbClr>
                </a:solidFill>
                <a:latin typeface="Graublau Sans" panose="02000500040000020004" pitchFamily="2" charset="0"/>
                <a:ea typeface="Montserrat" charset="0"/>
                <a:cs typeface="Montserrat" charset="0"/>
              </a:rPr>
            </a:br>
            <a:r>
              <a:rPr lang="tr-TR" sz="1800" err="1">
                <a:solidFill>
                  <a:srgbClr val="000000">
                    <a:alpha val="40000"/>
                  </a:srgbClr>
                </a:solidFill>
                <a:latin typeface="Graublau Sans" panose="02000500040000020004" pitchFamily="2" charset="0"/>
                <a:ea typeface="Montserrat" charset="0"/>
                <a:cs typeface="Montserrat" charset="0"/>
              </a:rPr>
              <a:t>pellentesque</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mauris</a:t>
            </a:r>
            <a:r>
              <a:rPr lang="tr-TR" sz="1800">
                <a:solidFill>
                  <a:srgbClr val="000000">
                    <a:alpha val="40000"/>
                  </a:srgbClr>
                </a:solidFill>
                <a:latin typeface="Graublau Sans" panose="02000500040000020004" pitchFamily="2" charset="0"/>
                <a:ea typeface="Montserrat" charset="0"/>
                <a:cs typeface="Montserrat" charset="0"/>
              </a:rPr>
              <a:t>.</a:t>
            </a:r>
          </a:p>
        </p:txBody>
      </p:sp>
      <p:sp>
        <p:nvSpPr>
          <p:cNvPr id="120" name="Metin Yer Tutucusu 117">
            <a:extLst>
              <a:ext uri="{FF2B5EF4-FFF2-40B4-BE49-F238E27FC236}">
                <a16:creationId xmlns:a16="http://schemas.microsoft.com/office/drawing/2014/main" id="{5F92D48E-93E4-9B46-A32D-487772D8FE1F}"/>
              </a:ext>
            </a:extLst>
          </p:cNvPr>
          <p:cNvSpPr>
            <a:spLocks noGrp="1"/>
          </p:cNvSpPr>
          <p:nvPr>
            <p:ph type="body" sz="quarter" idx="28" hasCustomPrompt="1"/>
          </p:nvPr>
        </p:nvSpPr>
        <p:spPr>
          <a:xfrm>
            <a:off x="9311681" y="8395971"/>
            <a:ext cx="4709158" cy="808990"/>
          </a:xfrm>
          <a:prstGeom prst="rect">
            <a:avLst/>
          </a:prstGeom>
        </p:spPr>
        <p:txBody>
          <a:bodyPr>
            <a:normAutofit/>
          </a:bodyPr>
          <a:lstStyle>
            <a:lvl1pPr marL="0" indent="0">
              <a:buNone/>
              <a:defRPr sz="1800" b="0" i="0">
                <a:solidFill>
                  <a:schemeClr val="tx1">
                    <a:alpha val="40000"/>
                  </a:schemeClr>
                </a:solidFill>
                <a:latin typeface="Graublau Sans" panose="02000500040000020004" pitchFamily="2" charset="0"/>
              </a:defRPr>
            </a:lvl1pPr>
          </a:lstStyle>
          <a:p>
            <a:pPr>
              <a:lnSpc>
                <a:spcPct val="100000"/>
              </a:lnSpc>
              <a:defRPr sz="1800">
                <a:solidFill>
                  <a:srgbClr val="000000"/>
                </a:solidFill>
              </a:defRPr>
            </a:pPr>
            <a:r>
              <a:rPr lang="tr-TR" sz="1800" err="1">
                <a:solidFill>
                  <a:srgbClr val="000000">
                    <a:alpha val="40000"/>
                  </a:srgbClr>
                </a:solidFill>
                <a:latin typeface="Graublau Sans" panose="02000500040000020004" pitchFamily="2" charset="0"/>
                <a:ea typeface="Montserrat" charset="0"/>
                <a:cs typeface="Montserrat" charset="0"/>
              </a:rPr>
              <a:t>Quisque</a:t>
            </a:r>
            <a:r>
              <a:rPr lang="tr-TR" sz="1800">
                <a:solidFill>
                  <a:srgbClr val="000000">
                    <a:alpha val="40000"/>
                  </a:srgbClr>
                </a:solidFill>
                <a:latin typeface="Graublau Sans" panose="02000500040000020004" pitchFamily="2" charset="0"/>
                <a:ea typeface="Montserrat" charset="0"/>
                <a:cs typeface="Montserrat" charset="0"/>
              </a:rPr>
              <a:t> ut </a:t>
            </a:r>
            <a:r>
              <a:rPr lang="tr-TR" sz="1800" err="1">
                <a:solidFill>
                  <a:srgbClr val="000000">
                    <a:alpha val="40000"/>
                  </a:srgbClr>
                </a:solidFill>
                <a:latin typeface="Graublau Sans" panose="02000500040000020004" pitchFamily="2" charset="0"/>
                <a:ea typeface="Montserrat" charset="0"/>
                <a:cs typeface="Montserrat" charset="0"/>
              </a:rPr>
              <a:t>nibh</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tellus</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Proin</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eget</a:t>
            </a:r>
            <a:r>
              <a:rPr lang="tr-TR" sz="1800">
                <a:solidFill>
                  <a:srgbClr val="000000">
                    <a:alpha val="40000"/>
                  </a:srgbClr>
                </a:solidFill>
                <a:latin typeface="Graublau Sans" panose="02000500040000020004" pitchFamily="2" charset="0"/>
                <a:ea typeface="Montserrat" charset="0"/>
                <a:cs typeface="Montserrat" charset="0"/>
              </a:rPr>
              <a:t> </a:t>
            </a:r>
            <a:br>
              <a:rPr lang="tr-TR" sz="1800">
                <a:solidFill>
                  <a:srgbClr val="000000">
                    <a:alpha val="40000"/>
                  </a:srgbClr>
                </a:solidFill>
                <a:latin typeface="Graublau Sans" panose="02000500040000020004" pitchFamily="2" charset="0"/>
                <a:ea typeface="Montserrat" charset="0"/>
                <a:cs typeface="Montserrat" charset="0"/>
              </a:rPr>
            </a:br>
            <a:r>
              <a:rPr lang="tr-TR" sz="1800" err="1">
                <a:solidFill>
                  <a:srgbClr val="000000">
                    <a:alpha val="40000"/>
                  </a:srgbClr>
                </a:solidFill>
                <a:latin typeface="Graublau Sans" panose="02000500040000020004" pitchFamily="2" charset="0"/>
                <a:ea typeface="Montserrat" charset="0"/>
                <a:cs typeface="Montserrat" charset="0"/>
              </a:rPr>
              <a:t>pellentesque</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mauris</a:t>
            </a:r>
            <a:r>
              <a:rPr lang="tr-TR" sz="1800">
                <a:solidFill>
                  <a:srgbClr val="000000">
                    <a:alpha val="40000"/>
                  </a:srgbClr>
                </a:solidFill>
                <a:latin typeface="Graublau Sans" panose="02000500040000020004" pitchFamily="2" charset="0"/>
                <a:ea typeface="Montserrat" charset="0"/>
                <a:cs typeface="Montserrat" charset="0"/>
              </a:rPr>
              <a:t>.</a:t>
            </a:r>
          </a:p>
        </p:txBody>
      </p:sp>
      <p:sp>
        <p:nvSpPr>
          <p:cNvPr id="121" name="Metin Yer Tutucusu 117">
            <a:extLst>
              <a:ext uri="{FF2B5EF4-FFF2-40B4-BE49-F238E27FC236}">
                <a16:creationId xmlns:a16="http://schemas.microsoft.com/office/drawing/2014/main" id="{146C64E9-8599-6840-8132-A6DD327609DF}"/>
              </a:ext>
            </a:extLst>
          </p:cNvPr>
          <p:cNvSpPr>
            <a:spLocks noGrp="1"/>
          </p:cNvSpPr>
          <p:nvPr>
            <p:ph type="body" sz="quarter" idx="29" hasCustomPrompt="1"/>
          </p:nvPr>
        </p:nvSpPr>
        <p:spPr>
          <a:xfrm>
            <a:off x="15792401" y="8395971"/>
            <a:ext cx="4709158" cy="808990"/>
          </a:xfrm>
          <a:prstGeom prst="rect">
            <a:avLst/>
          </a:prstGeom>
        </p:spPr>
        <p:txBody>
          <a:bodyPr>
            <a:normAutofit/>
          </a:bodyPr>
          <a:lstStyle>
            <a:lvl1pPr marL="0" indent="0">
              <a:buNone/>
              <a:defRPr sz="1800" b="0" i="0">
                <a:solidFill>
                  <a:schemeClr val="tx1">
                    <a:alpha val="40000"/>
                  </a:schemeClr>
                </a:solidFill>
                <a:latin typeface="Graublau Sans" panose="02000500040000020004" pitchFamily="2" charset="0"/>
              </a:defRPr>
            </a:lvl1pPr>
          </a:lstStyle>
          <a:p>
            <a:pPr>
              <a:lnSpc>
                <a:spcPct val="100000"/>
              </a:lnSpc>
              <a:defRPr sz="1800">
                <a:solidFill>
                  <a:srgbClr val="000000"/>
                </a:solidFill>
              </a:defRPr>
            </a:pPr>
            <a:r>
              <a:rPr lang="tr-TR" sz="1800" err="1">
                <a:solidFill>
                  <a:srgbClr val="000000">
                    <a:alpha val="40000"/>
                  </a:srgbClr>
                </a:solidFill>
                <a:latin typeface="Graublau Sans" panose="02000500040000020004" pitchFamily="2" charset="0"/>
                <a:ea typeface="Montserrat" charset="0"/>
                <a:cs typeface="Montserrat" charset="0"/>
              </a:rPr>
              <a:t>Quisque</a:t>
            </a:r>
            <a:r>
              <a:rPr lang="tr-TR" sz="1800">
                <a:solidFill>
                  <a:srgbClr val="000000">
                    <a:alpha val="40000"/>
                  </a:srgbClr>
                </a:solidFill>
                <a:latin typeface="Graublau Sans" panose="02000500040000020004" pitchFamily="2" charset="0"/>
                <a:ea typeface="Montserrat" charset="0"/>
                <a:cs typeface="Montserrat" charset="0"/>
              </a:rPr>
              <a:t> ut </a:t>
            </a:r>
            <a:r>
              <a:rPr lang="tr-TR" sz="1800" err="1">
                <a:solidFill>
                  <a:srgbClr val="000000">
                    <a:alpha val="40000"/>
                  </a:srgbClr>
                </a:solidFill>
                <a:latin typeface="Graublau Sans" panose="02000500040000020004" pitchFamily="2" charset="0"/>
                <a:ea typeface="Montserrat" charset="0"/>
                <a:cs typeface="Montserrat" charset="0"/>
              </a:rPr>
              <a:t>nibh</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tellus</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Proin</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eget</a:t>
            </a:r>
            <a:r>
              <a:rPr lang="tr-TR" sz="1800">
                <a:solidFill>
                  <a:srgbClr val="000000">
                    <a:alpha val="40000"/>
                  </a:srgbClr>
                </a:solidFill>
                <a:latin typeface="Graublau Sans" panose="02000500040000020004" pitchFamily="2" charset="0"/>
                <a:ea typeface="Montserrat" charset="0"/>
                <a:cs typeface="Montserrat" charset="0"/>
              </a:rPr>
              <a:t> </a:t>
            </a:r>
            <a:br>
              <a:rPr lang="tr-TR" sz="1800">
                <a:solidFill>
                  <a:srgbClr val="000000">
                    <a:alpha val="40000"/>
                  </a:srgbClr>
                </a:solidFill>
                <a:latin typeface="Graublau Sans" panose="02000500040000020004" pitchFamily="2" charset="0"/>
                <a:ea typeface="Montserrat" charset="0"/>
                <a:cs typeface="Montserrat" charset="0"/>
              </a:rPr>
            </a:br>
            <a:r>
              <a:rPr lang="tr-TR" sz="1800" err="1">
                <a:solidFill>
                  <a:srgbClr val="000000">
                    <a:alpha val="40000"/>
                  </a:srgbClr>
                </a:solidFill>
                <a:latin typeface="Graublau Sans" panose="02000500040000020004" pitchFamily="2" charset="0"/>
                <a:ea typeface="Montserrat" charset="0"/>
                <a:cs typeface="Montserrat" charset="0"/>
              </a:rPr>
              <a:t>pellentesque</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mauris</a:t>
            </a:r>
            <a:r>
              <a:rPr lang="tr-TR" sz="1800">
                <a:solidFill>
                  <a:srgbClr val="000000">
                    <a:alpha val="40000"/>
                  </a:srgbClr>
                </a:solidFill>
                <a:latin typeface="Graublau Sans" panose="02000500040000020004" pitchFamily="2" charset="0"/>
                <a:ea typeface="Montserrat" charset="0"/>
                <a:cs typeface="Montserrat" charset="0"/>
              </a:rPr>
              <a:t>.</a:t>
            </a:r>
          </a:p>
        </p:txBody>
      </p:sp>
      <p:sp>
        <p:nvSpPr>
          <p:cNvPr id="123" name="Metin Yer Tutucusu 122">
            <a:extLst>
              <a:ext uri="{FF2B5EF4-FFF2-40B4-BE49-F238E27FC236}">
                <a16:creationId xmlns:a16="http://schemas.microsoft.com/office/drawing/2014/main" id="{F029D1F4-A98D-E342-8EBD-93678AD8F27C}"/>
              </a:ext>
            </a:extLst>
          </p:cNvPr>
          <p:cNvSpPr>
            <a:spLocks noGrp="1"/>
          </p:cNvSpPr>
          <p:nvPr>
            <p:ph type="body" sz="quarter" idx="30" hasCustomPrompt="1"/>
          </p:nvPr>
        </p:nvSpPr>
        <p:spPr>
          <a:xfrm>
            <a:off x="6182414" y="10238686"/>
            <a:ext cx="3160368" cy="913020"/>
          </a:xfrm>
          <a:prstGeom prst="rect">
            <a:avLst/>
          </a:prstGeom>
        </p:spPr>
        <p:txBody>
          <a:bodyPr/>
          <a:lstStyle>
            <a:lvl1pPr marL="0" indent="0">
              <a:buNone/>
              <a:defRPr b="1" i="0">
                <a:solidFill>
                  <a:srgbClr val="7A7B7D"/>
                </a:solidFill>
                <a:latin typeface="Graublau Sans Heavy" panose="02000500040000020004" pitchFamily="2" charset="0"/>
              </a:defRPr>
            </a:lvl1pPr>
            <a:lvl2pPr marL="914400" indent="0">
              <a:buNone/>
              <a:defRPr/>
            </a:lvl2pPr>
          </a:lstStyle>
          <a:p>
            <a:pPr lvl="0"/>
            <a:r>
              <a:rPr lang="tr-TR"/>
              <a:t>200K</a:t>
            </a:r>
          </a:p>
        </p:txBody>
      </p:sp>
      <p:sp>
        <p:nvSpPr>
          <p:cNvPr id="125" name="Metin Yer Tutucusu 124">
            <a:extLst>
              <a:ext uri="{FF2B5EF4-FFF2-40B4-BE49-F238E27FC236}">
                <a16:creationId xmlns:a16="http://schemas.microsoft.com/office/drawing/2014/main" id="{CCF6D87A-7C26-A248-8CEF-C4D6BB10907C}"/>
              </a:ext>
            </a:extLst>
          </p:cNvPr>
          <p:cNvSpPr>
            <a:spLocks noGrp="1"/>
          </p:cNvSpPr>
          <p:nvPr>
            <p:ph type="body" sz="quarter" idx="31"/>
          </p:nvPr>
        </p:nvSpPr>
        <p:spPr>
          <a:xfrm>
            <a:off x="5457988" y="10521621"/>
            <a:ext cx="582204" cy="425422"/>
          </a:xfrm>
          <a:prstGeom prst="rect">
            <a:avLst/>
          </a:prstGeom>
        </p:spPr>
        <p:txBody>
          <a:bodyPr>
            <a:normAutofit/>
          </a:bodyPr>
          <a:lstStyle>
            <a:lvl1pPr marL="0" indent="0" algn="ctr">
              <a:buNone/>
              <a:defRPr sz="2400" b="0" i="0">
                <a:solidFill>
                  <a:schemeClr val="bg1"/>
                </a:solidFill>
                <a:latin typeface="Graublau Sans Book" panose="02000500040000020004" pitchFamily="2" charset="0"/>
              </a:defRPr>
            </a:lvl1pPr>
          </a:lstStyle>
          <a:p>
            <a:pPr lvl="0"/>
            <a:r>
              <a:rPr lang="tr-TR"/>
              <a:t>A</a:t>
            </a:r>
          </a:p>
        </p:txBody>
      </p:sp>
      <p:sp>
        <p:nvSpPr>
          <p:cNvPr id="126" name="Metin Yer Tutucusu 124">
            <a:extLst>
              <a:ext uri="{FF2B5EF4-FFF2-40B4-BE49-F238E27FC236}">
                <a16:creationId xmlns:a16="http://schemas.microsoft.com/office/drawing/2014/main" id="{E2423526-E34A-B64C-A6CF-8607AC7DEB04}"/>
              </a:ext>
            </a:extLst>
          </p:cNvPr>
          <p:cNvSpPr>
            <a:spLocks noGrp="1"/>
          </p:cNvSpPr>
          <p:nvPr>
            <p:ph type="body" sz="quarter" idx="32" hasCustomPrompt="1"/>
          </p:nvPr>
        </p:nvSpPr>
        <p:spPr>
          <a:xfrm>
            <a:off x="10175776" y="10521621"/>
            <a:ext cx="582204" cy="425422"/>
          </a:xfrm>
          <a:prstGeom prst="rect">
            <a:avLst/>
          </a:prstGeom>
        </p:spPr>
        <p:txBody>
          <a:bodyPr>
            <a:normAutofit/>
          </a:bodyPr>
          <a:lstStyle>
            <a:lvl1pPr marL="0" indent="0" algn="ctr">
              <a:buNone/>
              <a:defRPr sz="2400" b="0" i="0">
                <a:solidFill>
                  <a:schemeClr val="bg1"/>
                </a:solidFill>
                <a:latin typeface="Graublau Sans Book" panose="02000500040000020004" pitchFamily="2" charset="0"/>
              </a:defRPr>
            </a:lvl1pPr>
          </a:lstStyle>
          <a:p>
            <a:pPr lvl="0"/>
            <a:r>
              <a:rPr lang="tr-TR"/>
              <a:t>B</a:t>
            </a:r>
          </a:p>
        </p:txBody>
      </p:sp>
      <p:sp>
        <p:nvSpPr>
          <p:cNvPr id="127" name="Metin Yer Tutucusu 124">
            <a:extLst>
              <a:ext uri="{FF2B5EF4-FFF2-40B4-BE49-F238E27FC236}">
                <a16:creationId xmlns:a16="http://schemas.microsoft.com/office/drawing/2014/main" id="{94281D45-C782-A248-8DFC-215CCCBE6C89}"/>
              </a:ext>
            </a:extLst>
          </p:cNvPr>
          <p:cNvSpPr>
            <a:spLocks noGrp="1"/>
          </p:cNvSpPr>
          <p:nvPr>
            <p:ph type="body" sz="quarter" idx="33" hasCustomPrompt="1"/>
          </p:nvPr>
        </p:nvSpPr>
        <p:spPr>
          <a:xfrm>
            <a:off x="14855652" y="10521621"/>
            <a:ext cx="582204" cy="425422"/>
          </a:xfrm>
          <a:prstGeom prst="rect">
            <a:avLst/>
          </a:prstGeom>
        </p:spPr>
        <p:txBody>
          <a:bodyPr>
            <a:normAutofit/>
          </a:bodyPr>
          <a:lstStyle>
            <a:lvl1pPr marL="0" indent="0" algn="ctr">
              <a:buNone/>
              <a:defRPr sz="2400" b="0" i="0">
                <a:solidFill>
                  <a:schemeClr val="bg1"/>
                </a:solidFill>
                <a:latin typeface="Graublau Sans Book" panose="02000500040000020004" pitchFamily="2" charset="0"/>
              </a:defRPr>
            </a:lvl1pPr>
          </a:lstStyle>
          <a:p>
            <a:pPr lvl="0"/>
            <a:r>
              <a:rPr lang="tr-TR"/>
              <a:t>C</a:t>
            </a:r>
          </a:p>
        </p:txBody>
      </p:sp>
      <p:sp>
        <p:nvSpPr>
          <p:cNvPr id="128" name="Metin Yer Tutucusu 90">
            <a:extLst>
              <a:ext uri="{FF2B5EF4-FFF2-40B4-BE49-F238E27FC236}">
                <a16:creationId xmlns:a16="http://schemas.microsoft.com/office/drawing/2014/main" id="{5BB0F9B4-52A2-914E-A90B-69A71638A54D}"/>
              </a:ext>
            </a:extLst>
          </p:cNvPr>
          <p:cNvSpPr>
            <a:spLocks noGrp="1"/>
          </p:cNvSpPr>
          <p:nvPr>
            <p:ph type="body" sz="quarter" idx="34" hasCustomPrompt="1"/>
          </p:nvPr>
        </p:nvSpPr>
        <p:spPr>
          <a:xfrm>
            <a:off x="1875448" y="11663414"/>
            <a:ext cx="20633104" cy="902796"/>
          </a:xfrm>
          <a:prstGeom prst="rect">
            <a:avLst/>
          </a:prstGeom>
        </p:spPr>
        <p:txBody>
          <a:bodyPr>
            <a:noAutofit/>
          </a:bodyPr>
          <a:lstStyle>
            <a:lvl1pPr marL="0" indent="0" algn="ctr" defTabSz="825418" hangingPunct="0">
              <a:lnSpc>
                <a:spcPct val="120000"/>
              </a:lnSpc>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a:t>
            </a:r>
          </a:p>
        </p:txBody>
      </p:sp>
      <p:sp>
        <p:nvSpPr>
          <p:cNvPr id="132" name="Metin Yer Tutucusu 131">
            <a:extLst>
              <a:ext uri="{FF2B5EF4-FFF2-40B4-BE49-F238E27FC236}">
                <a16:creationId xmlns:a16="http://schemas.microsoft.com/office/drawing/2014/main" id="{D0DC9F20-1F16-EF43-B024-DEB1744A1E3A}"/>
              </a:ext>
            </a:extLst>
          </p:cNvPr>
          <p:cNvSpPr>
            <a:spLocks noGrp="1"/>
          </p:cNvSpPr>
          <p:nvPr>
            <p:ph type="body" sz="quarter" idx="36" hasCustomPrompt="1"/>
          </p:nvPr>
        </p:nvSpPr>
        <p:spPr>
          <a:xfrm>
            <a:off x="4301493" y="6564904"/>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3" name="Metin Yer Tutucusu 131">
            <a:extLst>
              <a:ext uri="{FF2B5EF4-FFF2-40B4-BE49-F238E27FC236}">
                <a16:creationId xmlns:a16="http://schemas.microsoft.com/office/drawing/2014/main" id="{8F4A2AFB-18F6-9144-B8F7-95436968705C}"/>
              </a:ext>
            </a:extLst>
          </p:cNvPr>
          <p:cNvSpPr>
            <a:spLocks noGrp="1"/>
          </p:cNvSpPr>
          <p:nvPr>
            <p:ph type="body" sz="quarter" idx="37" hasCustomPrompt="1"/>
          </p:nvPr>
        </p:nvSpPr>
        <p:spPr>
          <a:xfrm>
            <a:off x="4301493" y="7352748"/>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4" name="Metin Yer Tutucusu 131">
            <a:extLst>
              <a:ext uri="{FF2B5EF4-FFF2-40B4-BE49-F238E27FC236}">
                <a16:creationId xmlns:a16="http://schemas.microsoft.com/office/drawing/2014/main" id="{5589F330-4C26-A646-BBA0-EEBF5C0A1D56}"/>
              </a:ext>
            </a:extLst>
          </p:cNvPr>
          <p:cNvSpPr>
            <a:spLocks noGrp="1"/>
          </p:cNvSpPr>
          <p:nvPr>
            <p:ph type="body" sz="quarter" idx="38" hasCustomPrompt="1"/>
          </p:nvPr>
        </p:nvSpPr>
        <p:spPr>
          <a:xfrm>
            <a:off x="10853437" y="6564904"/>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5" name="Metin Yer Tutucusu 131">
            <a:extLst>
              <a:ext uri="{FF2B5EF4-FFF2-40B4-BE49-F238E27FC236}">
                <a16:creationId xmlns:a16="http://schemas.microsoft.com/office/drawing/2014/main" id="{45D4138C-681C-F143-ADBF-B434AA155891}"/>
              </a:ext>
            </a:extLst>
          </p:cNvPr>
          <p:cNvSpPr>
            <a:spLocks noGrp="1"/>
          </p:cNvSpPr>
          <p:nvPr>
            <p:ph type="body" sz="quarter" idx="39" hasCustomPrompt="1"/>
          </p:nvPr>
        </p:nvSpPr>
        <p:spPr>
          <a:xfrm>
            <a:off x="10853437" y="7352748"/>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6" name="Metin Yer Tutucusu 131">
            <a:extLst>
              <a:ext uri="{FF2B5EF4-FFF2-40B4-BE49-F238E27FC236}">
                <a16:creationId xmlns:a16="http://schemas.microsoft.com/office/drawing/2014/main" id="{93FEB984-11D7-834F-8E81-ADA96FA7FD53}"/>
              </a:ext>
            </a:extLst>
          </p:cNvPr>
          <p:cNvSpPr>
            <a:spLocks noGrp="1"/>
          </p:cNvSpPr>
          <p:nvPr>
            <p:ph type="body" sz="quarter" idx="40" hasCustomPrompt="1"/>
          </p:nvPr>
        </p:nvSpPr>
        <p:spPr>
          <a:xfrm>
            <a:off x="17376577" y="6564904"/>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7" name="Metin Yer Tutucusu 131">
            <a:extLst>
              <a:ext uri="{FF2B5EF4-FFF2-40B4-BE49-F238E27FC236}">
                <a16:creationId xmlns:a16="http://schemas.microsoft.com/office/drawing/2014/main" id="{144632B6-1668-F045-86D8-EA25E3E910E2}"/>
              </a:ext>
            </a:extLst>
          </p:cNvPr>
          <p:cNvSpPr>
            <a:spLocks noGrp="1"/>
          </p:cNvSpPr>
          <p:nvPr>
            <p:ph type="body" sz="quarter" idx="41" hasCustomPrompt="1"/>
          </p:nvPr>
        </p:nvSpPr>
        <p:spPr>
          <a:xfrm>
            <a:off x="17376577" y="7352748"/>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9" name="Metin Yer Tutucusu 138">
            <a:extLst>
              <a:ext uri="{FF2B5EF4-FFF2-40B4-BE49-F238E27FC236}">
                <a16:creationId xmlns:a16="http://schemas.microsoft.com/office/drawing/2014/main" id="{212DDB49-51F9-4D4D-B4A3-6C00874DDDA8}"/>
              </a:ext>
            </a:extLst>
          </p:cNvPr>
          <p:cNvSpPr>
            <a:spLocks noGrp="1"/>
          </p:cNvSpPr>
          <p:nvPr>
            <p:ph type="body" sz="quarter" idx="42" hasCustomPrompt="1"/>
          </p:nvPr>
        </p:nvSpPr>
        <p:spPr>
          <a:xfrm>
            <a:off x="5988015" y="6460310"/>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$45 K</a:t>
            </a:r>
          </a:p>
        </p:txBody>
      </p:sp>
      <p:sp>
        <p:nvSpPr>
          <p:cNvPr id="140" name="Metin Yer Tutucusu 138">
            <a:extLst>
              <a:ext uri="{FF2B5EF4-FFF2-40B4-BE49-F238E27FC236}">
                <a16:creationId xmlns:a16="http://schemas.microsoft.com/office/drawing/2014/main" id="{0DAD08A0-B993-C44F-9994-BBDEAF2CE53B}"/>
              </a:ext>
            </a:extLst>
          </p:cNvPr>
          <p:cNvSpPr>
            <a:spLocks noGrp="1"/>
          </p:cNvSpPr>
          <p:nvPr>
            <p:ph type="body" sz="quarter" idx="43" hasCustomPrompt="1"/>
          </p:nvPr>
        </p:nvSpPr>
        <p:spPr>
          <a:xfrm>
            <a:off x="5988015" y="7256414"/>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$0.8 K</a:t>
            </a:r>
          </a:p>
        </p:txBody>
      </p:sp>
      <p:sp>
        <p:nvSpPr>
          <p:cNvPr id="141" name="Metin Yer Tutucusu 138">
            <a:extLst>
              <a:ext uri="{FF2B5EF4-FFF2-40B4-BE49-F238E27FC236}">
                <a16:creationId xmlns:a16="http://schemas.microsoft.com/office/drawing/2014/main" id="{BCAD6E71-D33E-524C-BA8A-01C668979917}"/>
              </a:ext>
            </a:extLst>
          </p:cNvPr>
          <p:cNvSpPr>
            <a:spLocks noGrp="1"/>
          </p:cNvSpPr>
          <p:nvPr>
            <p:ph type="body" sz="quarter" idx="44" hasCustomPrompt="1"/>
          </p:nvPr>
        </p:nvSpPr>
        <p:spPr>
          <a:xfrm>
            <a:off x="12565917" y="6460310"/>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$45 K</a:t>
            </a:r>
          </a:p>
        </p:txBody>
      </p:sp>
      <p:sp>
        <p:nvSpPr>
          <p:cNvPr id="142" name="Metin Yer Tutucusu 138">
            <a:extLst>
              <a:ext uri="{FF2B5EF4-FFF2-40B4-BE49-F238E27FC236}">
                <a16:creationId xmlns:a16="http://schemas.microsoft.com/office/drawing/2014/main" id="{B770DB9D-295C-324F-BAE2-54D257A9315D}"/>
              </a:ext>
            </a:extLst>
          </p:cNvPr>
          <p:cNvSpPr>
            <a:spLocks noGrp="1"/>
          </p:cNvSpPr>
          <p:nvPr>
            <p:ph type="body" sz="quarter" idx="45" hasCustomPrompt="1"/>
          </p:nvPr>
        </p:nvSpPr>
        <p:spPr>
          <a:xfrm>
            <a:off x="12565917" y="7256414"/>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$0.8 K</a:t>
            </a:r>
          </a:p>
        </p:txBody>
      </p:sp>
      <p:sp>
        <p:nvSpPr>
          <p:cNvPr id="143" name="Metin Yer Tutucusu 138">
            <a:extLst>
              <a:ext uri="{FF2B5EF4-FFF2-40B4-BE49-F238E27FC236}">
                <a16:creationId xmlns:a16="http://schemas.microsoft.com/office/drawing/2014/main" id="{E7E7B9F0-DB3B-D147-BCF6-D383F52D9DD8}"/>
              </a:ext>
            </a:extLst>
          </p:cNvPr>
          <p:cNvSpPr>
            <a:spLocks noGrp="1"/>
          </p:cNvSpPr>
          <p:nvPr>
            <p:ph type="body" sz="quarter" idx="46" hasCustomPrompt="1"/>
          </p:nvPr>
        </p:nvSpPr>
        <p:spPr>
          <a:xfrm>
            <a:off x="19086153" y="6460310"/>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$45 K</a:t>
            </a:r>
          </a:p>
        </p:txBody>
      </p:sp>
      <p:sp>
        <p:nvSpPr>
          <p:cNvPr id="144" name="Metin Yer Tutucusu 138">
            <a:extLst>
              <a:ext uri="{FF2B5EF4-FFF2-40B4-BE49-F238E27FC236}">
                <a16:creationId xmlns:a16="http://schemas.microsoft.com/office/drawing/2014/main" id="{C1AD7016-BAA3-DF4F-9F26-453DC543C4A1}"/>
              </a:ext>
            </a:extLst>
          </p:cNvPr>
          <p:cNvSpPr>
            <a:spLocks noGrp="1"/>
          </p:cNvSpPr>
          <p:nvPr>
            <p:ph type="body" sz="quarter" idx="47" hasCustomPrompt="1"/>
          </p:nvPr>
        </p:nvSpPr>
        <p:spPr>
          <a:xfrm>
            <a:off x="19086153" y="7256414"/>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$0.8 K</a:t>
            </a:r>
          </a:p>
        </p:txBody>
      </p:sp>
    </p:spTree>
    <p:extLst>
      <p:ext uri="{BB962C8B-B14F-4D97-AF65-F5344CB8AC3E}">
        <p14:creationId xmlns:p14="http://schemas.microsoft.com/office/powerpoint/2010/main" val="888654088"/>
      </p:ext>
    </p:extLst>
  </p:cSld>
  <p:clrMapOvr>
    <a:masterClrMapping/>
  </p:clrMapOvr>
  <p:extLst>
    <p:ext uri="{DCECCB84-F9BA-43D5-87BE-67443E8EF086}">
      <p15:sldGuideLst xmlns:p15="http://schemas.microsoft.com/office/powerpoint/2012/main">
        <p15:guide id="1" pos="23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Özel Düzen">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C979551D-F594-4847-AA8F-8C00FD709ABC}"/>
              </a:ext>
            </a:extLst>
          </p:cNvPr>
          <p:cNvSpPr>
            <a:spLocks noGrp="1"/>
          </p:cNvSpPr>
          <p:nvPr>
            <p:ph type="sldNum" sz="quarter" idx="12"/>
          </p:nvPr>
        </p:nvSpPr>
        <p:spPr>
          <a:xfrm>
            <a:off x="18333562" y="12712701"/>
            <a:ext cx="5486400" cy="730250"/>
          </a:xfrm>
        </p:spPr>
        <p:txBody>
          <a:bodyPr/>
          <a:lstStyle/>
          <a:p>
            <a:fld id="{32A4D224-DB2E-E641-B0A3-265F15F84DD0}" type="slidenum">
              <a:rPr lang="tr-TR" smtClean="0"/>
              <a:t>‹#›</a:t>
            </a:fld>
            <a:endParaRPr lang="tr-TR"/>
          </a:p>
        </p:txBody>
      </p:sp>
      <p:pic>
        <p:nvPicPr>
          <p:cNvPr id="6" name="Resim 5" descr="açık hava içeren bir resim&#10;&#10;&#10;&#10;Açıklama otomatik olarak oluşturuldu">
            <a:extLst>
              <a:ext uri="{FF2B5EF4-FFF2-40B4-BE49-F238E27FC236}">
                <a16:creationId xmlns:a16="http://schemas.microsoft.com/office/drawing/2014/main" id="{0CB2A13A-FA0F-9844-B35C-66C9C746538B}"/>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4799" y="-34118"/>
            <a:ext cx="24374406" cy="13784236"/>
          </a:xfrm>
          <a:prstGeom prst="rect">
            <a:avLst/>
          </a:prstGeom>
        </p:spPr>
      </p:pic>
      <p:sp>
        <p:nvSpPr>
          <p:cNvPr id="7" name="Serbest Form 6">
            <a:extLst>
              <a:ext uri="{FF2B5EF4-FFF2-40B4-BE49-F238E27FC236}">
                <a16:creationId xmlns:a16="http://schemas.microsoft.com/office/drawing/2014/main" id="{A7BADA90-EFEE-A446-8A84-F2A19A02F677}"/>
              </a:ext>
            </a:extLst>
          </p:cNvPr>
          <p:cNvSpPr/>
          <p:nvPr userDrawn="1"/>
        </p:nvSpPr>
        <p:spPr>
          <a:xfrm>
            <a:off x="0"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1">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8" name="Serbest Form 7">
            <a:extLst>
              <a:ext uri="{FF2B5EF4-FFF2-40B4-BE49-F238E27FC236}">
                <a16:creationId xmlns:a16="http://schemas.microsoft.com/office/drawing/2014/main" id="{DB87D4FD-33CF-324B-A8B7-DF6F2D6A1B34}"/>
              </a:ext>
            </a:extLst>
          </p:cNvPr>
          <p:cNvSpPr/>
          <p:nvPr userDrawn="1"/>
        </p:nvSpPr>
        <p:spPr>
          <a:xfrm>
            <a:off x="10660" y="3"/>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pic>
        <p:nvPicPr>
          <p:cNvPr id="10" name="Resim 9" descr="nesne içeren bir resim&#10;&#10;&#10;&#10;Açıklama otomatik olarak oluşturuldu">
            <a:extLst>
              <a:ext uri="{FF2B5EF4-FFF2-40B4-BE49-F238E27FC236}">
                <a16:creationId xmlns:a16="http://schemas.microsoft.com/office/drawing/2014/main" id="{2719CFED-8184-6543-A061-17838305C33A}"/>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erbest Form 13">
            <a:extLst>
              <a:ext uri="{FF2B5EF4-FFF2-40B4-BE49-F238E27FC236}">
                <a16:creationId xmlns:a16="http://schemas.microsoft.com/office/drawing/2014/main" id="{0EA654AA-C432-F54A-87DA-9F1A26280E11}"/>
              </a:ext>
            </a:extLst>
          </p:cNvPr>
          <p:cNvSpPr/>
          <p:nvPr/>
        </p:nvSpPr>
        <p:spPr>
          <a:xfrm>
            <a:off x="12450003" y="2097671"/>
            <a:ext cx="6372138" cy="1016830"/>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6" name="Serbest Form 15">
            <a:extLst>
              <a:ext uri="{FF2B5EF4-FFF2-40B4-BE49-F238E27FC236}">
                <a16:creationId xmlns:a16="http://schemas.microsoft.com/office/drawing/2014/main" id="{9F3208D7-1E75-4C48-A96E-48AE73EA4534}"/>
              </a:ext>
            </a:extLst>
          </p:cNvPr>
          <p:cNvSpPr/>
          <p:nvPr userDrawn="1"/>
        </p:nvSpPr>
        <p:spPr>
          <a:xfrm>
            <a:off x="5184738" y="6278049"/>
            <a:ext cx="17386144" cy="1009206"/>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7" name="Serbest Form 16">
            <a:extLst>
              <a:ext uri="{FF2B5EF4-FFF2-40B4-BE49-F238E27FC236}">
                <a16:creationId xmlns:a16="http://schemas.microsoft.com/office/drawing/2014/main" id="{EE24F4CF-780A-F44D-8098-BCDF3D80325A}"/>
              </a:ext>
            </a:extLst>
          </p:cNvPr>
          <p:cNvSpPr/>
          <p:nvPr userDrawn="1"/>
        </p:nvSpPr>
        <p:spPr>
          <a:xfrm>
            <a:off x="5154111" y="8360823"/>
            <a:ext cx="17251854" cy="1009206"/>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1" name="Serbest Form 20">
            <a:extLst>
              <a:ext uri="{FF2B5EF4-FFF2-40B4-BE49-F238E27FC236}">
                <a16:creationId xmlns:a16="http://schemas.microsoft.com/office/drawing/2014/main" id="{FA7B8646-AFF5-9240-BE26-727B72B5C17A}"/>
              </a:ext>
            </a:extLst>
          </p:cNvPr>
          <p:cNvSpPr/>
          <p:nvPr/>
        </p:nvSpPr>
        <p:spPr>
          <a:xfrm>
            <a:off x="12883944" y="10455471"/>
            <a:ext cx="3543432" cy="86779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25" name="Grup 24">
            <a:extLst>
              <a:ext uri="{FF2B5EF4-FFF2-40B4-BE49-F238E27FC236}">
                <a16:creationId xmlns:a16="http://schemas.microsoft.com/office/drawing/2014/main" id="{2439D159-143E-0A48-BE57-08558AF45C99}"/>
              </a:ext>
            </a:extLst>
          </p:cNvPr>
          <p:cNvGrpSpPr/>
          <p:nvPr userDrawn="1"/>
        </p:nvGrpSpPr>
        <p:grpSpPr>
          <a:xfrm>
            <a:off x="17194710" y="1747489"/>
            <a:ext cx="5688236" cy="10468474"/>
            <a:chOff x="7568726" y="1811783"/>
            <a:chExt cx="2205413" cy="4058782"/>
          </a:xfrm>
        </p:grpSpPr>
        <p:sp>
          <p:nvSpPr>
            <p:cNvPr id="26" name="Grafik 5">
              <a:extLst>
                <a:ext uri="{FF2B5EF4-FFF2-40B4-BE49-F238E27FC236}">
                  <a16:creationId xmlns:a16="http://schemas.microsoft.com/office/drawing/2014/main" id="{42036665-F348-4D46-A7B9-F36706896620}"/>
                </a:ext>
              </a:extLst>
            </p:cNvPr>
            <p:cNvSpPr/>
            <p:nvPr/>
          </p:nvSpPr>
          <p:spPr>
            <a:xfrm>
              <a:off x="7568726" y="1817881"/>
              <a:ext cx="2197665" cy="4052684"/>
            </a:xfrm>
            <a:custGeom>
              <a:avLst/>
              <a:gdLst>
                <a:gd name="connsiteX0" fmla="*/ 2362729 w 2362200"/>
                <a:gd name="connsiteY0" fmla="*/ 125413 h 4356100"/>
                <a:gd name="connsiteX1" fmla="*/ 2075709 w 2362200"/>
                <a:gd name="connsiteY1" fmla="*/ 4233863 h 4356100"/>
                <a:gd name="connsiteX2" fmla="*/ 1944264 w 2362200"/>
                <a:gd name="connsiteY2" fmla="*/ 4354513 h 4356100"/>
                <a:gd name="connsiteX3" fmla="*/ 115464 w 2362200"/>
                <a:gd name="connsiteY3" fmla="*/ 4354513 h 4356100"/>
                <a:gd name="connsiteX4" fmla="*/ 4974 w 2362200"/>
                <a:gd name="connsiteY4" fmla="*/ 4233863 h 4356100"/>
                <a:gd name="connsiteX5" fmla="*/ 292629 w 2362200"/>
                <a:gd name="connsiteY5" fmla="*/ 125413 h 4356100"/>
                <a:gd name="connsiteX6" fmla="*/ 424074 w 2362200"/>
                <a:gd name="connsiteY6" fmla="*/ 4763 h 4356100"/>
                <a:gd name="connsiteX7" fmla="*/ 2252874 w 2362200"/>
                <a:gd name="connsiteY7" fmla="*/ 4763 h 4356100"/>
                <a:gd name="connsiteX8" fmla="*/ 2362729 w 2362200"/>
                <a:gd name="connsiteY8" fmla="*/ 125413 h 435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2200" h="4356100">
                  <a:moveTo>
                    <a:pt x="2362729" y="125413"/>
                  </a:moveTo>
                  <a:lnTo>
                    <a:pt x="2075709" y="4233863"/>
                  </a:lnTo>
                  <a:cubicBezTo>
                    <a:pt x="2064914" y="4354513"/>
                    <a:pt x="1944264" y="4354513"/>
                    <a:pt x="1944264" y="4354513"/>
                  </a:cubicBezTo>
                  <a:lnTo>
                    <a:pt x="115464" y="4354513"/>
                  </a:lnTo>
                  <a:cubicBezTo>
                    <a:pt x="-5186" y="4354513"/>
                    <a:pt x="4974" y="4233863"/>
                    <a:pt x="4974" y="4233863"/>
                  </a:cubicBezTo>
                  <a:lnTo>
                    <a:pt x="292629" y="125413"/>
                  </a:lnTo>
                  <a:cubicBezTo>
                    <a:pt x="303424" y="4763"/>
                    <a:pt x="424074" y="4763"/>
                    <a:pt x="424074" y="4763"/>
                  </a:cubicBezTo>
                  <a:lnTo>
                    <a:pt x="2252874" y="4763"/>
                  </a:lnTo>
                  <a:cubicBezTo>
                    <a:pt x="2373524" y="4763"/>
                    <a:pt x="2362729" y="125413"/>
                    <a:pt x="2362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7" name="Serbest Form 36">
              <a:extLst>
                <a:ext uri="{FF2B5EF4-FFF2-40B4-BE49-F238E27FC236}">
                  <a16:creationId xmlns:a16="http://schemas.microsoft.com/office/drawing/2014/main" id="{A85FFC1D-AF06-DE4B-9233-C04CBFC7384D}"/>
                </a:ext>
              </a:extLst>
            </p:cNvPr>
            <p:cNvSpPr/>
            <p:nvPr/>
          </p:nvSpPr>
          <p:spPr>
            <a:xfrm>
              <a:off x="7803582" y="1811783"/>
              <a:ext cx="1970557" cy="633932"/>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5" name="Serbest Form 34">
              <a:extLst>
                <a:ext uri="{FF2B5EF4-FFF2-40B4-BE49-F238E27FC236}">
                  <a16:creationId xmlns:a16="http://schemas.microsoft.com/office/drawing/2014/main" id="{0A692DB6-2EF7-604B-88B6-6ABC90493260}"/>
                </a:ext>
              </a:extLst>
            </p:cNvPr>
            <p:cNvSpPr/>
            <p:nvPr/>
          </p:nvSpPr>
          <p:spPr>
            <a:xfrm>
              <a:off x="7907828" y="5187996"/>
              <a:ext cx="1373841" cy="336455"/>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cxnSp>
        <p:nvCxnSpPr>
          <p:cNvPr id="45" name="Düz Bağlayıcı 44">
            <a:extLst>
              <a:ext uri="{FF2B5EF4-FFF2-40B4-BE49-F238E27FC236}">
                <a16:creationId xmlns:a16="http://schemas.microsoft.com/office/drawing/2014/main" id="{603CC137-881A-BD4B-B963-86333848B641}"/>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grpSp>
        <p:nvGrpSpPr>
          <p:cNvPr id="47" name="Grup 46">
            <a:extLst>
              <a:ext uri="{FF2B5EF4-FFF2-40B4-BE49-F238E27FC236}">
                <a16:creationId xmlns:a16="http://schemas.microsoft.com/office/drawing/2014/main" id="{3E1B4E9D-5FF7-C74B-BF81-B399BD92159E}"/>
              </a:ext>
            </a:extLst>
          </p:cNvPr>
          <p:cNvGrpSpPr/>
          <p:nvPr userDrawn="1"/>
        </p:nvGrpSpPr>
        <p:grpSpPr>
          <a:xfrm>
            <a:off x="14229827" y="3513313"/>
            <a:ext cx="1455126" cy="1374005"/>
            <a:chOff x="711024" y="2004013"/>
            <a:chExt cx="968386" cy="914400"/>
          </a:xfrm>
        </p:grpSpPr>
        <p:cxnSp>
          <p:nvCxnSpPr>
            <p:cNvPr id="48" name="Düz Bağlayıcı 47">
              <a:extLst>
                <a:ext uri="{FF2B5EF4-FFF2-40B4-BE49-F238E27FC236}">
                  <a16:creationId xmlns:a16="http://schemas.microsoft.com/office/drawing/2014/main" id="{BBEF2FAF-2404-454F-BDAD-CB288EA4DF18}"/>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49" name="Düz Bağlayıcı 48">
              <a:extLst>
                <a:ext uri="{FF2B5EF4-FFF2-40B4-BE49-F238E27FC236}">
                  <a16:creationId xmlns:a16="http://schemas.microsoft.com/office/drawing/2014/main" id="{25F29075-26D4-BA40-BAD8-0996CFF52BF5}"/>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50" name="Grup 49">
              <a:extLst>
                <a:ext uri="{FF2B5EF4-FFF2-40B4-BE49-F238E27FC236}">
                  <a16:creationId xmlns:a16="http://schemas.microsoft.com/office/drawing/2014/main" id="{5CDF7B9A-918A-5144-911F-6E655181A67A}"/>
                </a:ext>
              </a:extLst>
            </p:cNvPr>
            <p:cNvGrpSpPr/>
            <p:nvPr/>
          </p:nvGrpSpPr>
          <p:grpSpPr>
            <a:xfrm>
              <a:off x="711024" y="2004013"/>
              <a:ext cx="968386" cy="914400"/>
              <a:chOff x="3568268" y="1968711"/>
              <a:chExt cx="968386" cy="914400"/>
            </a:xfrm>
          </p:grpSpPr>
          <p:sp>
            <p:nvSpPr>
              <p:cNvPr id="52" name="Grafik 14">
                <a:extLst>
                  <a:ext uri="{FF2B5EF4-FFF2-40B4-BE49-F238E27FC236}">
                    <a16:creationId xmlns:a16="http://schemas.microsoft.com/office/drawing/2014/main" id="{4FFE6830-7C50-C04D-B4FE-82EA08350856}"/>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3" name="Metin kutusu 52">
                <a:extLst>
                  <a:ext uri="{FF2B5EF4-FFF2-40B4-BE49-F238E27FC236}">
                    <a16:creationId xmlns:a16="http://schemas.microsoft.com/office/drawing/2014/main" id="{EC2CD8F5-461C-7D4A-8F59-3D9C6EAFF774}"/>
                  </a:ext>
                </a:extLst>
              </p:cNvPr>
              <p:cNvSpPr txBox="1"/>
              <p:nvPr/>
            </p:nvSpPr>
            <p:spPr>
              <a:xfrm>
                <a:off x="4143427" y="2561172"/>
                <a:ext cx="182636" cy="204825"/>
              </a:xfrm>
              <a:prstGeom prst="rect">
                <a:avLst/>
              </a:prstGeom>
              <a:noFill/>
            </p:spPr>
            <p:txBody>
              <a:bodyPr wrap="none" rtlCol="0">
                <a:spAutoFit/>
              </a:bodyPr>
              <a:lstStyle/>
              <a:p>
                <a:r>
                  <a:rPr lang="tr-TR" sz="1400"/>
                  <a:t>+</a:t>
                </a:r>
              </a:p>
            </p:txBody>
          </p:sp>
          <p:sp>
            <p:nvSpPr>
              <p:cNvPr id="54" name="Üçgen 53">
                <a:extLst>
                  <a:ext uri="{FF2B5EF4-FFF2-40B4-BE49-F238E27FC236}">
                    <a16:creationId xmlns:a16="http://schemas.microsoft.com/office/drawing/2014/main" id="{3A1227F2-CAA3-8944-9C7C-034CAEFCDE2D}"/>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55" name="Yuvarlatılmış Dikdörtgen 54">
                <a:extLst>
                  <a:ext uri="{FF2B5EF4-FFF2-40B4-BE49-F238E27FC236}">
                    <a16:creationId xmlns:a16="http://schemas.microsoft.com/office/drawing/2014/main" id="{EEB8D905-E10C-A048-B10A-E9068FF30D80}"/>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51" name="Grafik 50">
              <a:extLst>
                <a:ext uri="{FF2B5EF4-FFF2-40B4-BE49-F238E27FC236}">
                  <a16:creationId xmlns:a16="http://schemas.microsoft.com/office/drawing/2014/main" id="{AD5686E6-C286-BA4E-86E6-D79A65C326B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56" name="Grup 55">
            <a:extLst>
              <a:ext uri="{FF2B5EF4-FFF2-40B4-BE49-F238E27FC236}">
                <a16:creationId xmlns:a16="http://schemas.microsoft.com/office/drawing/2014/main" id="{F68CE5A8-383A-CC43-8051-A287EEB74980}"/>
              </a:ext>
            </a:extLst>
          </p:cNvPr>
          <p:cNvGrpSpPr/>
          <p:nvPr userDrawn="1"/>
        </p:nvGrpSpPr>
        <p:grpSpPr>
          <a:xfrm>
            <a:off x="19439785" y="3768505"/>
            <a:ext cx="1455126" cy="1374005"/>
            <a:chOff x="711024" y="2004013"/>
            <a:chExt cx="968386" cy="914400"/>
          </a:xfrm>
        </p:grpSpPr>
        <p:cxnSp>
          <p:nvCxnSpPr>
            <p:cNvPr id="57" name="Düz Bağlayıcı 56">
              <a:extLst>
                <a:ext uri="{FF2B5EF4-FFF2-40B4-BE49-F238E27FC236}">
                  <a16:creationId xmlns:a16="http://schemas.microsoft.com/office/drawing/2014/main" id="{95C71E75-12BC-C749-B900-7A96B3CE20BC}"/>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58" name="Düz Bağlayıcı 57">
              <a:extLst>
                <a:ext uri="{FF2B5EF4-FFF2-40B4-BE49-F238E27FC236}">
                  <a16:creationId xmlns:a16="http://schemas.microsoft.com/office/drawing/2014/main" id="{29F9213C-D18B-2046-8D40-44571B8C73EA}"/>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59" name="Grup 58">
              <a:extLst>
                <a:ext uri="{FF2B5EF4-FFF2-40B4-BE49-F238E27FC236}">
                  <a16:creationId xmlns:a16="http://schemas.microsoft.com/office/drawing/2014/main" id="{82E70582-72F2-9C40-9C72-C5093899B68A}"/>
                </a:ext>
              </a:extLst>
            </p:cNvPr>
            <p:cNvGrpSpPr/>
            <p:nvPr/>
          </p:nvGrpSpPr>
          <p:grpSpPr>
            <a:xfrm>
              <a:off x="711024" y="2004013"/>
              <a:ext cx="968386" cy="914400"/>
              <a:chOff x="3568268" y="1968711"/>
              <a:chExt cx="968386" cy="914400"/>
            </a:xfrm>
          </p:grpSpPr>
          <p:sp>
            <p:nvSpPr>
              <p:cNvPr id="61" name="Grafik 14">
                <a:extLst>
                  <a:ext uri="{FF2B5EF4-FFF2-40B4-BE49-F238E27FC236}">
                    <a16:creationId xmlns:a16="http://schemas.microsoft.com/office/drawing/2014/main" id="{35A730F9-FFEB-3B4A-81A0-7786DB7AF487}"/>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62" name="Metin kutusu 61">
                <a:extLst>
                  <a:ext uri="{FF2B5EF4-FFF2-40B4-BE49-F238E27FC236}">
                    <a16:creationId xmlns:a16="http://schemas.microsoft.com/office/drawing/2014/main" id="{CE7B212C-FB7D-D14F-8949-C11BEFED542F}"/>
                  </a:ext>
                </a:extLst>
              </p:cNvPr>
              <p:cNvSpPr txBox="1"/>
              <p:nvPr/>
            </p:nvSpPr>
            <p:spPr>
              <a:xfrm>
                <a:off x="4143427" y="2561172"/>
                <a:ext cx="182636" cy="204825"/>
              </a:xfrm>
              <a:prstGeom prst="rect">
                <a:avLst/>
              </a:prstGeom>
              <a:noFill/>
            </p:spPr>
            <p:txBody>
              <a:bodyPr wrap="none" rtlCol="0">
                <a:spAutoFit/>
              </a:bodyPr>
              <a:lstStyle/>
              <a:p>
                <a:r>
                  <a:rPr lang="tr-TR" sz="1400">
                    <a:solidFill>
                      <a:srgbClr val="C8102E"/>
                    </a:solidFill>
                  </a:rPr>
                  <a:t>+</a:t>
                </a:r>
              </a:p>
            </p:txBody>
          </p:sp>
          <p:sp>
            <p:nvSpPr>
              <p:cNvPr id="63" name="Üçgen 62">
                <a:extLst>
                  <a:ext uri="{FF2B5EF4-FFF2-40B4-BE49-F238E27FC236}">
                    <a16:creationId xmlns:a16="http://schemas.microsoft.com/office/drawing/2014/main" id="{1B54A44A-0077-9643-9B9E-9EFECF3C694B}"/>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4" name="Yuvarlatılmış Dikdörtgen 63">
                <a:extLst>
                  <a:ext uri="{FF2B5EF4-FFF2-40B4-BE49-F238E27FC236}">
                    <a16:creationId xmlns:a16="http://schemas.microsoft.com/office/drawing/2014/main" id="{FCE0B309-8E25-0B45-A0DB-17CE44AED1BB}"/>
                  </a:ext>
                </a:extLst>
              </p:cNvPr>
              <p:cNvSpPr/>
              <p:nvPr/>
            </p:nvSpPr>
            <p:spPr>
              <a:xfrm rot="5400000">
                <a:off x="3895275" y="2591766"/>
                <a:ext cx="10800" cy="216000"/>
              </a:xfrm>
              <a:prstGeom prst="round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60" name="Grafik 59">
              <a:extLst>
                <a:ext uri="{FF2B5EF4-FFF2-40B4-BE49-F238E27FC236}">
                  <a16:creationId xmlns:a16="http://schemas.microsoft.com/office/drawing/2014/main" id="{40057A7A-A950-EA44-B1B1-9049427503A8}"/>
                </a:ext>
              </a:extLst>
            </p:cNvPr>
            <p:cNvPicPr>
              <a:picLocks noChangeAspect="1"/>
            </p:cNvPicPr>
            <p:nvPr/>
          </p:nvPicPr>
          <p:blipFill>
            <a:blip r:embed="rId9">
              <a:lum bright="100000"/>
              <a:extLst>
                <a:ext uri="{96DAC541-7B7A-43D3-8B79-37D633B846F1}">
                  <asvg:svgBlip xmlns:asvg="http://schemas.microsoft.com/office/drawing/2016/SVG/main" r:embed="rId10"/>
                </a:ext>
              </a:extLst>
            </a:blip>
            <a:stretch>
              <a:fillRect/>
            </a:stretch>
          </p:blipFill>
          <p:spPr>
            <a:xfrm>
              <a:off x="935431" y="2173456"/>
              <a:ext cx="544632" cy="544632"/>
            </a:xfrm>
            <a:prstGeom prst="rect">
              <a:avLst/>
            </a:prstGeom>
          </p:spPr>
        </p:pic>
      </p:grpSp>
      <p:sp>
        <p:nvSpPr>
          <p:cNvPr id="66" name="Metin Yer Tutucusu 65">
            <a:extLst>
              <a:ext uri="{FF2B5EF4-FFF2-40B4-BE49-F238E27FC236}">
                <a16:creationId xmlns:a16="http://schemas.microsoft.com/office/drawing/2014/main" id="{07FB37ED-0596-2644-921F-1995C1FD1D68}"/>
              </a:ext>
            </a:extLst>
          </p:cNvPr>
          <p:cNvSpPr>
            <a:spLocks noGrp="1"/>
          </p:cNvSpPr>
          <p:nvPr>
            <p:ph type="body" sz="quarter" idx="13" hasCustomPrompt="1"/>
          </p:nvPr>
        </p:nvSpPr>
        <p:spPr>
          <a:xfrm>
            <a:off x="496404" y="379207"/>
            <a:ext cx="10377004" cy="1270690"/>
          </a:xfrm>
          <a:prstGeom prst="rect">
            <a:avLst/>
          </a:prstGeom>
        </p:spPr>
        <p:txBody>
          <a:bodyPr>
            <a:noAutofit/>
          </a:bodyPr>
          <a:lstStyle>
            <a:lvl1pPr marL="0" indent="0">
              <a:buNone/>
              <a:defRPr sz="8000" b="1" i="0">
                <a:solidFill>
                  <a:schemeClr val="bg1"/>
                </a:solidFill>
                <a:latin typeface="Graublau Sans" panose="02000500040000020004" pitchFamily="2" charset="0"/>
              </a:defRPr>
            </a:lvl1pPr>
            <a:lvl2pPr>
              <a:defRPr b="1" i="0">
                <a:solidFill>
                  <a:schemeClr val="bg1"/>
                </a:solidFill>
                <a:latin typeface="Graublau Sans" panose="02000500040000020004" pitchFamily="2" charset="0"/>
              </a:defRPr>
            </a:lvl2pPr>
            <a:lvl3pPr>
              <a:defRPr b="1" i="0">
                <a:solidFill>
                  <a:schemeClr val="bg1"/>
                </a:solidFill>
                <a:latin typeface="Graublau Sans" panose="02000500040000020004" pitchFamily="2" charset="0"/>
              </a:defRPr>
            </a:lvl3pPr>
            <a:lvl4pPr>
              <a:defRPr b="1" i="0">
                <a:solidFill>
                  <a:schemeClr val="bg1"/>
                </a:solidFill>
                <a:latin typeface="Graublau Sans" panose="02000500040000020004" pitchFamily="2" charset="0"/>
              </a:defRPr>
            </a:lvl4pPr>
            <a:lvl5pPr>
              <a:defRPr b="1" i="0">
                <a:solidFill>
                  <a:schemeClr val="bg1"/>
                </a:solidFill>
                <a:latin typeface="Graublau Sans" panose="02000500040000020004" pitchFamily="2" charset="0"/>
              </a:defRPr>
            </a:lvl5pPr>
          </a:lstStyle>
          <a:p>
            <a:pPr lvl="0"/>
            <a:r>
              <a:rPr lang="tr-TR"/>
              <a:t>Lorem </a:t>
            </a:r>
            <a:r>
              <a:rPr lang="en-US"/>
              <a:t>i</a:t>
            </a:r>
            <a:r>
              <a:rPr lang="tr-TR"/>
              <a:t>psum</a:t>
            </a:r>
          </a:p>
        </p:txBody>
      </p:sp>
      <p:sp>
        <p:nvSpPr>
          <p:cNvPr id="70" name="Metin Yer Tutucusu 69">
            <a:extLst>
              <a:ext uri="{FF2B5EF4-FFF2-40B4-BE49-F238E27FC236}">
                <a16:creationId xmlns:a16="http://schemas.microsoft.com/office/drawing/2014/main" id="{81371507-CC95-9E49-B479-A6712306CB4C}"/>
              </a:ext>
            </a:extLst>
          </p:cNvPr>
          <p:cNvSpPr>
            <a:spLocks noGrp="1"/>
          </p:cNvSpPr>
          <p:nvPr>
            <p:ph type="body" sz="quarter" idx="15" hasCustomPrompt="1"/>
          </p:nvPr>
        </p:nvSpPr>
        <p:spPr>
          <a:xfrm>
            <a:off x="13218909" y="2305050"/>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71" name="Metin Yer Tutucusu 69">
            <a:extLst>
              <a:ext uri="{FF2B5EF4-FFF2-40B4-BE49-F238E27FC236}">
                <a16:creationId xmlns:a16="http://schemas.microsoft.com/office/drawing/2014/main" id="{481ACB61-F517-4E45-9D28-8A7F92CA3081}"/>
              </a:ext>
            </a:extLst>
          </p:cNvPr>
          <p:cNvSpPr>
            <a:spLocks noGrp="1"/>
          </p:cNvSpPr>
          <p:nvPr>
            <p:ph type="body" sz="quarter" idx="16" hasCustomPrompt="1"/>
          </p:nvPr>
        </p:nvSpPr>
        <p:spPr>
          <a:xfrm>
            <a:off x="18513337" y="2021986"/>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74" name="Metin Yer Tutucusu 69">
            <a:extLst>
              <a:ext uri="{FF2B5EF4-FFF2-40B4-BE49-F238E27FC236}">
                <a16:creationId xmlns:a16="http://schemas.microsoft.com/office/drawing/2014/main" id="{1CC69A94-442A-D641-A4C2-0A5900DA69E6}"/>
              </a:ext>
            </a:extLst>
          </p:cNvPr>
          <p:cNvSpPr>
            <a:spLocks noGrp="1"/>
          </p:cNvSpPr>
          <p:nvPr>
            <p:ph type="body" sz="quarter" idx="18" hasCustomPrompt="1"/>
          </p:nvPr>
        </p:nvSpPr>
        <p:spPr>
          <a:xfrm>
            <a:off x="6585833" y="538330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5" name="Metin Yer Tutucusu 69">
            <a:extLst>
              <a:ext uri="{FF2B5EF4-FFF2-40B4-BE49-F238E27FC236}">
                <a16:creationId xmlns:a16="http://schemas.microsoft.com/office/drawing/2014/main" id="{B03B3794-8BF9-7E4E-919D-0ACAC1EBA5A9}"/>
              </a:ext>
            </a:extLst>
          </p:cNvPr>
          <p:cNvSpPr>
            <a:spLocks noGrp="1"/>
          </p:cNvSpPr>
          <p:nvPr>
            <p:ph type="body" sz="quarter" idx="19" hasCustomPrompt="1"/>
          </p:nvPr>
        </p:nvSpPr>
        <p:spPr>
          <a:xfrm>
            <a:off x="6585833" y="6501368"/>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6" name="Metin Yer Tutucusu 69">
            <a:extLst>
              <a:ext uri="{FF2B5EF4-FFF2-40B4-BE49-F238E27FC236}">
                <a16:creationId xmlns:a16="http://schemas.microsoft.com/office/drawing/2014/main" id="{A71090CF-BBC7-9646-A42B-ABF03A09D085}"/>
              </a:ext>
            </a:extLst>
          </p:cNvPr>
          <p:cNvSpPr>
            <a:spLocks noGrp="1"/>
          </p:cNvSpPr>
          <p:nvPr>
            <p:ph type="body" sz="quarter" idx="20" hasCustomPrompt="1"/>
          </p:nvPr>
        </p:nvSpPr>
        <p:spPr>
          <a:xfrm>
            <a:off x="6585833" y="7490626"/>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7" name="Metin Yer Tutucusu 69">
            <a:extLst>
              <a:ext uri="{FF2B5EF4-FFF2-40B4-BE49-F238E27FC236}">
                <a16:creationId xmlns:a16="http://schemas.microsoft.com/office/drawing/2014/main" id="{542AF13C-27F4-5649-B462-81702519EBC7}"/>
              </a:ext>
            </a:extLst>
          </p:cNvPr>
          <p:cNvSpPr>
            <a:spLocks noGrp="1"/>
          </p:cNvSpPr>
          <p:nvPr>
            <p:ph type="body" sz="quarter" idx="21" hasCustomPrompt="1"/>
          </p:nvPr>
        </p:nvSpPr>
        <p:spPr>
          <a:xfrm>
            <a:off x="6585833" y="8611860"/>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8" name="Metin Yer Tutucusu 69">
            <a:extLst>
              <a:ext uri="{FF2B5EF4-FFF2-40B4-BE49-F238E27FC236}">
                <a16:creationId xmlns:a16="http://schemas.microsoft.com/office/drawing/2014/main" id="{89E1A311-5BCE-B145-90B0-EAC4E7BAE38D}"/>
              </a:ext>
            </a:extLst>
          </p:cNvPr>
          <p:cNvSpPr>
            <a:spLocks noGrp="1"/>
          </p:cNvSpPr>
          <p:nvPr>
            <p:ph type="body" sz="quarter" idx="22" hasCustomPrompt="1"/>
          </p:nvPr>
        </p:nvSpPr>
        <p:spPr>
          <a:xfrm>
            <a:off x="13101729" y="5383304"/>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79" name="Metin Yer Tutucusu 69">
            <a:extLst>
              <a:ext uri="{FF2B5EF4-FFF2-40B4-BE49-F238E27FC236}">
                <a16:creationId xmlns:a16="http://schemas.microsoft.com/office/drawing/2014/main" id="{75008ABF-6FA1-7D40-BAE7-24E198A0F5DF}"/>
              </a:ext>
            </a:extLst>
          </p:cNvPr>
          <p:cNvSpPr>
            <a:spLocks noGrp="1"/>
          </p:cNvSpPr>
          <p:nvPr>
            <p:ph type="body" sz="quarter" idx="23" hasCustomPrompt="1"/>
          </p:nvPr>
        </p:nvSpPr>
        <p:spPr>
          <a:xfrm>
            <a:off x="13101729" y="650136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80" name="Metin Yer Tutucusu 69">
            <a:extLst>
              <a:ext uri="{FF2B5EF4-FFF2-40B4-BE49-F238E27FC236}">
                <a16:creationId xmlns:a16="http://schemas.microsoft.com/office/drawing/2014/main" id="{C695C171-9A6F-4148-BB42-568A685BB3B8}"/>
              </a:ext>
            </a:extLst>
          </p:cNvPr>
          <p:cNvSpPr>
            <a:spLocks noGrp="1"/>
          </p:cNvSpPr>
          <p:nvPr>
            <p:ph type="body" sz="quarter" idx="24" hasCustomPrompt="1"/>
          </p:nvPr>
        </p:nvSpPr>
        <p:spPr>
          <a:xfrm>
            <a:off x="13101729" y="757808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81" name="Metin Yer Tutucusu 69">
            <a:extLst>
              <a:ext uri="{FF2B5EF4-FFF2-40B4-BE49-F238E27FC236}">
                <a16:creationId xmlns:a16="http://schemas.microsoft.com/office/drawing/2014/main" id="{28D991FA-5CDD-1746-B0FE-8D69528AE555}"/>
              </a:ext>
            </a:extLst>
          </p:cNvPr>
          <p:cNvSpPr>
            <a:spLocks noGrp="1"/>
          </p:cNvSpPr>
          <p:nvPr>
            <p:ph type="body" sz="quarter" idx="25" hasCustomPrompt="1"/>
          </p:nvPr>
        </p:nvSpPr>
        <p:spPr>
          <a:xfrm>
            <a:off x="13101729" y="8605046"/>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84" name="Metin Yer Tutucusu 83">
            <a:extLst>
              <a:ext uri="{FF2B5EF4-FFF2-40B4-BE49-F238E27FC236}">
                <a16:creationId xmlns:a16="http://schemas.microsoft.com/office/drawing/2014/main" id="{BB3C4D30-6F4E-E442-8A4C-43883776ED2E}"/>
              </a:ext>
            </a:extLst>
          </p:cNvPr>
          <p:cNvSpPr>
            <a:spLocks noGrp="1"/>
          </p:cNvSpPr>
          <p:nvPr>
            <p:ph type="body" sz="quarter" idx="26" hasCustomPrompt="1"/>
          </p:nvPr>
        </p:nvSpPr>
        <p:spPr>
          <a:xfrm>
            <a:off x="13065127" y="9579173"/>
            <a:ext cx="379095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85" name="Metin Yer Tutucusu 69">
            <a:extLst>
              <a:ext uri="{FF2B5EF4-FFF2-40B4-BE49-F238E27FC236}">
                <a16:creationId xmlns:a16="http://schemas.microsoft.com/office/drawing/2014/main" id="{483B024B-3C3B-6E49-AC99-FE777A5326FB}"/>
              </a:ext>
            </a:extLst>
          </p:cNvPr>
          <p:cNvSpPr>
            <a:spLocks noGrp="1"/>
          </p:cNvSpPr>
          <p:nvPr>
            <p:ph type="body" sz="quarter" idx="27" hasCustomPrompt="1"/>
          </p:nvPr>
        </p:nvSpPr>
        <p:spPr>
          <a:xfrm>
            <a:off x="12762363" y="1066784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86" name="Metin Yer Tutucusu 69">
            <a:extLst>
              <a:ext uri="{FF2B5EF4-FFF2-40B4-BE49-F238E27FC236}">
                <a16:creationId xmlns:a16="http://schemas.microsoft.com/office/drawing/2014/main" id="{4EBA4830-4DB5-7D44-84EF-7F0BD32FCB3D}"/>
              </a:ext>
            </a:extLst>
          </p:cNvPr>
          <p:cNvSpPr>
            <a:spLocks noGrp="1"/>
          </p:cNvSpPr>
          <p:nvPr>
            <p:ph type="body" sz="quarter" idx="28" hasCustomPrompt="1"/>
          </p:nvPr>
        </p:nvSpPr>
        <p:spPr>
          <a:xfrm>
            <a:off x="17971495" y="1066784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87" name="Metin Yer Tutucusu 69">
            <a:extLst>
              <a:ext uri="{FF2B5EF4-FFF2-40B4-BE49-F238E27FC236}">
                <a16:creationId xmlns:a16="http://schemas.microsoft.com/office/drawing/2014/main" id="{81F507DA-FA00-C64A-A448-A243FF01DC8E}"/>
              </a:ext>
            </a:extLst>
          </p:cNvPr>
          <p:cNvSpPr>
            <a:spLocks noGrp="1"/>
          </p:cNvSpPr>
          <p:nvPr>
            <p:ph type="body" sz="quarter" idx="29" hasCustomPrompt="1"/>
          </p:nvPr>
        </p:nvSpPr>
        <p:spPr>
          <a:xfrm>
            <a:off x="18277275" y="5383304"/>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88" name="Metin Yer Tutucusu 69">
            <a:extLst>
              <a:ext uri="{FF2B5EF4-FFF2-40B4-BE49-F238E27FC236}">
                <a16:creationId xmlns:a16="http://schemas.microsoft.com/office/drawing/2014/main" id="{94DBF059-A9C6-8A48-BD7B-A2DDB7BBEECC}"/>
              </a:ext>
            </a:extLst>
          </p:cNvPr>
          <p:cNvSpPr>
            <a:spLocks noGrp="1"/>
          </p:cNvSpPr>
          <p:nvPr>
            <p:ph type="body" sz="quarter" idx="30" hasCustomPrompt="1"/>
          </p:nvPr>
        </p:nvSpPr>
        <p:spPr>
          <a:xfrm>
            <a:off x="18277275" y="6501368"/>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89" name="Metin Yer Tutucusu 69">
            <a:extLst>
              <a:ext uri="{FF2B5EF4-FFF2-40B4-BE49-F238E27FC236}">
                <a16:creationId xmlns:a16="http://schemas.microsoft.com/office/drawing/2014/main" id="{77A7421F-9E1B-4F40-9356-6CDF754DA811}"/>
              </a:ext>
            </a:extLst>
          </p:cNvPr>
          <p:cNvSpPr>
            <a:spLocks noGrp="1"/>
          </p:cNvSpPr>
          <p:nvPr>
            <p:ph type="body" sz="quarter" idx="31" hasCustomPrompt="1"/>
          </p:nvPr>
        </p:nvSpPr>
        <p:spPr>
          <a:xfrm>
            <a:off x="18277275" y="7578080"/>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90" name="Metin Yer Tutucusu 69">
            <a:extLst>
              <a:ext uri="{FF2B5EF4-FFF2-40B4-BE49-F238E27FC236}">
                <a16:creationId xmlns:a16="http://schemas.microsoft.com/office/drawing/2014/main" id="{776DD783-C983-DE4B-A759-B00B73CD12D4}"/>
              </a:ext>
            </a:extLst>
          </p:cNvPr>
          <p:cNvSpPr>
            <a:spLocks noGrp="1"/>
          </p:cNvSpPr>
          <p:nvPr>
            <p:ph type="body" sz="quarter" idx="32" hasCustomPrompt="1"/>
          </p:nvPr>
        </p:nvSpPr>
        <p:spPr>
          <a:xfrm>
            <a:off x="18277275" y="8605046"/>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91" name="Metin Yer Tutucusu 83">
            <a:extLst>
              <a:ext uri="{FF2B5EF4-FFF2-40B4-BE49-F238E27FC236}">
                <a16:creationId xmlns:a16="http://schemas.microsoft.com/office/drawing/2014/main" id="{E4176B6E-6259-2141-AC5A-7C507C3D1C52}"/>
              </a:ext>
            </a:extLst>
          </p:cNvPr>
          <p:cNvSpPr>
            <a:spLocks noGrp="1"/>
          </p:cNvSpPr>
          <p:nvPr>
            <p:ph type="body" sz="quarter" idx="33" hasCustomPrompt="1"/>
          </p:nvPr>
        </p:nvSpPr>
        <p:spPr>
          <a:xfrm>
            <a:off x="18240673" y="9579173"/>
            <a:ext cx="3790950" cy="603250"/>
          </a:xfrm>
          <a:prstGeom prst="rect">
            <a:avLst/>
          </a:prstGeom>
        </p:spPr>
        <p:txBody>
          <a:bodyPr>
            <a:noAutofit/>
          </a:bodyPr>
          <a:lstStyle>
            <a:lvl1pPr marL="0" indent="0" algn="ctr">
              <a:buNone/>
              <a:defRPr sz="4800" b="0" i="0">
                <a:solidFill>
                  <a:schemeClr val="bg1"/>
                </a:solidFill>
                <a:latin typeface="Graublau Sans Book" panose="02000500040000020004" pitchFamily="2" charset="0"/>
              </a:defRPr>
            </a:lvl1pPr>
          </a:lstStyle>
          <a:p>
            <a:pPr lvl="0"/>
            <a:r>
              <a:rPr lang="tr-TR"/>
              <a:t>$10</a:t>
            </a:r>
          </a:p>
        </p:txBody>
      </p:sp>
      <p:sp>
        <p:nvSpPr>
          <p:cNvPr id="96" name="Metin Yer Tutucusu 95">
            <a:extLst>
              <a:ext uri="{FF2B5EF4-FFF2-40B4-BE49-F238E27FC236}">
                <a16:creationId xmlns:a16="http://schemas.microsoft.com/office/drawing/2014/main" id="{9487B605-325A-BA4A-831F-E935D221F4D9}"/>
              </a:ext>
            </a:extLst>
          </p:cNvPr>
          <p:cNvSpPr>
            <a:spLocks noGrp="1"/>
          </p:cNvSpPr>
          <p:nvPr>
            <p:ph type="body" sz="quarter" idx="36" hasCustomPrompt="1"/>
          </p:nvPr>
        </p:nvSpPr>
        <p:spPr>
          <a:xfrm>
            <a:off x="504826" y="1728980"/>
            <a:ext cx="9779000" cy="1442060"/>
          </a:xfrm>
          <a:prstGeom prst="rect">
            <a:avLst/>
          </a:prstGeom>
        </p:spPr>
        <p:txBody>
          <a:bodyPr>
            <a:noAutofit/>
          </a:bodyPr>
          <a:lstStyle>
            <a:lvl1pPr marL="0" indent="0">
              <a:buNone/>
              <a:defRPr sz="2400" b="0" i="0">
                <a:solidFill>
                  <a:schemeClr val="bg1"/>
                </a:solidFill>
                <a:latin typeface="Graublau Sans Light" panose="02000500040000020004" pitchFamily="2" charset="0"/>
              </a:defRPr>
            </a:lvl1pPr>
            <a:lvl2pPr marL="914400" indent="0">
              <a:buNone/>
              <a:defRPr sz="2400" b="0" i="0">
                <a:solidFill>
                  <a:schemeClr val="bg1"/>
                </a:solidFill>
                <a:latin typeface="Graublau Sans Light" panose="02000500040000020004" pitchFamily="2" charset="0"/>
              </a:defRPr>
            </a:lvl2pPr>
            <a:lvl3pPr marL="1828800" indent="0">
              <a:buNone/>
              <a:defRPr sz="2400" b="0" i="0">
                <a:solidFill>
                  <a:schemeClr val="bg1"/>
                </a:solidFill>
                <a:latin typeface="Graublau Sans Light" panose="02000500040000020004" pitchFamily="2" charset="0"/>
              </a:defRPr>
            </a:lvl3pPr>
            <a:lvl4pPr marL="2743200" indent="0">
              <a:buNone/>
              <a:defRPr sz="2400" b="0" i="0">
                <a:solidFill>
                  <a:schemeClr val="bg1"/>
                </a:solidFill>
                <a:latin typeface="Graublau Sans Light" panose="02000500040000020004" pitchFamily="2" charset="0"/>
              </a:defRPr>
            </a:lvl4pPr>
            <a:lvl5pPr marL="3657600" indent="0">
              <a:buNone/>
              <a:defRPr sz="2400" b="0" i="0">
                <a:solidFill>
                  <a:schemeClr val="bg1"/>
                </a:solidFill>
                <a:latin typeface="Graublau Sans Light" panose="02000500040000020004" pitchFamily="2" charset="0"/>
              </a:defRPr>
            </a:lvl5pPr>
          </a:lstStyle>
          <a:p>
            <a:pPr lvl="0"/>
            <a:r>
              <a:rPr lang="tr-TR"/>
              <a:t>Asıl metin stillerini düzenlemek için tıklayın</a:t>
            </a:r>
          </a:p>
        </p:txBody>
      </p:sp>
      <p:sp>
        <p:nvSpPr>
          <p:cNvPr id="100" name="Metin Yer Tutucusu 99">
            <a:extLst>
              <a:ext uri="{FF2B5EF4-FFF2-40B4-BE49-F238E27FC236}">
                <a16:creationId xmlns:a16="http://schemas.microsoft.com/office/drawing/2014/main" id="{B96D3BB3-6687-094E-A74E-72EDBA5576DE}"/>
              </a:ext>
            </a:extLst>
          </p:cNvPr>
          <p:cNvSpPr>
            <a:spLocks noGrp="1"/>
          </p:cNvSpPr>
          <p:nvPr>
            <p:ph type="body" sz="quarter" idx="37" hasCustomPrompt="1"/>
          </p:nvPr>
        </p:nvSpPr>
        <p:spPr>
          <a:xfrm>
            <a:off x="18410365" y="2693518"/>
            <a:ext cx="3905938" cy="519240"/>
          </a:xfrm>
          <a:prstGeom prst="rect">
            <a:avLst/>
          </a:prstGeom>
        </p:spPr>
        <p:txBody>
          <a:bodyPr>
            <a:normAutofit/>
          </a:bodyPr>
          <a:lstStyle>
            <a:lvl1pPr marL="0" indent="0" algn="ctr">
              <a:buNone/>
              <a:defRPr sz="1800" b="0" i="0">
                <a:solidFill>
                  <a:schemeClr val="bg1"/>
                </a:solidFill>
                <a:latin typeface="Graublau Sans" panose="02000500040000020004" pitchFamily="2" charset="0"/>
              </a:defRPr>
            </a:lvl1pPr>
            <a:lvl2pPr marL="914400" indent="0" algn="ctr">
              <a:buNone/>
              <a:defRPr b="0" i="0">
                <a:solidFill>
                  <a:schemeClr val="bg1"/>
                </a:solidFill>
                <a:latin typeface="Graublau Sans" panose="02000500040000020004" pitchFamily="2" charset="0"/>
              </a:defRPr>
            </a:lvl2pPr>
            <a:lvl3pPr marL="1828800" indent="0" algn="ctr">
              <a:buNone/>
              <a:defRPr b="0" i="0">
                <a:solidFill>
                  <a:schemeClr val="bg1"/>
                </a:solidFill>
                <a:latin typeface="Graublau Sans" panose="02000500040000020004" pitchFamily="2" charset="0"/>
              </a:defRPr>
            </a:lvl3pPr>
            <a:lvl4pPr marL="2743200" indent="0" algn="ctr">
              <a:buNone/>
              <a:defRPr b="0" i="0">
                <a:solidFill>
                  <a:schemeClr val="bg1"/>
                </a:solidFill>
                <a:latin typeface="Graublau Sans" panose="02000500040000020004" pitchFamily="2" charset="0"/>
              </a:defRPr>
            </a:lvl4pPr>
            <a:lvl5pPr marL="3657600" indent="0" algn="ctr">
              <a:buNone/>
              <a:defRPr b="0" i="0">
                <a:solidFill>
                  <a:schemeClr val="bg1"/>
                </a:solidFill>
                <a:latin typeface="Graublau Sans" panose="02000500040000020004" pitchFamily="2" charset="0"/>
              </a:defRPr>
            </a:lvl5pPr>
          </a:lstStyle>
          <a:p>
            <a:pPr lvl="0"/>
            <a:r>
              <a:rPr lang="tr-TR"/>
              <a:t>Düzenlemek için tıklayın</a:t>
            </a:r>
          </a:p>
        </p:txBody>
      </p:sp>
    </p:spTree>
    <p:extLst>
      <p:ext uri="{BB962C8B-B14F-4D97-AF65-F5344CB8AC3E}">
        <p14:creationId xmlns:p14="http://schemas.microsoft.com/office/powerpoint/2010/main" val="38586258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4E63FF12-1115-FB49-A3E0-BD44CAB72E2E}"/>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0"/>
            <a:ext cx="24374406" cy="13784236"/>
          </a:xfrm>
          <a:prstGeom prst="rect">
            <a:avLst/>
          </a:prstGeom>
        </p:spPr>
      </p:pic>
      <p:sp>
        <p:nvSpPr>
          <p:cNvPr id="7" name="Serbest Form 6">
            <a:extLst>
              <a:ext uri="{FF2B5EF4-FFF2-40B4-BE49-F238E27FC236}">
                <a16:creationId xmlns:a16="http://schemas.microsoft.com/office/drawing/2014/main" id="{59AA079F-DAF7-2E41-A197-7982F64C9053}"/>
              </a:ext>
            </a:extLst>
          </p:cNvPr>
          <p:cNvSpPr/>
          <p:nvPr userDrawn="1"/>
        </p:nvSpPr>
        <p:spPr>
          <a:xfrm>
            <a:off x="0"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1">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8" name="Serbest Form 7">
            <a:extLst>
              <a:ext uri="{FF2B5EF4-FFF2-40B4-BE49-F238E27FC236}">
                <a16:creationId xmlns:a16="http://schemas.microsoft.com/office/drawing/2014/main" id="{425BC28D-D76D-3E47-BD2B-A6A94BD0EAE2}"/>
              </a:ext>
            </a:extLst>
          </p:cNvPr>
          <p:cNvSpPr/>
          <p:nvPr userDrawn="1"/>
        </p:nvSpPr>
        <p:spPr>
          <a:xfrm>
            <a:off x="1880" y="32333"/>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10" name="Serbest Form 9">
            <a:extLst>
              <a:ext uri="{FF2B5EF4-FFF2-40B4-BE49-F238E27FC236}">
                <a16:creationId xmlns:a16="http://schemas.microsoft.com/office/drawing/2014/main" id="{2C55BCAA-7217-514C-91A2-8AB9656685CC}"/>
              </a:ext>
            </a:extLst>
          </p:cNvPr>
          <p:cNvSpPr/>
          <p:nvPr/>
        </p:nvSpPr>
        <p:spPr>
          <a:xfrm>
            <a:off x="10780932" y="3895108"/>
            <a:ext cx="4941144" cy="788480"/>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 name="Serbest Form 11">
            <a:extLst>
              <a:ext uri="{FF2B5EF4-FFF2-40B4-BE49-F238E27FC236}">
                <a16:creationId xmlns:a16="http://schemas.microsoft.com/office/drawing/2014/main" id="{558FD88F-4C37-954C-8D58-8EE350B33518}"/>
              </a:ext>
            </a:extLst>
          </p:cNvPr>
          <p:cNvSpPr/>
          <p:nvPr userDrawn="1"/>
        </p:nvSpPr>
        <p:spPr>
          <a:xfrm>
            <a:off x="5147233" y="7136696"/>
            <a:ext cx="17513986" cy="782568"/>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3" name="Serbest Form 12">
            <a:extLst>
              <a:ext uri="{FF2B5EF4-FFF2-40B4-BE49-F238E27FC236}">
                <a16:creationId xmlns:a16="http://schemas.microsoft.com/office/drawing/2014/main" id="{C87EFB7B-E786-3741-9FFB-DF5CE78F9622}"/>
              </a:ext>
            </a:extLst>
          </p:cNvPr>
          <p:cNvSpPr/>
          <p:nvPr userDrawn="1"/>
        </p:nvSpPr>
        <p:spPr>
          <a:xfrm>
            <a:off x="5123483" y="8751740"/>
            <a:ext cx="17378710" cy="782568"/>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5" name="Serbest Form 14">
            <a:extLst>
              <a:ext uri="{FF2B5EF4-FFF2-40B4-BE49-F238E27FC236}">
                <a16:creationId xmlns:a16="http://schemas.microsoft.com/office/drawing/2014/main" id="{867E92A9-ACAC-FA42-8FD5-D52B8825562A}"/>
              </a:ext>
            </a:extLst>
          </p:cNvPr>
          <p:cNvSpPr/>
          <p:nvPr/>
        </p:nvSpPr>
        <p:spPr>
          <a:xfrm>
            <a:off x="18041388" y="3895108"/>
            <a:ext cx="4941144" cy="788480"/>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0" name="Serbest Form 19">
            <a:extLst>
              <a:ext uri="{FF2B5EF4-FFF2-40B4-BE49-F238E27FC236}">
                <a16:creationId xmlns:a16="http://schemas.microsoft.com/office/drawing/2014/main" id="{7575D0EE-A7E1-5E4B-BD7B-F20E25A21A88}"/>
              </a:ext>
            </a:extLst>
          </p:cNvPr>
          <p:cNvSpPr/>
          <p:nvPr/>
        </p:nvSpPr>
        <p:spPr>
          <a:xfrm>
            <a:off x="11117425" y="10375993"/>
            <a:ext cx="2747682" cy="67291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E0E2D"/>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4" name="Serbest Form 23">
            <a:extLst>
              <a:ext uri="{FF2B5EF4-FFF2-40B4-BE49-F238E27FC236}">
                <a16:creationId xmlns:a16="http://schemas.microsoft.com/office/drawing/2014/main" id="{07BF3211-4282-9642-8DE3-71F0BA26B8BB}"/>
              </a:ext>
            </a:extLst>
          </p:cNvPr>
          <p:cNvSpPr/>
          <p:nvPr/>
        </p:nvSpPr>
        <p:spPr>
          <a:xfrm>
            <a:off x="19021787" y="10375993"/>
            <a:ext cx="2747682" cy="67291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E0E2D"/>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4" name="Grup 33">
            <a:extLst>
              <a:ext uri="{FF2B5EF4-FFF2-40B4-BE49-F238E27FC236}">
                <a16:creationId xmlns:a16="http://schemas.microsoft.com/office/drawing/2014/main" id="{F2236579-73FE-234D-A41D-694DCDBFF024}"/>
              </a:ext>
            </a:extLst>
          </p:cNvPr>
          <p:cNvGrpSpPr/>
          <p:nvPr userDrawn="1"/>
        </p:nvGrpSpPr>
        <p:grpSpPr>
          <a:xfrm>
            <a:off x="14460121" y="3623566"/>
            <a:ext cx="4410826" cy="8117564"/>
            <a:chOff x="7568726" y="1811783"/>
            <a:chExt cx="2205413" cy="4058782"/>
          </a:xfrm>
        </p:grpSpPr>
        <p:sp>
          <p:nvSpPr>
            <p:cNvPr id="35" name="Grafik 5">
              <a:extLst>
                <a:ext uri="{FF2B5EF4-FFF2-40B4-BE49-F238E27FC236}">
                  <a16:creationId xmlns:a16="http://schemas.microsoft.com/office/drawing/2014/main" id="{C8900E43-0076-3549-BD68-5D0BC48B374E}"/>
                </a:ext>
              </a:extLst>
            </p:cNvPr>
            <p:cNvSpPr/>
            <p:nvPr/>
          </p:nvSpPr>
          <p:spPr>
            <a:xfrm>
              <a:off x="7568726" y="1817881"/>
              <a:ext cx="2197665" cy="4052684"/>
            </a:xfrm>
            <a:custGeom>
              <a:avLst/>
              <a:gdLst>
                <a:gd name="connsiteX0" fmla="*/ 2362729 w 2362200"/>
                <a:gd name="connsiteY0" fmla="*/ 125413 h 4356100"/>
                <a:gd name="connsiteX1" fmla="*/ 2075709 w 2362200"/>
                <a:gd name="connsiteY1" fmla="*/ 4233863 h 4356100"/>
                <a:gd name="connsiteX2" fmla="*/ 1944264 w 2362200"/>
                <a:gd name="connsiteY2" fmla="*/ 4354513 h 4356100"/>
                <a:gd name="connsiteX3" fmla="*/ 115464 w 2362200"/>
                <a:gd name="connsiteY3" fmla="*/ 4354513 h 4356100"/>
                <a:gd name="connsiteX4" fmla="*/ 4974 w 2362200"/>
                <a:gd name="connsiteY4" fmla="*/ 4233863 h 4356100"/>
                <a:gd name="connsiteX5" fmla="*/ 292629 w 2362200"/>
                <a:gd name="connsiteY5" fmla="*/ 125413 h 4356100"/>
                <a:gd name="connsiteX6" fmla="*/ 424074 w 2362200"/>
                <a:gd name="connsiteY6" fmla="*/ 4763 h 4356100"/>
                <a:gd name="connsiteX7" fmla="*/ 2252874 w 2362200"/>
                <a:gd name="connsiteY7" fmla="*/ 4763 h 4356100"/>
                <a:gd name="connsiteX8" fmla="*/ 2362729 w 2362200"/>
                <a:gd name="connsiteY8" fmla="*/ 125413 h 435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2200" h="4356100">
                  <a:moveTo>
                    <a:pt x="2362729" y="125413"/>
                  </a:moveTo>
                  <a:lnTo>
                    <a:pt x="2075709" y="4233863"/>
                  </a:lnTo>
                  <a:cubicBezTo>
                    <a:pt x="2064914" y="4354513"/>
                    <a:pt x="1944264" y="4354513"/>
                    <a:pt x="1944264" y="4354513"/>
                  </a:cubicBezTo>
                  <a:lnTo>
                    <a:pt x="115464" y="4354513"/>
                  </a:lnTo>
                  <a:cubicBezTo>
                    <a:pt x="-5186" y="4354513"/>
                    <a:pt x="4974" y="4233863"/>
                    <a:pt x="4974" y="4233863"/>
                  </a:cubicBezTo>
                  <a:lnTo>
                    <a:pt x="292629" y="125413"/>
                  </a:lnTo>
                  <a:cubicBezTo>
                    <a:pt x="303424" y="4763"/>
                    <a:pt x="424074" y="4763"/>
                    <a:pt x="424074" y="4763"/>
                  </a:cubicBezTo>
                  <a:lnTo>
                    <a:pt x="2252874" y="4763"/>
                  </a:lnTo>
                  <a:cubicBezTo>
                    <a:pt x="2373524" y="4763"/>
                    <a:pt x="2362729" y="125413"/>
                    <a:pt x="2362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6" name="Serbest Form 45">
              <a:extLst>
                <a:ext uri="{FF2B5EF4-FFF2-40B4-BE49-F238E27FC236}">
                  <a16:creationId xmlns:a16="http://schemas.microsoft.com/office/drawing/2014/main" id="{1D221837-9A65-7245-B0CE-259056E420F2}"/>
                </a:ext>
              </a:extLst>
            </p:cNvPr>
            <p:cNvSpPr/>
            <p:nvPr/>
          </p:nvSpPr>
          <p:spPr>
            <a:xfrm>
              <a:off x="7803582" y="1811783"/>
              <a:ext cx="1970557" cy="633932"/>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E0E2D"/>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4" name="Serbest Form 43">
              <a:extLst>
                <a:ext uri="{FF2B5EF4-FFF2-40B4-BE49-F238E27FC236}">
                  <a16:creationId xmlns:a16="http://schemas.microsoft.com/office/drawing/2014/main" id="{5A6B951C-502C-A245-B5BE-AE17DC971BBB}"/>
                </a:ext>
              </a:extLst>
            </p:cNvPr>
            <p:cNvSpPr/>
            <p:nvPr/>
          </p:nvSpPr>
          <p:spPr>
            <a:xfrm>
              <a:off x="7907828" y="5187996"/>
              <a:ext cx="1373841" cy="336455"/>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E0E2D"/>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pic>
        <p:nvPicPr>
          <p:cNvPr id="48" name="Resim 47" descr="nesne içeren bir resim&#10;&#10;&#10;&#10;Açıklama otomatik olarak oluşturuldu">
            <a:extLst>
              <a:ext uri="{FF2B5EF4-FFF2-40B4-BE49-F238E27FC236}">
                <a16:creationId xmlns:a16="http://schemas.microsoft.com/office/drawing/2014/main" id="{F69A6BEA-5430-504B-8478-D5C2A0FEBBE1}"/>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57" name="Düz Bağlayıcı 56">
            <a:extLst>
              <a:ext uri="{FF2B5EF4-FFF2-40B4-BE49-F238E27FC236}">
                <a16:creationId xmlns:a16="http://schemas.microsoft.com/office/drawing/2014/main" id="{8AC2573C-8E38-AC47-8E8D-4D4A030D030D}"/>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58" name="Slayt Numarası">
            <a:extLst>
              <a:ext uri="{FF2B5EF4-FFF2-40B4-BE49-F238E27FC236}">
                <a16:creationId xmlns:a16="http://schemas.microsoft.com/office/drawing/2014/main" id="{8B012D71-EFDE-DA4C-909D-51C0DFA61C28}"/>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pSp>
        <p:nvGrpSpPr>
          <p:cNvPr id="59" name="Grup 58">
            <a:extLst>
              <a:ext uri="{FF2B5EF4-FFF2-40B4-BE49-F238E27FC236}">
                <a16:creationId xmlns:a16="http://schemas.microsoft.com/office/drawing/2014/main" id="{774DB617-3494-E94E-9D55-119A07C9CC91}"/>
              </a:ext>
            </a:extLst>
          </p:cNvPr>
          <p:cNvGrpSpPr/>
          <p:nvPr userDrawn="1"/>
        </p:nvGrpSpPr>
        <p:grpSpPr>
          <a:xfrm>
            <a:off x="12290254" y="5084062"/>
            <a:ext cx="1093258" cy="1032310"/>
            <a:chOff x="711024" y="2004013"/>
            <a:chExt cx="968386" cy="914400"/>
          </a:xfrm>
        </p:grpSpPr>
        <p:cxnSp>
          <p:nvCxnSpPr>
            <p:cNvPr id="60" name="Düz Bağlayıcı 59">
              <a:extLst>
                <a:ext uri="{FF2B5EF4-FFF2-40B4-BE49-F238E27FC236}">
                  <a16:creationId xmlns:a16="http://schemas.microsoft.com/office/drawing/2014/main" id="{6E4497DC-5FE5-234F-9CBB-854FBCC12ED3}"/>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61" name="Düz Bağlayıcı 60">
              <a:extLst>
                <a:ext uri="{FF2B5EF4-FFF2-40B4-BE49-F238E27FC236}">
                  <a16:creationId xmlns:a16="http://schemas.microsoft.com/office/drawing/2014/main" id="{5AF7B449-FDAF-1D40-B781-6E06AAD759A5}"/>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62" name="Grup 61">
              <a:extLst>
                <a:ext uri="{FF2B5EF4-FFF2-40B4-BE49-F238E27FC236}">
                  <a16:creationId xmlns:a16="http://schemas.microsoft.com/office/drawing/2014/main" id="{26AEB0FB-073D-2549-A2DD-1C88113635CC}"/>
                </a:ext>
              </a:extLst>
            </p:cNvPr>
            <p:cNvGrpSpPr/>
            <p:nvPr/>
          </p:nvGrpSpPr>
          <p:grpSpPr>
            <a:xfrm>
              <a:off x="711024" y="2004013"/>
              <a:ext cx="968386" cy="914400"/>
              <a:chOff x="3568268" y="1968711"/>
              <a:chExt cx="968386" cy="914400"/>
            </a:xfrm>
          </p:grpSpPr>
          <p:sp>
            <p:nvSpPr>
              <p:cNvPr id="64" name="Grafik 14">
                <a:extLst>
                  <a:ext uri="{FF2B5EF4-FFF2-40B4-BE49-F238E27FC236}">
                    <a16:creationId xmlns:a16="http://schemas.microsoft.com/office/drawing/2014/main" id="{E7984C24-B4D9-6045-A354-A5C39DA588CF}"/>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65" name="Metin kutusu 64">
                <a:extLst>
                  <a:ext uri="{FF2B5EF4-FFF2-40B4-BE49-F238E27FC236}">
                    <a16:creationId xmlns:a16="http://schemas.microsoft.com/office/drawing/2014/main" id="{D468B60F-5CCC-2D45-A9C8-F0F976F63B28}"/>
                  </a:ext>
                </a:extLst>
              </p:cNvPr>
              <p:cNvSpPr txBox="1"/>
              <p:nvPr/>
            </p:nvSpPr>
            <p:spPr>
              <a:xfrm>
                <a:off x="4143426" y="2561172"/>
                <a:ext cx="243088" cy="272623"/>
              </a:xfrm>
              <a:prstGeom prst="rect">
                <a:avLst/>
              </a:prstGeom>
              <a:noFill/>
            </p:spPr>
            <p:txBody>
              <a:bodyPr wrap="none" rtlCol="0">
                <a:spAutoFit/>
              </a:bodyPr>
              <a:lstStyle/>
              <a:p>
                <a:r>
                  <a:rPr lang="tr-TR" sz="1400"/>
                  <a:t>+</a:t>
                </a:r>
              </a:p>
            </p:txBody>
          </p:sp>
          <p:sp>
            <p:nvSpPr>
              <p:cNvPr id="66" name="Üçgen 65">
                <a:extLst>
                  <a:ext uri="{FF2B5EF4-FFF2-40B4-BE49-F238E27FC236}">
                    <a16:creationId xmlns:a16="http://schemas.microsoft.com/office/drawing/2014/main" id="{AC50BFE1-3511-BF47-A09E-C1873BA11821}"/>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7" name="Yuvarlatılmış Dikdörtgen 66">
                <a:extLst>
                  <a:ext uri="{FF2B5EF4-FFF2-40B4-BE49-F238E27FC236}">
                    <a16:creationId xmlns:a16="http://schemas.microsoft.com/office/drawing/2014/main" id="{2CE40640-7399-8948-89BA-4AEC5329B1FA}"/>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63" name="Grafik 62">
              <a:extLst>
                <a:ext uri="{FF2B5EF4-FFF2-40B4-BE49-F238E27FC236}">
                  <a16:creationId xmlns:a16="http://schemas.microsoft.com/office/drawing/2014/main" id="{C2508D89-5339-124B-9B66-1C1210D1F5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68" name="Grup 67">
            <a:extLst>
              <a:ext uri="{FF2B5EF4-FFF2-40B4-BE49-F238E27FC236}">
                <a16:creationId xmlns:a16="http://schemas.microsoft.com/office/drawing/2014/main" id="{E699C19C-CDA7-F74B-8F67-00639119AD64}"/>
              </a:ext>
            </a:extLst>
          </p:cNvPr>
          <p:cNvGrpSpPr/>
          <p:nvPr userDrawn="1"/>
        </p:nvGrpSpPr>
        <p:grpSpPr>
          <a:xfrm>
            <a:off x="20073864" y="5076614"/>
            <a:ext cx="1093258" cy="1032310"/>
            <a:chOff x="711024" y="2004013"/>
            <a:chExt cx="968386" cy="914400"/>
          </a:xfrm>
        </p:grpSpPr>
        <p:cxnSp>
          <p:nvCxnSpPr>
            <p:cNvPr id="69" name="Düz Bağlayıcı 68">
              <a:extLst>
                <a:ext uri="{FF2B5EF4-FFF2-40B4-BE49-F238E27FC236}">
                  <a16:creationId xmlns:a16="http://schemas.microsoft.com/office/drawing/2014/main" id="{40F439BB-BE4D-A449-A746-AEFF512A2477}"/>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70" name="Düz Bağlayıcı 69">
              <a:extLst>
                <a:ext uri="{FF2B5EF4-FFF2-40B4-BE49-F238E27FC236}">
                  <a16:creationId xmlns:a16="http://schemas.microsoft.com/office/drawing/2014/main" id="{15B35047-9ABA-8149-A2A0-03DDA39B9EB3}"/>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71" name="Grup 70">
              <a:extLst>
                <a:ext uri="{FF2B5EF4-FFF2-40B4-BE49-F238E27FC236}">
                  <a16:creationId xmlns:a16="http://schemas.microsoft.com/office/drawing/2014/main" id="{54434C34-D384-E545-90DA-B2245BD16E2D}"/>
                </a:ext>
              </a:extLst>
            </p:cNvPr>
            <p:cNvGrpSpPr/>
            <p:nvPr/>
          </p:nvGrpSpPr>
          <p:grpSpPr>
            <a:xfrm>
              <a:off x="711024" y="2004013"/>
              <a:ext cx="968386" cy="914400"/>
              <a:chOff x="3568268" y="1968711"/>
              <a:chExt cx="968386" cy="914400"/>
            </a:xfrm>
          </p:grpSpPr>
          <p:sp>
            <p:nvSpPr>
              <p:cNvPr id="73" name="Grafik 14">
                <a:extLst>
                  <a:ext uri="{FF2B5EF4-FFF2-40B4-BE49-F238E27FC236}">
                    <a16:creationId xmlns:a16="http://schemas.microsoft.com/office/drawing/2014/main" id="{F70DE7D3-9815-514B-A3FD-2A310DD3DF37}"/>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74" name="Metin kutusu 73">
                <a:extLst>
                  <a:ext uri="{FF2B5EF4-FFF2-40B4-BE49-F238E27FC236}">
                    <a16:creationId xmlns:a16="http://schemas.microsoft.com/office/drawing/2014/main" id="{72E21DFC-57C0-1B45-A9BE-792507D3372D}"/>
                  </a:ext>
                </a:extLst>
              </p:cNvPr>
              <p:cNvSpPr txBox="1"/>
              <p:nvPr/>
            </p:nvSpPr>
            <p:spPr>
              <a:xfrm>
                <a:off x="4143426" y="2561172"/>
                <a:ext cx="243088" cy="272623"/>
              </a:xfrm>
              <a:prstGeom prst="rect">
                <a:avLst/>
              </a:prstGeom>
              <a:noFill/>
            </p:spPr>
            <p:txBody>
              <a:bodyPr wrap="none" rtlCol="0">
                <a:spAutoFit/>
              </a:bodyPr>
              <a:lstStyle/>
              <a:p>
                <a:r>
                  <a:rPr lang="tr-TR" sz="1400"/>
                  <a:t>+</a:t>
                </a:r>
              </a:p>
            </p:txBody>
          </p:sp>
          <p:sp>
            <p:nvSpPr>
              <p:cNvPr id="75" name="Üçgen 74">
                <a:extLst>
                  <a:ext uri="{FF2B5EF4-FFF2-40B4-BE49-F238E27FC236}">
                    <a16:creationId xmlns:a16="http://schemas.microsoft.com/office/drawing/2014/main" id="{382BCF7F-CFCA-2246-8418-9326E0BD04F8}"/>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6" name="Yuvarlatılmış Dikdörtgen 75">
                <a:extLst>
                  <a:ext uri="{FF2B5EF4-FFF2-40B4-BE49-F238E27FC236}">
                    <a16:creationId xmlns:a16="http://schemas.microsoft.com/office/drawing/2014/main" id="{1E9E8382-5371-9947-8CB5-2E6ACF20E499}"/>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72" name="Grafik 71">
              <a:extLst>
                <a:ext uri="{FF2B5EF4-FFF2-40B4-BE49-F238E27FC236}">
                  <a16:creationId xmlns:a16="http://schemas.microsoft.com/office/drawing/2014/main" id="{F7BDFDA3-0B8B-B34D-AA13-302BEBF7D0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77" name="Grup 76">
            <a:extLst>
              <a:ext uri="{FF2B5EF4-FFF2-40B4-BE49-F238E27FC236}">
                <a16:creationId xmlns:a16="http://schemas.microsoft.com/office/drawing/2014/main" id="{AA6562D4-2002-954A-BBEF-4C223F435EF0}"/>
              </a:ext>
            </a:extLst>
          </p:cNvPr>
          <p:cNvGrpSpPr/>
          <p:nvPr userDrawn="1"/>
        </p:nvGrpSpPr>
        <p:grpSpPr>
          <a:xfrm>
            <a:off x="16233022" y="5199986"/>
            <a:ext cx="1093258" cy="1032310"/>
            <a:chOff x="711024" y="2004013"/>
            <a:chExt cx="968386" cy="914400"/>
          </a:xfrm>
        </p:grpSpPr>
        <p:cxnSp>
          <p:nvCxnSpPr>
            <p:cNvPr id="78" name="Düz Bağlayıcı 77">
              <a:extLst>
                <a:ext uri="{FF2B5EF4-FFF2-40B4-BE49-F238E27FC236}">
                  <a16:creationId xmlns:a16="http://schemas.microsoft.com/office/drawing/2014/main" id="{71268001-DD4C-3042-9210-B3367BED2918}"/>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79" name="Düz Bağlayıcı 78">
              <a:extLst>
                <a:ext uri="{FF2B5EF4-FFF2-40B4-BE49-F238E27FC236}">
                  <a16:creationId xmlns:a16="http://schemas.microsoft.com/office/drawing/2014/main" id="{21E78017-2FAD-0D43-901B-71A5DEC6469C}"/>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80" name="Grup 79">
              <a:extLst>
                <a:ext uri="{FF2B5EF4-FFF2-40B4-BE49-F238E27FC236}">
                  <a16:creationId xmlns:a16="http://schemas.microsoft.com/office/drawing/2014/main" id="{62D773BE-CC14-B844-BAB5-3F8E7A1DBA28}"/>
                </a:ext>
              </a:extLst>
            </p:cNvPr>
            <p:cNvGrpSpPr/>
            <p:nvPr/>
          </p:nvGrpSpPr>
          <p:grpSpPr>
            <a:xfrm>
              <a:off x="711024" y="2004013"/>
              <a:ext cx="968386" cy="914400"/>
              <a:chOff x="3568268" y="1968711"/>
              <a:chExt cx="968386" cy="914400"/>
            </a:xfrm>
          </p:grpSpPr>
          <p:sp>
            <p:nvSpPr>
              <p:cNvPr id="82" name="Grafik 14">
                <a:extLst>
                  <a:ext uri="{FF2B5EF4-FFF2-40B4-BE49-F238E27FC236}">
                    <a16:creationId xmlns:a16="http://schemas.microsoft.com/office/drawing/2014/main" id="{509AC29A-9DB2-F149-98D3-DF4865EEBFEE}"/>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83" name="Metin kutusu 82">
                <a:extLst>
                  <a:ext uri="{FF2B5EF4-FFF2-40B4-BE49-F238E27FC236}">
                    <a16:creationId xmlns:a16="http://schemas.microsoft.com/office/drawing/2014/main" id="{874B66ED-6165-C545-9894-9D786ED79A4E}"/>
                  </a:ext>
                </a:extLst>
              </p:cNvPr>
              <p:cNvSpPr txBox="1"/>
              <p:nvPr/>
            </p:nvSpPr>
            <p:spPr>
              <a:xfrm>
                <a:off x="4143426" y="2561172"/>
                <a:ext cx="243088" cy="272623"/>
              </a:xfrm>
              <a:prstGeom prst="rect">
                <a:avLst/>
              </a:prstGeom>
              <a:noFill/>
            </p:spPr>
            <p:txBody>
              <a:bodyPr wrap="none" rtlCol="0">
                <a:spAutoFit/>
              </a:bodyPr>
              <a:lstStyle/>
              <a:p>
                <a:r>
                  <a:rPr lang="tr-TR" sz="1400">
                    <a:solidFill>
                      <a:srgbClr val="C8102E"/>
                    </a:solidFill>
                  </a:rPr>
                  <a:t>+</a:t>
                </a:r>
              </a:p>
            </p:txBody>
          </p:sp>
          <p:sp>
            <p:nvSpPr>
              <p:cNvPr id="84" name="Üçgen 83">
                <a:extLst>
                  <a:ext uri="{FF2B5EF4-FFF2-40B4-BE49-F238E27FC236}">
                    <a16:creationId xmlns:a16="http://schemas.microsoft.com/office/drawing/2014/main" id="{EF655530-877A-CD43-AC02-E585657DDD24}"/>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85" name="Yuvarlatılmış Dikdörtgen 84">
                <a:extLst>
                  <a:ext uri="{FF2B5EF4-FFF2-40B4-BE49-F238E27FC236}">
                    <a16:creationId xmlns:a16="http://schemas.microsoft.com/office/drawing/2014/main" id="{58C7706C-2E1C-8C43-AD95-1C2A7354CC2A}"/>
                  </a:ext>
                </a:extLst>
              </p:cNvPr>
              <p:cNvSpPr/>
              <p:nvPr/>
            </p:nvSpPr>
            <p:spPr>
              <a:xfrm rot="5400000">
                <a:off x="3895275" y="2591766"/>
                <a:ext cx="10800" cy="216000"/>
              </a:xfrm>
              <a:prstGeom prst="round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81" name="Grafik 80">
              <a:extLst>
                <a:ext uri="{FF2B5EF4-FFF2-40B4-BE49-F238E27FC236}">
                  <a16:creationId xmlns:a16="http://schemas.microsoft.com/office/drawing/2014/main" id="{8C1316B0-5367-8840-9A54-74ADCFF14175}"/>
                </a:ext>
              </a:extLst>
            </p:cNvPr>
            <p:cNvPicPr>
              <a:picLocks noChangeAspect="1"/>
            </p:cNvPicPr>
            <p:nvPr/>
          </p:nvPicPr>
          <p:blipFill>
            <a:blip r:embed="rId9">
              <a:lum bright="100000"/>
              <a:extLst>
                <a:ext uri="{96DAC541-7B7A-43D3-8B79-37D633B846F1}">
                  <asvg:svgBlip xmlns:asvg="http://schemas.microsoft.com/office/drawing/2016/SVG/main" r:embed="rId10"/>
                </a:ext>
              </a:extLst>
            </a:blip>
            <a:stretch>
              <a:fillRect/>
            </a:stretch>
          </p:blipFill>
          <p:spPr>
            <a:xfrm>
              <a:off x="935431" y="2173456"/>
              <a:ext cx="544632" cy="544632"/>
            </a:xfrm>
            <a:prstGeom prst="rect">
              <a:avLst/>
            </a:prstGeom>
          </p:spPr>
        </p:pic>
      </p:grpSp>
      <p:sp>
        <p:nvSpPr>
          <p:cNvPr id="86" name="Metin Yer Tutucusu 65">
            <a:extLst>
              <a:ext uri="{FF2B5EF4-FFF2-40B4-BE49-F238E27FC236}">
                <a16:creationId xmlns:a16="http://schemas.microsoft.com/office/drawing/2014/main" id="{B7FA8D0F-6246-5E45-A332-DEAF411AA798}"/>
              </a:ext>
            </a:extLst>
          </p:cNvPr>
          <p:cNvSpPr>
            <a:spLocks noGrp="1"/>
          </p:cNvSpPr>
          <p:nvPr>
            <p:ph type="body" sz="quarter" idx="13" hasCustomPrompt="1"/>
          </p:nvPr>
        </p:nvSpPr>
        <p:spPr>
          <a:xfrm>
            <a:off x="496404" y="379207"/>
            <a:ext cx="10377004" cy="1270690"/>
          </a:xfrm>
          <a:prstGeom prst="rect">
            <a:avLst/>
          </a:prstGeom>
        </p:spPr>
        <p:txBody>
          <a:bodyPr>
            <a:noAutofit/>
          </a:bodyPr>
          <a:lstStyle>
            <a:lvl1pPr marL="0" indent="0">
              <a:buNone/>
              <a:defRPr sz="8000" b="1" i="0">
                <a:solidFill>
                  <a:schemeClr val="bg1"/>
                </a:solidFill>
                <a:latin typeface="Graublau Sans" panose="02000500040000020004" pitchFamily="2" charset="0"/>
              </a:defRPr>
            </a:lvl1pPr>
            <a:lvl2pPr>
              <a:defRPr b="1" i="0">
                <a:solidFill>
                  <a:schemeClr val="bg1"/>
                </a:solidFill>
                <a:latin typeface="Graublau Sans" panose="02000500040000020004" pitchFamily="2" charset="0"/>
              </a:defRPr>
            </a:lvl2pPr>
            <a:lvl3pPr>
              <a:defRPr b="1" i="0">
                <a:solidFill>
                  <a:schemeClr val="bg1"/>
                </a:solidFill>
                <a:latin typeface="Graublau Sans" panose="02000500040000020004" pitchFamily="2" charset="0"/>
              </a:defRPr>
            </a:lvl3pPr>
            <a:lvl4pPr>
              <a:defRPr b="1" i="0">
                <a:solidFill>
                  <a:schemeClr val="bg1"/>
                </a:solidFill>
                <a:latin typeface="Graublau Sans" panose="02000500040000020004" pitchFamily="2" charset="0"/>
              </a:defRPr>
            </a:lvl4pPr>
            <a:lvl5pPr>
              <a:defRPr b="1" i="0">
                <a:solidFill>
                  <a:schemeClr val="bg1"/>
                </a:solidFill>
                <a:latin typeface="Graublau Sans" panose="02000500040000020004" pitchFamily="2" charset="0"/>
              </a:defRPr>
            </a:lvl5pPr>
          </a:lstStyle>
          <a:p>
            <a:pPr lvl="0"/>
            <a:r>
              <a:rPr lang="tr-TR"/>
              <a:t>Lorem </a:t>
            </a:r>
            <a:r>
              <a:rPr lang="en-US"/>
              <a:t>i</a:t>
            </a:r>
            <a:r>
              <a:rPr lang="tr-TR"/>
              <a:t>psum</a:t>
            </a:r>
          </a:p>
        </p:txBody>
      </p:sp>
      <p:sp>
        <p:nvSpPr>
          <p:cNvPr id="87" name="Metin Yer Tutucusu 95">
            <a:extLst>
              <a:ext uri="{FF2B5EF4-FFF2-40B4-BE49-F238E27FC236}">
                <a16:creationId xmlns:a16="http://schemas.microsoft.com/office/drawing/2014/main" id="{214570C8-76B0-FF49-9E5B-F810E01986AD}"/>
              </a:ext>
            </a:extLst>
          </p:cNvPr>
          <p:cNvSpPr>
            <a:spLocks noGrp="1"/>
          </p:cNvSpPr>
          <p:nvPr>
            <p:ph type="body" sz="quarter" idx="36" hasCustomPrompt="1"/>
          </p:nvPr>
        </p:nvSpPr>
        <p:spPr>
          <a:xfrm>
            <a:off x="504826" y="1728980"/>
            <a:ext cx="9779000" cy="1442060"/>
          </a:xfrm>
          <a:prstGeom prst="rect">
            <a:avLst/>
          </a:prstGeom>
        </p:spPr>
        <p:txBody>
          <a:bodyPr>
            <a:noAutofit/>
          </a:bodyPr>
          <a:lstStyle>
            <a:lvl1pPr marL="0" indent="0">
              <a:buNone/>
              <a:defRPr sz="2400" b="0" i="0">
                <a:solidFill>
                  <a:schemeClr val="bg1"/>
                </a:solidFill>
                <a:latin typeface="Graublau Sans Light" panose="02000500040000020004" pitchFamily="2" charset="0"/>
              </a:defRPr>
            </a:lvl1pPr>
            <a:lvl2pPr marL="914400" indent="0">
              <a:buNone/>
              <a:defRPr sz="2400" b="0" i="0">
                <a:solidFill>
                  <a:schemeClr val="bg1"/>
                </a:solidFill>
                <a:latin typeface="Graublau Sans Light" panose="02000500040000020004" pitchFamily="2" charset="0"/>
              </a:defRPr>
            </a:lvl2pPr>
            <a:lvl3pPr marL="1828800" indent="0">
              <a:buNone/>
              <a:defRPr sz="2400" b="0" i="0">
                <a:solidFill>
                  <a:schemeClr val="bg1"/>
                </a:solidFill>
                <a:latin typeface="Graublau Sans Light" panose="02000500040000020004" pitchFamily="2" charset="0"/>
              </a:defRPr>
            </a:lvl3pPr>
            <a:lvl4pPr marL="2743200" indent="0">
              <a:buNone/>
              <a:defRPr sz="2400" b="0" i="0">
                <a:solidFill>
                  <a:schemeClr val="bg1"/>
                </a:solidFill>
                <a:latin typeface="Graublau Sans Light" panose="02000500040000020004" pitchFamily="2" charset="0"/>
              </a:defRPr>
            </a:lvl4pPr>
            <a:lvl5pPr marL="3657600" indent="0">
              <a:buNone/>
              <a:defRPr sz="2400" b="0" i="0">
                <a:solidFill>
                  <a:schemeClr val="bg1"/>
                </a:solidFill>
                <a:latin typeface="Graublau Sans Light" panose="02000500040000020004" pitchFamily="2" charset="0"/>
              </a:defRPr>
            </a:lvl5pPr>
          </a:lstStyle>
          <a:p>
            <a:pPr lvl="0"/>
            <a:r>
              <a:rPr lang="tr-TR"/>
              <a:t>Asıl metin stillerini düzenlemek için tıklayın</a:t>
            </a:r>
          </a:p>
        </p:txBody>
      </p:sp>
      <p:sp>
        <p:nvSpPr>
          <p:cNvPr id="88" name="Metin Yer Tutucusu 69">
            <a:extLst>
              <a:ext uri="{FF2B5EF4-FFF2-40B4-BE49-F238E27FC236}">
                <a16:creationId xmlns:a16="http://schemas.microsoft.com/office/drawing/2014/main" id="{2D1C92F8-37E2-BB4A-A0D3-280F1F43AC7A}"/>
              </a:ext>
            </a:extLst>
          </p:cNvPr>
          <p:cNvSpPr>
            <a:spLocks noGrp="1"/>
          </p:cNvSpPr>
          <p:nvPr>
            <p:ph type="body" sz="quarter" idx="18" hasCustomPrompt="1"/>
          </p:nvPr>
        </p:nvSpPr>
        <p:spPr>
          <a:xfrm>
            <a:off x="6585833" y="6382110"/>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89" name="Metin Yer Tutucusu 69">
            <a:extLst>
              <a:ext uri="{FF2B5EF4-FFF2-40B4-BE49-F238E27FC236}">
                <a16:creationId xmlns:a16="http://schemas.microsoft.com/office/drawing/2014/main" id="{1BAF5E9A-7AD5-9249-BD46-BE1A93A710FD}"/>
              </a:ext>
            </a:extLst>
          </p:cNvPr>
          <p:cNvSpPr>
            <a:spLocks noGrp="1"/>
          </p:cNvSpPr>
          <p:nvPr>
            <p:ph type="body" sz="quarter" idx="19" hasCustomPrompt="1"/>
          </p:nvPr>
        </p:nvSpPr>
        <p:spPr>
          <a:xfrm>
            <a:off x="6585833" y="724695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90" name="Metin Yer Tutucusu 69">
            <a:extLst>
              <a:ext uri="{FF2B5EF4-FFF2-40B4-BE49-F238E27FC236}">
                <a16:creationId xmlns:a16="http://schemas.microsoft.com/office/drawing/2014/main" id="{4733081B-2A52-5D48-8400-D2F1931EFE52}"/>
              </a:ext>
            </a:extLst>
          </p:cNvPr>
          <p:cNvSpPr>
            <a:spLocks noGrp="1"/>
          </p:cNvSpPr>
          <p:nvPr>
            <p:ph type="body" sz="quarter" idx="20" hasCustomPrompt="1"/>
          </p:nvPr>
        </p:nvSpPr>
        <p:spPr>
          <a:xfrm>
            <a:off x="6585833" y="8095536"/>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91" name="Metin Yer Tutucusu 69">
            <a:extLst>
              <a:ext uri="{FF2B5EF4-FFF2-40B4-BE49-F238E27FC236}">
                <a16:creationId xmlns:a16="http://schemas.microsoft.com/office/drawing/2014/main" id="{DCA1B66A-A4D8-5646-8D8F-C42109D312F2}"/>
              </a:ext>
            </a:extLst>
          </p:cNvPr>
          <p:cNvSpPr>
            <a:spLocks noGrp="1"/>
          </p:cNvSpPr>
          <p:nvPr>
            <p:ph type="body" sz="quarter" idx="21" hasCustomPrompt="1"/>
          </p:nvPr>
        </p:nvSpPr>
        <p:spPr>
          <a:xfrm>
            <a:off x="6585833" y="889321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02" name="Metin Yer Tutucusu 69">
            <a:extLst>
              <a:ext uri="{FF2B5EF4-FFF2-40B4-BE49-F238E27FC236}">
                <a16:creationId xmlns:a16="http://schemas.microsoft.com/office/drawing/2014/main" id="{3FA4ED17-5E34-1D49-9DCE-0BDE8C52EE4E}"/>
              </a:ext>
            </a:extLst>
          </p:cNvPr>
          <p:cNvSpPr>
            <a:spLocks noGrp="1"/>
          </p:cNvSpPr>
          <p:nvPr>
            <p:ph type="body" sz="quarter" idx="22" hasCustomPrompt="1"/>
          </p:nvPr>
        </p:nvSpPr>
        <p:spPr>
          <a:xfrm>
            <a:off x="10949371" y="633990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03" name="Metin Yer Tutucusu 69">
            <a:extLst>
              <a:ext uri="{FF2B5EF4-FFF2-40B4-BE49-F238E27FC236}">
                <a16:creationId xmlns:a16="http://schemas.microsoft.com/office/drawing/2014/main" id="{A310233F-BBE8-764E-8086-8FE39A18ADF2}"/>
              </a:ext>
            </a:extLst>
          </p:cNvPr>
          <p:cNvSpPr>
            <a:spLocks noGrp="1"/>
          </p:cNvSpPr>
          <p:nvPr>
            <p:ph type="body" sz="quarter" idx="23" hasCustomPrompt="1"/>
          </p:nvPr>
        </p:nvSpPr>
        <p:spPr>
          <a:xfrm>
            <a:off x="10949371" y="721882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04" name="Metin Yer Tutucusu 69">
            <a:extLst>
              <a:ext uri="{FF2B5EF4-FFF2-40B4-BE49-F238E27FC236}">
                <a16:creationId xmlns:a16="http://schemas.microsoft.com/office/drawing/2014/main" id="{E362C8C4-C1C5-B746-B11A-737EB5004684}"/>
              </a:ext>
            </a:extLst>
          </p:cNvPr>
          <p:cNvSpPr>
            <a:spLocks noGrp="1"/>
          </p:cNvSpPr>
          <p:nvPr>
            <p:ph type="body" sz="quarter" idx="24" hasCustomPrompt="1"/>
          </p:nvPr>
        </p:nvSpPr>
        <p:spPr>
          <a:xfrm>
            <a:off x="10949371" y="808451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05" name="Metin Yer Tutucusu 69">
            <a:extLst>
              <a:ext uri="{FF2B5EF4-FFF2-40B4-BE49-F238E27FC236}">
                <a16:creationId xmlns:a16="http://schemas.microsoft.com/office/drawing/2014/main" id="{5C47A0E6-5CEE-554C-8BF8-7941B138FD57}"/>
              </a:ext>
            </a:extLst>
          </p:cNvPr>
          <p:cNvSpPr>
            <a:spLocks noGrp="1"/>
          </p:cNvSpPr>
          <p:nvPr>
            <p:ph type="body" sz="quarter" idx="25" hasCustomPrompt="1"/>
          </p:nvPr>
        </p:nvSpPr>
        <p:spPr>
          <a:xfrm>
            <a:off x="10949371" y="888640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06" name="Metin Yer Tutucusu 83">
            <a:extLst>
              <a:ext uri="{FF2B5EF4-FFF2-40B4-BE49-F238E27FC236}">
                <a16:creationId xmlns:a16="http://schemas.microsoft.com/office/drawing/2014/main" id="{F64C65B8-FB3E-4345-BD74-26A257F6186F}"/>
              </a:ext>
            </a:extLst>
          </p:cNvPr>
          <p:cNvSpPr>
            <a:spLocks noGrp="1"/>
          </p:cNvSpPr>
          <p:nvPr>
            <p:ph type="body" sz="quarter" idx="26" hasCustomPrompt="1"/>
          </p:nvPr>
        </p:nvSpPr>
        <p:spPr>
          <a:xfrm>
            <a:off x="10912769" y="9607309"/>
            <a:ext cx="379095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07" name="Metin Yer Tutucusu 69">
            <a:extLst>
              <a:ext uri="{FF2B5EF4-FFF2-40B4-BE49-F238E27FC236}">
                <a16:creationId xmlns:a16="http://schemas.microsoft.com/office/drawing/2014/main" id="{F9EDEB00-5C36-D24B-9C3C-45C3A60D9970}"/>
              </a:ext>
            </a:extLst>
          </p:cNvPr>
          <p:cNvSpPr>
            <a:spLocks noGrp="1"/>
          </p:cNvSpPr>
          <p:nvPr>
            <p:ph type="body" sz="quarter" idx="29" hasCustomPrompt="1"/>
          </p:nvPr>
        </p:nvSpPr>
        <p:spPr>
          <a:xfrm>
            <a:off x="14915095" y="6339908"/>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08" name="Metin Yer Tutucusu 69">
            <a:extLst>
              <a:ext uri="{FF2B5EF4-FFF2-40B4-BE49-F238E27FC236}">
                <a16:creationId xmlns:a16="http://schemas.microsoft.com/office/drawing/2014/main" id="{E6EA67E6-F5DB-B246-9412-E5B47040BD2F}"/>
              </a:ext>
            </a:extLst>
          </p:cNvPr>
          <p:cNvSpPr>
            <a:spLocks noGrp="1"/>
          </p:cNvSpPr>
          <p:nvPr>
            <p:ph type="body" sz="quarter" idx="30" hasCustomPrompt="1"/>
          </p:nvPr>
        </p:nvSpPr>
        <p:spPr>
          <a:xfrm>
            <a:off x="14915095" y="7218822"/>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09" name="Metin Yer Tutucusu 69">
            <a:extLst>
              <a:ext uri="{FF2B5EF4-FFF2-40B4-BE49-F238E27FC236}">
                <a16:creationId xmlns:a16="http://schemas.microsoft.com/office/drawing/2014/main" id="{9A0E00A1-33C2-494C-B6A1-29AA092D7047}"/>
              </a:ext>
            </a:extLst>
          </p:cNvPr>
          <p:cNvSpPr>
            <a:spLocks noGrp="1"/>
          </p:cNvSpPr>
          <p:nvPr>
            <p:ph type="body" sz="quarter" idx="31" hasCustomPrompt="1"/>
          </p:nvPr>
        </p:nvSpPr>
        <p:spPr>
          <a:xfrm>
            <a:off x="14915095" y="8098586"/>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0" name="Metin Yer Tutucusu 69">
            <a:extLst>
              <a:ext uri="{FF2B5EF4-FFF2-40B4-BE49-F238E27FC236}">
                <a16:creationId xmlns:a16="http://schemas.microsoft.com/office/drawing/2014/main" id="{81DE2F6B-79BF-244C-881E-226EE561FACB}"/>
              </a:ext>
            </a:extLst>
          </p:cNvPr>
          <p:cNvSpPr>
            <a:spLocks noGrp="1"/>
          </p:cNvSpPr>
          <p:nvPr>
            <p:ph type="body" sz="quarter" idx="32" hasCustomPrompt="1"/>
          </p:nvPr>
        </p:nvSpPr>
        <p:spPr>
          <a:xfrm>
            <a:off x="14915095" y="8872332"/>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1" name="Metin Yer Tutucusu 83">
            <a:extLst>
              <a:ext uri="{FF2B5EF4-FFF2-40B4-BE49-F238E27FC236}">
                <a16:creationId xmlns:a16="http://schemas.microsoft.com/office/drawing/2014/main" id="{322C708F-50DD-7444-B729-05FD3D473C81}"/>
              </a:ext>
            </a:extLst>
          </p:cNvPr>
          <p:cNvSpPr>
            <a:spLocks noGrp="1"/>
          </p:cNvSpPr>
          <p:nvPr>
            <p:ph type="body" sz="quarter" idx="33" hasCustomPrompt="1"/>
          </p:nvPr>
        </p:nvSpPr>
        <p:spPr>
          <a:xfrm>
            <a:off x="14878493" y="9621377"/>
            <a:ext cx="3790950" cy="603250"/>
          </a:xfrm>
          <a:prstGeom prst="rect">
            <a:avLst/>
          </a:prstGeom>
        </p:spPr>
        <p:txBody>
          <a:bodyPr>
            <a:noAutofit/>
          </a:bodyPr>
          <a:lstStyle>
            <a:lvl1pPr marL="0" indent="0" algn="ctr">
              <a:buNone/>
              <a:defRPr sz="4800" b="0" i="0">
                <a:solidFill>
                  <a:schemeClr val="bg1"/>
                </a:solidFill>
                <a:latin typeface="Graublau Sans Book" panose="02000500040000020004" pitchFamily="2" charset="0"/>
              </a:defRPr>
            </a:lvl1pPr>
          </a:lstStyle>
          <a:p>
            <a:pPr lvl="0"/>
            <a:r>
              <a:rPr lang="tr-TR"/>
              <a:t>$10</a:t>
            </a:r>
          </a:p>
        </p:txBody>
      </p:sp>
      <p:sp>
        <p:nvSpPr>
          <p:cNvPr id="112" name="Metin Yer Tutucusu 69">
            <a:extLst>
              <a:ext uri="{FF2B5EF4-FFF2-40B4-BE49-F238E27FC236}">
                <a16:creationId xmlns:a16="http://schemas.microsoft.com/office/drawing/2014/main" id="{BF3637EE-A5BF-3144-8206-8DEEDEE7EBBB}"/>
              </a:ext>
            </a:extLst>
          </p:cNvPr>
          <p:cNvSpPr>
            <a:spLocks noGrp="1"/>
          </p:cNvSpPr>
          <p:nvPr>
            <p:ph type="body" sz="quarter" idx="37" hasCustomPrompt="1"/>
          </p:nvPr>
        </p:nvSpPr>
        <p:spPr>
          <a:xfrm>
            <a:off x="18743061" y="633990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13" name="Metin Yer Tutucusu 69">
            <a:extLst>
              <a:ext uri="{FF2B5EF4-FFF2-40B4-BE49-F238E27FC236}">
                <a16:creationId xmlns:a16="http://schemas.microsoft.com/office/drawing/2014/main" id="{ACA126A9-399B-454C-9A6F-B026131B410A}"/>
              </a:ext>
            </a:extLst>
          </p:cNvPr>
          <p:cNvSpPr>
            <a:spLocks noGrp="1"/>
          </p:cNvSpPr>
          <p:nvPr>
            <p:ph type="body" sz="quarter" idx="38" hasCustomPrompt="1"/>
          </p:nvPr>
        </p:nvSpPr>
        <p:spPr>
          <a:xfrm>
            <a:off x="18743061" y="721882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14" name="Metin Yer Tutucusu 69">
            <a:extLst>
              <a:ext uri="{FF2B5EF4-FFF2-40B4-BE49-F238E27FC236}">
                <a16:creationId xmlns:a16="http://schemas.microsoft.com/office/drawing/2014/main" id="{AF5A366D-0DAA-F04D-8ED1-C55697ABBAF6}"/>
              </a:ext>
            </a:extLst>
          </p:cNvPr>
          <p:cNvSpPr>
            <a:spLocks noGrp="1"/>
          </p:cNvSpPr>
          <p:nvPr>
            <p:ph type="body" sz="quarter" idx="39" hasCustomPrompt="1"/>
          </p:nvPr>
        </p:nvSpPr>
        <p:spPr>
          <a:xfrm>
            <a:off x="18743061" y="808451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5" name="Metin Yer Tutucusu 69">
            <a:extLst>
              <a:ext uri="{FF2B5EF4-FFF2-40B4-BE49-F238E27FC236}">
                <a16:creationId xmlns:a16="http://schemas.microsoft.com/office/drawing/2014/main" id="{C25CB9C8-8F52-D447-B70E-5CCAE489E2FA}"/>
              </a:ext>
            </a:extLst>
          </p:cNvPr>
          <p:cNvSpPr>
            <a:spLocks noGrp="1"/>
          </p:cNvSpPr>
          <p:nvPr>
            <p:ph type="body" sz="quarter" idx="40" hasCustomPrompt="1"/>
          </p:nvPr>
        </p:nvSpPr>
        <p:spPr>
          <a:xfrm>
            <a:off x="18743061" y="888640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6" name="Metin Yer Tutucusu 83">
            <a:extLst>
              <a:ext uri="{FF2B5EF4-FFF2-40B4-BE49-F238E27FC236}">
                <a16:creationId xmlns:a16="http://schemas.microsoft.com/office/drawing/2014/main" id="{02290220-AE17-0F46-B79E-D118583AC0F8}"/>
              </a:ext>
            </a:extLst>
          </p:cNvPr>
          <p:cNvSpPr>
            <a:spLocks noGrp="1"/>
          </p:cNvSpPr>
          <p:nvPr>
            <p:ph type="body" sz="quarter" idx="41" hasCustomPrompt="1"/>
          </p:nvPr>
        </p:nvSpPr>
        <p:spPr>
          <a:xfrm>
            <a:off x="18706459" y="9607309"/>
            <a:ext cx="379095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18" name="Metin Yer Tutucusu 69">
            <a:extLst>
              <a:ext uri="{FF2B5EF4-FFF2-40B4-BE49-F238E27FC236}">
                <a16:creationId xmlns:a16="http://schemas.microsoft.com/office/drawing/2014/main" id="{5E621F77-21BD-6C43-A512-3806DCE14E53}"/>
              </a:ext>
            </a:extLst>
          </p:cNvPr>
          <p:cNvSpPr>
            <a:spLocks noGrp="1"/>
          </p:cNvSpPr>
          <p:nvPr>
            <p:ph type="body" sz="quarter" idx="27" hasCustomPrompt="1"/>
          </p:nvPr>
        </p:nvSpPr>
        <p:spPr>
          <a:xfrm>
            <a:off x="10695025" y="1044918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9" name="Metin Yer Tutucusu 69">
            <a:extLst>
              <a:ext uri="{FF2B5EF4-FFF2-40B4-BE49-F238E27FC236}">
                <a16:creationId xmlns:a16="http://schemas.microsoft.com/office/drawing/2014/main" id="{0BFF1895-8107-C748-8A00-4D5B05E3E8E4}"/>
              </a:ext>
            </a:extLst>
          </p:cNvPr>
          <p:cNvSpPr>
            <a:spLocks noGrp="1"/>
          </p:cNvSpPr>
          <p:nvPr>
            <p:ph type="body" sz="quarter" idx="42" hasCustomPrompt="1"/>
          </p:nvPr>
        </p:nvSpPr>
        <p:spPr>
          <a:xfrm>
            <a:off x="14680029" y="1044918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20" name="Metin Yer Tutucusu 69">
            <a:extLst>
              <a:ext uri="{FF2B5EF4-FFF2-40B4-BE49-F238E27FC236}">
                <a16:creationId xmlns:a16="http://schemas.microsoft.com/office/drawing/2014/main" id="{62779F65-3E43-DE40-8753-4D9D2A5FCC39}"/>
              </a:ext>
            </a:extLst>
          </p:cNvPr>
          <p:cNvSpPr>
            <a:spLocks noGrp="1"/>
          </p:cNvSpPr>
          <p:nvPr>
            <p:ph type="body" sz="quarter" idx="43" hasCustomPrompt="1"/>
          </p:nvPr>
        </p:nvSpPr>
        <p:spPr>
          <a:xfrm>
            <a:off x="18593209" y="1044918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92" name="Metin Yer Tutucusu 69">
            <a:extLst>
              <a:ext uri="{FF2B5EF4-FFF2-40B4-BE49-F238E27FC236}">
                <a16:creationId xmlns:a16="http://schemas.microsoft.com/office/drawing/2014/main" id="{B52C8645-2983-D14F-8BDF-EA38E8DF0D60}"/>
              </a:ext>
            </a:extLst>
          </p:cNvPr>
          <p:cNvSpPr>
            <a:spLocks noGrp="1"/>
          </p:cNvSpPr>
          <p:nvPr>
            <p:ph type="body" sz="quarter" idx="15" hasCustomPrompt="1"/>
          </p:nvPr>
        </p:nvSpPr>
        <p:spPr>
          <a:xfrm>
            <a:off x="11009621" y="3998838"/>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93" name="Metin Yer Tutucusu 69">
            <a:extLst>
              <a:ext uri="{FF2B5EF4-FFF2-40B4-BE49-F238E27FC236}">
                <a16:creationId xmlns:a16="http://schemas.microsoft.com/office/drawing/2014/main" id="{43A34467-FDF7-2347-AE69-B7D849961258}"/>
              </a:ext>
            </a:extLst>
          </p:cNvPr>
          <p:cNvSpPr>
            <a:spLocks noGrp="1"/>
          </p:cNvSpPr>
          <p:nvPr>
            <p:ph type="body" sz="quarter" idx="44" hasCustomPrompt="1"/>
          </p:nvPr>
        </p:nvSpPr>
        <p:spPr>
          <a:xfrm>
            <a:off x="15032227" y="3829433"/>
            <a:ext cx="3698874" cy="487218"/>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94" name="Metin Yer Tutucusu 69">
            <a:extLst>
              <a:ext uri="{FF2B5EF4-FFF2-40B4-BE49-F238E27FC236}">
                <a16:creationId xmlns:a16="http://schemas.microsoft.com/office/drawing/2014/main" id="{ABED78E2-6954-0B4A-A98D-3973B1410625}"/>
              </a:ext>
            </a:extLst>
          </p:cNvPr>
          <p:cNvSpPr>
            <a:spLocks noGrp="1"/>
          </p:cNvSpPr>
          <p:nvPr>
            <p:ph type="body" sz="quarter" idx="45" hasCustomPrompt="1"/>
          </p:nvPr>
        </p:nvSpPr>
        <p:spPr>
          <a:xfrm>
            <a:off x="18985301" y="3998838"/>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95" name="Metin Yer Tutucusu 99">
            <a:extLst>
              <a:ext uri="{FF2B5EF4-FFF2-40B4-BE49-F238E27FC236}">
                <a16:creationId xmlns:a16="http://schemas.microsoft.com/office/drawing/2014/main" id="{E72496F9-8E54-244A-B37F-03EA3CD8BDAF}"/>
              </a:ext>
            </a:extLst>
          </p:cNvPr>
          <p:cNvSpPr>
            <a:spLocks noGrp="1"/>
          </p:cNvSpPr>
          <p:nvPr>
            <p:ph type="body" sz="quarter" idx="46" hasCustomPrompt="1"/>
          </p:nvPr>
        </p:nvSpPr>
        <p:spPr>
          <a:xfrm>
            <a:off x="14936871" y="4325935"/>
            <a:ext cx="3905938" cy="362666"/>
          </a:xfrm>
          <a:prstGeom prst="rect">
            <a:avLst/>
          </a:prstGeom>
        </p:spPr>
        <p:txBody>
          <a:bodyPr>
            <a:normAutofit/>
          </a:bodyPr>
          <a:lstStyle>
            <a:lvl1pPr marL="0" indent="0" algn="ctr">
              <a:buNone/>
              <a:defRPr sz="1800" b="0" i="0">
                <a:solidFill>
                  <a:schemeClr val="bg1"/>
                </a:solidFill>
                <a:latin typeface="Graublau Sans" panose="02000500040000020004" pitchFamily="2" charset="0"/>
              </a:defRPr>
            </a:lvl1pPr>
            <a:lvl2pPr marL="914400" indent="0" algn="ctr">
              <a:buNone/>
              <a:defRPr b="0" i="0">
                <a:solidFill>
                  <a:schemeClr val="bg1"/>
                </a:solidFill>
                <a:latin typeface="Graublau Sans" panose="02000500040000020004" pitchFamily="2" charset="0"/>
              </a:defRPr>
            </a:lvl2pPr>
            <a:lvl3pPr marL="1828800" indent="0" algn="ctr">
              <a:buNone/>
              <a:defRPr b="0" i="0">
                <a:solidFill>
                  <a:schemeClr val="bg1"/>
                </a:solidFill>
                <a:latin typeface="Graublau Sans" panose="02000500040000020004" pitchFamily="2" charset="0"/>
              </a:defRPr>
            </a:lvl3pPr>
            <a:lvl4pPr marL="2743200" indent="0" algn="ctr">
              <a:buNone/>
              <a:defRPr b="0" i="0">
                <a:solidFill>
                  <a:schemeClr val="bg1"/>
                </a:solidFill>
                <a:latin typeface="Graublau Sans" panose="02000500040000020004" pitchFamily="2" charset="0"/>
              </a:defRPr>
            </a:lvl4pPr>
            <a:lvl5pPr marL="3657600" indent="0" algn="ctr">
              <a:buNone/>
              <a:defRPr b="0" i="0">
                <a:solidFill>
                  <a:schemeClr val="bg1"/>
                </a:solidFill>
                <a:latin typeface="Graublau Sans" panose="02000500040000020004" pitchFamily="2" charset="0"/>
              </a:defRPr>
            </a:lvl5pPr>
          </a:lstStyle>
          <a:p>
            <a:pPr lvl="0"/>
            <a:r>
              <a:rPr lang="tr-TR"/>
              <a:t>Düzenlemek için tıklayın</a:t>
            </a:r>
          </a:p>
        </p:txBody>
      </p:sp>
    </p:spTree>
    <p:extLst>
      <p:ext uri="{BB962C8B-B14F-4D97-AF65-F5344CB8AC3E}">
        <p14:creationId xmlns:p14="http://schemas.microsoft.com/office/powerpoint/2010/main" val="24829860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6E9484EE-04E6-1342-9773-E387D373785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0"/>
            <a:ext cx="24374406" cy="13784236"/>
          </a:xfrm>
          <a:prstGeom prst="rect">
            <a:avLst/>
          </a:prstGeom>
        </p:spPr>
      </p:pic>
      <p:sp>
        <p:nvSpPr>
          <p:cNvPr id="7" name="Serbest Form 6">
            <a:extLst>
              <a:ext uri="{FF2B5EF4-FFF2-40B4-BE49-F238E27FC236}">
                <a16:creationId xmlns:a16="http://schemas.microsoft.com/office/drawing/2014/main" id="{20DBD8CE-F1E6-5743-9062-38519E091EFF}"/>
              </a:ext>
            </a:extLst>
          </p:cNvPr>
          <p:cNvSpPr/>
          <p:nvPr userDrawn="1"/>
        </p:nvSpPr>
        <p:spPr>
          <a:xfrm>
            <a:off x="-2326842"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1">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8" name="Serbest Form 7">
            <a:extLst>
              <a:ext uri="{FF2B5EF4-FFF2-40B4-BE49-F238E27FC236}">
                <a16:creationId xmlns:a16="http://schemas.microsoft.com/office/drawing/2014/main" id="{4C629467-5B8E-3549-8394-880CD92E9C29}"/>
              </a:ext>
            </a:extLst>
          </p:cNvPr>
          <p:cNvSpPr/>
          <p:nvPr userDrawn="1"/>
        </p:nvSpPr>
        <p:spPr>
          <a:xfrm>
            <a:off x="-2323466" y="1"/>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pic>
        <p:nvPicPr>
          <p:cNvPr id="10" name="Resim 9" descr="nesne içeren bir resim&#10;&#10;&#10;&#10;Açıklama otomatik olarak oluşturuldu">
            <a:extLst>
              <a:ext uri="{FF2B5EF4-FFF2-40B4-BE49-F238E27FC236}">
                <a16:creationId xmlns:a16="http://schemas.microsoft.com/office/drawing/2014/main" id="{9C42B3DA-8C25-E147-B858-645D9BF2B8DA}"/>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3" name="Düz Bağlayıcı 12">
            <a:extLst>
              <a:ext uri="{FF2B5EF4-FFF2-40B4-BE49-F238E27FC236}">
                <a16:creationId xmlns:a16="http://schemas.microsoft.com/office/drawing/2014/main" id="{AAA52C82-11CC-B74E-A846-08BD88346A1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4" name="Slayt Numarası">
            <a:extLst>
              <a:ext uri="{FF2B5EF4-FFF2-40B4-BE49-F238E27FC236}">
                <a16:creationId xmlns:a16="http://schemas.microsoft.com/office/drawing/2014/main" id="{5C1AD76E-CFCE-3C4F-AEBE-7103FF0D318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6" name="Serbest Form 15">
            <a:extLst>
              <a:ext uri="{FF2B5EF4-FFF2-40B4-BE49-F238E27FC236}">
                <a16:creationId xmlns:a16="http://schemas.microsoft.com/office/drawing/2014/main" id="{93A2EE88-FA8E-5F41-96F8-B6576B8425F6}"/>
              </a:ext>
            </a:extLst>
          </p:cNvPr>
          <p:cNvSpPr/>
          <p:nvPr/>
        </p:nvSpPr>
        <p:spPr>
          <a:xfrm>
            <a:off x="9644154" y="4067596"/>
            <a:ext cx="3760328" cy="60005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8" name="Serbest Form 17">
            <a:extLst>
              <a:ext uri="{FF2B5EF4-FFF2-40B4-BE49-F238E27FC236}">
                <a16:creationId xmlns:a16="http://schemas.microsoft.com/office/drawing/2014/main" id="{1CE6B141-BA91-274D-A99C-D33C5666E7FC}"/>
              </a:ext>
            </a:extLst>
          </p:cNvPr>
          <p:cNvSpPr/>
          <p:nvPr userDrawn="1"/>
        </p:nvSpPr>
        <p:spPr>
          <a:xfrm>
            <a:off x="6439781" y="6534520"/>
            <a:ext cx="16197850" cy="595552"/>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9" name="Serbest Form 18">
            <a:extLst>
              <a:ext uri="{FF2B5EF4-FFF2-40B4-BE49-F238E27FC236}">
                <a16:creationId xmlns:a16="http://schemas.microsoft.com/office/drawing/2014/main" id="{2D3ECB85-7AFD-DB45-9E76-70B14EDDE015}"/>
              </a:ext>
            </a:extLst>
          </p:cNvPr>
          <p:cNvSpPr/>
          <p:nvPr userDrawn="1"/>
        </p:nvSpPr>
        <p:spPr>
          <a:xfrm>
            <a:off x="6421705" y="7763606"/>
            <a:ext cx="16071738" cy="595552"/>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1" name="Serbest Form 20">
            <a:extLst>
              <a:ext uri="{FF2B5EF4-FFF2-40B4-BE49-F238E27FC236}">
                <a16:creationId xmlns:a16="http://schemas.microsoft.com/office/drawing/2014/main" id="{48E41CBB-FA67-5C48-BB09-E541F80EDF67}"/>
              </a:ext>
            </a:extLst>
          </p:cNvPr>
          <p:cNvSpPr/>
          <p:nvPr/>
        </p:nvSpPr>
        <p:spPr>
          <a:xfrm>
            <a:off x="15169532" y="4067596"/>
            <a:ext cx="3760328" cy="60005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6" name="Serbest Form 25">
            <a:extLst>
              <a:ext uri="{FF2B5EF4-FFF2-40B4-BE49-F238E27FC236}">
                <a16:creationId xmlns:a16="http://schemas.microsoft.com/office/drawing/2014/main" id="{887DA5FA-15D0-BA41-B4CC-F0AEC0A9A35F}"/>
              </a:ext>
            </a:extLst>
          </p:cNvPr>
          <p:cNvSpPr/>
          <p:nvPr/>
        </p:nvSpPr>
        <p:spPr>
          <a:xfrm>
            <a:off x="9900232" y="8999700"/>
            <a:ext cx="2091052" cy="51210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9" name="Serbest Form 28">
            <a:extLst>
              <a:ext uri="{FF2B5EF4-FFF2-40B4-BE49-F238E27FC236}">
                <a16:creationId xmlns:a16="http://schemas.microsoft.com/office/drawing/2014/main" id="{F67A4EA7-F46A-2E47-8CBA-AD4CFE994594}"/>
              </a:ext>
            </a:extLst>
          </p:cNvPr>
          <p:cNvSpPr/>
          <p:nvPr/>
        </p:nvSpPr>
        <p:spPr>
          <a:xfrm>
            <a:off x="15915638" y="8999700"/>
            <a:ext cx="2091052" cy="51210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9" name="Grup 38">
            <a:extLst>
              <a:ext uri="{FF2B5EF4-FFF2-40B4-BE49-F238E27FC236}">
                <a16:creationId xmlns:a16="http://schemas.microsoft.com/office/drawing/2014/main" id="{0E9418FF-5067-0046-BD91-19B2EA08D05C}"/>
              </a:ext>
            </a:extLst>
          </p:cNvPr>
          <p:cNvGrpSpPr/>
          <p:nvPr userDrawn="1"/>
        </p:nvGrpSpPr>
        <p:grpSpPr>
          <a:xfrm>
            <a:off x="12444104" y="3860946"/>
            <a:ext cx="3356744" cy="6177656"/>
            <a:chOff x="7568726" y="1811783"/>
            <a:chExt cx="2205413" cy="4058782"/>
          </a:xfrm>
        </p:grpSpPr>
        <p:sp>
          <p:nvSpPr>
            <p:cNvPr id="40" name="Grafik 5">
              <a:extLst>
                <a:ext uri="{FF2B5EF4-FFF2-40B4-BE49-F238E27FC236}">
                  <a16:creationId xmlns:a16="http://schemas.microsoft.com/office/drawing/2014/main" id="{132DB3F3-9D9A-0B48-BBD2-9E276006DB18}"/>
                </a:ext>
              </a:extLst>
            </p:cNvPr>
            <p:cNvSpPr/>
            <p:nvPr/>
          </p:nvSpPr>
          <p:spPr>
            <a:xfrm>
              <a:off x="7568726" y="1817881"/>
              <a:ext cx="2197665" cy="4052684"/>
            </a:xfrm>
            <a:custGeom>
              <a:avLst/>
              <a:gdLst>
                <a:gd name="connsiteX0" fmla="*/ 2362729 w 2362200"/>
                <a:gd name="connsiteY0" fmla="*/ 125413 h 4356100"/>
                <a:gd name="connsiteX1" fmla="*/ 2075709 w 2362200"/>
                <a:gd name="connsiteY1" fmla="*/ 4233863 h 4356100"/>
                <a:gd name="connsiteX2" fmla="*/ 1944264 w 2362200"/>
                <a:gd name="connsiteY2" fmla="*/ 4354513 h 4356100"/>
                <a:gd name="connsiteX3" fmla="*/ 115464 w 2362200"/>
                <a:gd name="connsiteY3" fmla="*/ 4354513 h 4356100"/>
                <a:gd name="connsiteX4" fmla="*/ 4974 w 2362200"/>
                <a:gd name="connsiteY4" fmla="*/ 4233863 h 4356100"/>
                <a:gd name="connsiteX5" fmla="*/ 292629 w 2362200"/>
                <a:gd name="connsiteY5" fmla="*/ 125413 h 4356100"/>
                <a:gd name="connsiteX6" fmla="*/ 424074 w 2362200"/>
                <a:gd name="connsiteY6" fmla="*/ 4763 h 4356100"/>
                <a:gd name="connsiteX7" fmla="*/ 2252874 w 2362200"/>
                <a:gd name="connsiteY7" fmla="*/ 4763 h 4356100"/>
                <a:gd name="connsiteX8" fmla="*/ 2362729 w 2362200"/>
                <a:gd name="connsiteY8" fmla="*/ 125413 h 435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2200" h="4356100">
                  <a:moveTo>
                    <a:pt x="2362729" y="125413"/>
                  </a:moveTo>
                  <a:lnTo>
                    <a:pt x="2075709" y="4233863"/>
                  </a:lnTo>
                  <a:cubicBezTo>
                    <a:pt x="2064914" y="4354513"/>
                    <a:pt x="1944264" y="4354513"/>
                    <a:pt x="1944264" y="4354513"/>
                  </a:cubicBezTo>
                  <a:lnTo>
                    <a:pt x="115464" y="4354513"/>
                  </a:lnTo>
                  <a:cubicBezTo>
                    <a:pt x="-5186" y="4354513"/>
                    <a:pt x="4974" y="4233863"/>
                    <a:pt x="4974" y="4233863"/>
                  </a:cubicBezTo>
                  <a:lnTo>
                    <a:pt x="292629" y="125413"/>
                  </a:lnTo>
                  <a:cubicBezTo>
                    <a:pt x="303424" y="4763"/>
                    <a:pt x="424074" y="4763"/>
                    <a:pt x="424074" y="4763"/>
                  </a:cubicBezTo>
                  <a:lnTo>
                    <a:pt x="2252874" y="4763"/>
                  </a:lnTo>
                  <a:cubicBezTo>
                    <a:pt x="2373524" y="4763"/>
                    <a:pt x="2362729" y="125413"/>
                    <a:pt x="2362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1" name="Serbest Form 50">
              <a:extLst>
                <a:ext uri="{FF2B5EF4-FFF2-40B4-BE49-F238E27FC236}">
                  <a16:creationId xmlns:a16="http://schemas.microsoft.com/office/drawing/2014/main" id="{0302143C-044A-5E4A-A313-0C6E424D9868}"/>
                </a:ext>
              </a:extLst>
            </p:cNvPr>
            <p:cNvSpPr/>
            <p:nvPr/>
          </p:nvSpPr>
          <p:spPr>
            <a:xfrm>
              <a:off x="7803582" y="1811783"/>
              <a:ext cx="1970557" cy="633932"/>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9" name="Serbest Form 48">
              <a:extLst>
                <a:ext uri="{FF2B5EF4-FFF2-40B4-BE49-F238E27FC236}">
                  <a16:creationId xmlns:a16="http://schemas.microsoft.com/office/drawing/2014/main" id="{9C528353-70CC-2044-B643-1FA0D5EC4EC8}"/>
                </a:ext>
              </a:extLst>
            </p:cNvPr>
            <p:cNvSpPr/>
            <p:nvPr/>
          </p:nvSpPr>
          <p:spPr>
            <a:xfrm>
              <a:off x="7907828" y="5187996"/>
              <a:ext cx="1373841" cy="336455"/>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sp>
        <p:nvSpPr>
          <p:cNvPr id="60" name="Serbest Form 139">
            <a:extLst>
              <a:ext uri="{FF2B5EF4-FFF2-40B4-BE49-F238E27FC236}">
                <a16:creationId xmlns:a16="http://schemas.microsoft.com/office/drawing/2014/main" id="{3538ABE2-47A2-8C47-B34F-CE89469B1604}"/>
              </a:ext>
            </a:extLst>
          </p:cNvPr>
          <p:cNvSpPr/>
          <p:nvPr/>
        </p:nvSpPr>
        <p:spPr>
          <a:xfrm>
            <a:off x="18814532" y="8999700"/>
            <a:ext cx="2091052" cy="51210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Serbest Form 79">
            <a:extLst>
              <a:ext uri="{FF2B5EF4-FFF2-40B4-BE49-F238E27FC236}">
                <a16:creationId xmlns:a16="http://schemas.microsoft.com/office/drawing/2014/main" id="{59435FB8-87ED-254A-BDA6-35259ACD0065}"/>
              </a:ext>
            </a:extLst>
          </p:cNvPr>
          <p:cNvSpPr/>
          <p:nvPr/>
        </p:nvSpPr>
        <p:spPr>
          <a:xfrm>
            <a:off x="18145811" y="4067598"/>
            <a:ext cx="3621990" cy="60005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71" name="Grup 70">
            <a:extLst>
              <a:ext uri="{FF2B5EF4-FFF2-40B4-BE49-F238E27FC236}">
                <a16:creationId xmlns:a16="http://schemas.microsoft.com/office/drawing/2014/main" id="{88BDFC3B-CBE6-CA4F-A67C-CE07D2B13B6E}"/>
              </a:ext>
            </a:extLst>
          </p:cNvPr>
          <p:cNvGrpSpPr/>
          <p:nvPr userDrawn="1"/>
        </p:nvGrpSpPr>
        <p:grpSpPr>
          <a:xfrm>
            <a:off x="10760455" y="4956550"/>
            <a:ext cx="821380" cy="810299"/>
            <a:chOff x="711024" y="2004013"/>
            <a:chExt cx="968386" cy="955321"/>
          </a:xfrm>
        </p:grpSpPr>
        <p:cxnSp>
          <p:nvCxnSpPr>
            <p:cNvPr id="72" name="Düz Bağlayıcı 71">
              <a:extLst>
                <a:ext uri="{FF2B5EF4-FFF2-40B4-BE49-F238E27FC236}">
                  <a16:creationId xmlns:a16="http://schemas.microsoft.com/office/drawing/2014/main" id="{18E993A4-A658-F147-A617-20297E8FC2FC}"/>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73" name="Düz Bağlayıcı 72">
              <a:extLst>
                <a:ext uri="{FF2B5EF4-FFF2-40B4-BE49-F238E27FC236}">
                  <a16:creationId xmlns:a16="http://schemas.microsoft.com/office/drawing/2014/main" id="{4150A7AD-9129-294E-9759-17C2D7F46A34}"/>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74" name="Grup 73">
              <a:extLst>
                <a:ext uri="{FF2B5EF4-FFF2-40B4-BE49-F238E27FC236}">
                  <a16:creationId xmlns:a16="http://schemas.microsoft.com/office/drawing/2014/main" id="{423BF919-FA57-4347-82FF-44E8F39ACB96}"/>
                </a:ext>
              </a:extLst>
            </p:cNvPr>
            <p:cNvGrpSpPr/>
            <p:nvPr/>
          </p:nvGrpSpPr>
          <p:grpSpPr>
            <a:xfrm>
              <a:off x="711024" y="2004013"/>
              <a:ext cx="968386" cy="955321"/>
              <a:chOff x="3568268" y="1968711"/>
              <a:chExt cx="968386" cy="955321"/>
            </a:xfrm>
          </p:grpSpPr>
          <p:sp>
            <p:nvSpPr>
              <p:cNvPr id="76" name="Grafik 14">
                <a:extLst>
                  <a:ext uri="{FF2B5EF4-FFF2-40B4-BE49-F238E27FC236}">
                    <a16:creationId xmlns:a16="http://schemas.microsoft.com/office/drawing/2014/main" id="{AB395BA8-659B-B344-8B23-94C9DF74723A}"/>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77" name="Metin kutusu 76">
                <a:extLst>
                  <a:ext uri="{FF2B5EF4-FFF2-40B4-BE49-F238E27FC236}">
                    <a16:creationId xmlns:a16="http://schemas.microsoft.com/office/drawing/2014/main" id="{688F7FBB-B682-0E45-AAF6-ED55E6923EB9}"/>
                  </a:ext>
                </a:extLst>
              </p:cNvPr>
              <p:cNvSpPr txBox="1"/>
              <p:nvPr/>
            </p:nvSpPr>
            <p:spPr>
              <a:xfrm>
                <a:off x="4143426" y="2561171"/>
                <a:ext cx="323551" cy="362861"/>
              </a:xfrm>
              <a:prstGeom prst="rect">
                <a:avLst/>
              </a:prstGeom>
              <a:noFill/>
            </p:spPr>
            <p:txBody>
              <a:bodyPr wrap="none" rtlCol="0">
                <a:spAutoFit/>
              </a:bodyPr>
              <a:lstStyle/>
              <a:p>
                <a:r>
                  <a:rPr lang="tr-TR" sz="1400"/>
                  <a:t>+</a:t>
                </a:r>
              </a:p>
            </p:txBody>
          </p:sp>
          <p:sp>
            <p:nvSpPr>
              <p:cNvPr id="78" name="Üçgen 77">
                <a:extLst>
                  <a:ext uri="{FF2B5EF4-FFF2-40B4-BE49-F238E27FC236}">
                    <a16:creationId xmlns:a16="http://schemas.microsoft.com/office/drawing/2014/main" id="{AE63CFE8-DCB9-3F4A-B846-73BFD1BB3E12}"/>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9" name="Yuvarlatılmış Dikdörtgen 78">
                <a:extLst>
                  <a:ext uri="{FF2B5EF4-FFF2-40B4-BE49-F238E27FC236}">
                    <a16:creationId xmlns:a16="http://schemas.microsoft.com/office/drawing/2014/main" id="{458F428C-4889-D64A-9557-9CF798BCAA93}"/>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75" name="Grafik 74">
              <a:extLst>
                <a:ext uri="{FF2B5EF4-FFF2-40B4-BE49-F238E27FC236}">
                  <a16:creationId xmlns:a16="http://schemas.microsoft.com/office/drawing/2014/main" id="{0EEF88EC-748F-7B4F-B97E-C1B6D8E88BB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80" name="Grup 79">
            <a:extLst>
              <a:ext uri="{FF2B5EF4-FFF2-40B4-BE49-F238E27FC236}">
                <a16:creationId xmlns:a16="http://schemas.microsoft.com/office/drawing/2014/main" id="{77B57A14-0B3B-BA46-8B5B-029C071377F4}"/>
              </a:ext>
            </a:extLst>
          </p:cNvPr>
          <p:cNvGrpSpPr/>
          <p:nvPr userDrawn="1"/>
        </p:nvGrpSpPr>
        <p:grpSpPr>
          <a:xfrm>
            <a:off x="16653871" y="4962852"/>
            <a:ext cx="821380" cy="810299"/>
            <a:chOff x="711024" y="2004013"/>
            <a:chExt cx="968386" cy="955321"/>
          </a:xfrm>
        </p:grpSpPr>
        <p:cxnSp>
          <p:nvCxnSpPr>
            <p:cNvPr id="81" name="Düz Bağlayıcı 80">
              <a:extLst>
                <a:ext uri="{FF2B5EF4-FFF2-40B4-BE49-F238E27FC236}">
                  <a16:creationId xmlns:a16="http://schemas.microsoft.com/office/drawing/2014/main" id="{069B5697-23EB-2747-AD7D-9EB2253CFDE7}"/>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82" name="Düz Bağlayıcı 81">
              <a:extLst>
                <a:ext uri="{FF2B5EF4-FFF2-40B4-BE49-F238E27FC236}">
                  <a16:creationId xmlns:a16="http://schemas.microsoft.com/office/drawing/2014/main" id="{0EF0263D-8F4B-D847-9C8E-9CF003683EA6}"/>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83" name="Grup 82">
              <a:extLst>
                <a:ext uri="{FF2B5EF4-FFF2-40B4-BE49-F238E27FC236}">
                  <a16:creationId xmlns:a16="http://schemas.microsoft.com/office/drawing/2014/main" id="{BC20B647-83D6-B646-B4F4-8B2546609EB4}"/>
                </a:ext>
              </a:extLst>
            </p:cNvPr>
            <p:cNvGrpSpPr/>
            <p:nvPr/>
          </p:nvGrpSpPr>
          <p:grpSpPr>
            <a:xfrm>
              <a:off x="711024" y="2004013"/>
              <a:ext cx="968386" cy="955321"/>
              <a:chOff x="3568268" y="1968711"/>
              <a:chExt cx="968386" cy="955321"/>
            </a:xfrm>
          </p:grpSpPr>
          <p:sp>
            <p:nvSpPr>
              <p:cNvPr id="85" name="Grafik 14">
                <a:extLst>
                  <a:ext uri="{FF2B5EF4-FFF2-40B4-BE49-F238E27FC236}">
                    <a16:creationId xmlns:a16="http://schemas.microsoft.com/office/drawing/2014/main" id="{F035D405-3048-C842-83E7-D58C487E3FB6}"/>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86" name="Metin kutusu 85">
                <a:extLst>
                  <a:ext uri="{FF2B5EF4-FFF2-40B4-BE49-F238E27FC236}">
                    <a16:creationId xmlns:a16="http://schemas.microsoft.com/office/drawing/2014/main" id="{35433932-AAD1-DA43-AA08-1BB40A4CBE19}"/>
                  </a:ext>
                </a:extLst>
              </p:cNvPr>
              <p:cNvSpPr txBox="1"/>
              <p:nvPr/>
            </p:nvSpPr>
            <p:spPr>
              <a:xfrm>
                <a:off x="4143426" y="2561171"/>
                <a:ext cx="323551" cy="362861"/>
              </a:xfrm>
              <a:prstGeom prst="rect">
                <a:avLst/>
              </a:prstGeom>
              <a:noFill/>
            </p:spPr>
            <p:txBody>
              <a:bodyPr wrap="none" rtlCol="0">
                <a:spAutoFit/>
              </a:bodyPr>
              <a:lstStyle/>
              <a:p>
                <a:r>
                  <a:rPr lang="tr-TR" sz="1400"/>
                  <a:t>+</a:t>
                </a:r>
              </a:p>
            </p:txBody>
          </p:sp>
          <p:sp>
            <p:nvSpPr>
              <p:cNvPr id="87" name="Üçgen 86">
                <a:extLst>
                  <a:ext uri="{FF2B5EF4-FFF2-40B4-BE49-F238E27FC236}">
                    <a16:creationId xmlns:a16="http://schemas.microsoft.com/office/drawing/2014/main" id="{42E764CB-AEAB-0247-93D8-199FD60FF2EA}"/>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88" name="Yuvarlatılmış Dikdörtgen 87">
                <a:extLst>
                  <a:ext uri="{FF2B5EF4-FFF2-40B4-BE49-F238E27FC236}">
                    <a16:creationId xmlns:a16="http://schemas.microsoft.com/office/drawing/2014/main" id="{20A064FB-AB3B-1A40-8907-64D84AF2E3A9}"/>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84" name="Grafik 83">
              <a:extLst>
                <a:ext uri="{FF2B5EF4-FFF2-40B4-BE49-F238E27FC236}">
                  <a16:creationId xmlns:a16="http://schemas.microsoft.com/office/drawing/2014/main" id="{D11604A0-93A1-2548-80E6-F88B508E042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89" name="Grup 88">
            <a:extLst>
              <a:ext uri="{FF2B5EF4-FFF2-40B4-BE49-F238E27FC236}">
                <a16:creationId xmlns:a16="http://schemas.microsoft.com/office/drawing/2014/main" id="{A2A970F6-A58F-A347-B6AE-23DB8E69CB70}"/>
              </a:ext>
            </a:extLst>
          </p:cNvPr>
          <p:cNvGrpSpPr/>
          <p:nvPr userDrawn="1"/>
        </p:nvGrpSpPr>
        <p:grpSpPr>
          <a:xfrm>
            <a:off x="19546115" y="4962852"/>
            <a:ext cx="821380" cy="810299"/>
            <a:chOff x="711024" y="2004013"/>
            <a:chExt cx="968386" cy="955321"/>
          </a:xfrm>
        </p:grpSpPr>
        <p:cxnSp>
          <p:nvCxnSpPr>
            <p:cNvPr id="90" name="Düz Bağlayıcı 89">
              <a:extLst>
                <a:ext uri="{FF2B5EF4-FFF2-40B4-BE49-F238E27FC236}">
                  <a16:creationId xmlns:a16="http://schemas.microsoft.com/office/drawing/2014/main" id="{5A84F378-28A7-7548-9C7B-1E7284B3F931}"/>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91" name="Düz Bağlayıcı 90">
              <a:extLst>
                <a:ext uri="{FF2B5EF4-FFF2-40B4-BE49-F238E27FC236}">
                  <a16:creationId xmlns:a16="http://schemas.microsoft.com/office/drawing/2014/main" id="{95A73458-DD45-9847-B418-75F64AA88099}"/>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92" name="Grup 91">
              <a:extLst>
                <a:ext uri="{FF2B5EF4-FFF2-40B4-BE49-F238E27FC236}">
                  <a16:creationId xmlns:a16="http://schemas.microsoft.com/office/drawing/2014/main" id="{D2395A70-1F1B-4E46-B534-378C75D38744}"/>
                </a:ext>
              </a:extLst>
            </p:cNvPr>
            <p:cNvGrpSpPr/>
            <p:nvPr/>
          </p:nvGrpSpPr>
          <p:grpSpPr>
            <a:xfrm>
              <a:off x="711024" y="2004013"/>
              <a:ext cx="968386" cy="955321"/>
              <a:chOff x="3568268" y="1968711"/>
              <a:chExt cx="968386" cy="955321"/>
            </a:xfrm>
          </p:grpSpPr>
          <p:sp>
            <p:nvSpPr>
              <p:cNvPr id="94" name="Grafik 14">
                <a:extLst>
                  <a:ext uri="{FF2B5EF4-FFF2-40B4-BE49-F238E27FC236}">
                    <a16:creationId xmlns:a16="http://schemas.microsoft.com/office/drawing/2014/main" id="{46CB8B62-D3EB-5C4F-B96F-F340C59B481E}"/>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95" name="Metin kutusu 94">
                <a:extLst>
                  <a:ext uri="{FF2B5EF4-FFF2-40B4-BE49-F238E27FC236}">
                    <a16:creationId xmlns:a16="http://schemas.microsoft.com/office/drawing/2014/main" id="{32067541-E0B4-4F4B-B41A-F88AAB759F4C}"/>
                  </a:ext>
                </a:extLst>
              </p:cNvPr>
              <p:cNvSpPr txBox="1"/>
              <p:nvPr/>
            </p:nvSpPr>
            <p:spPr>
              <a:xfrm>
                <a:off x="4143426" y="2561171"/>
                <a:ext cx="323551" cy="362861"/>
              </a:xfrm>
              <a:prstGeom prst="rect">
                <a:avLst/>
              </a:prstGeom>
              <a:noFill/>
            </p:spPr>
            <p:txBody>
              <a:bodyPr wrap="none" rtlCol="0">
                <a:spAutoFit/>
              </a:bodyPr>
              <a:lstStyle/>
              <a:p>
                <a:r>
                  <a:rPr lang="tr-TR" sz="1400"/>
                  <a:t>+</a:t>
                </a:r>
              </a:p>
            </p:txBody>
          </p:sp>
          <p:sp>
            <p:nvSpPr>
              <p:cNvPr id="96" name="Üçgen 95">
                <a:extLst>
                  <a:ext uri="{FF2B5EF4-FFF2-40B4-BE49-F238E27FC236}">
                    <a16:creationId xmlns:a16="http://schemas.microsoft.com/office/drawing/2014/main" id="{3ECAA556-9F34-1A42-9B90-B506F6D3ABAA}"/>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97" name="Yuvarlatılmış Dikdörtgen 96">
                <a:extLst>
                  <a:ext uri="{FF2B5EF4-FFF2-40B4-BE49-F238E27FC236}">
                    <a16:creationId xmlns:a16="http://schemas.microsoft.com/office/drawing/2014/main" id="{B667520A-3D0B-0440-ABE8-CF87B58F4C6C}"/>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93" name="Grafik 92">
              <a:extLst>
                <a:ext uri="{FF2B5EF4-FFF2-40B4-BE49-F238E27FC236}">
                  <a16:creationId xmlns:a16="http://schemas.microsoft.com/office/drawing/2014/main" id="{A985B37D-2A78-7F47-9B8C-B246115D07A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98" name="Grup 97">
            <a:extLst>
              <a:ext uri="{FF2B5EF4-FFF2-40B4-BE49-F238E27FC236}">
                <a16:creationId xmlns:a16="http://schemas.microsoft.com/office/drawing/2014/main" id="{B59968FD-1D7F-5A48-909F-B2712A5EBD1F}"/>
              </a:ext>
            </a:extLst>
          </p:cNvPr>
          <p:cNvGrpSpPr/>
          <p:nvPr userDrawn="1"/>
        </p:nvGrpSpPr>
        <p:grpSpPr>
          <a:xfrm>
            <a:off x="13809411" y="4962852"/>
            <a:ext cx="821380" cy="810299"/>
            <a:chOff x="711024" y="2004013"/>
            <a:chExt cx="968386" cy="955321"/>
          </a:xfrm>
        </p:grpSpPr>
        <p:cxnSp>
          <p:nvCxnSpPr>
            <p:cNvPr id="99" name="Düz Bağlayıcı 98">
              <a:extLst>
                <a:ext uri="{FF2B5EF4-FFF2-40B4-BE49-F238E27FC236}">
                  <a16:creationId xmlns:a16="http://schemas.microsoft.com/office/drawing/2014/main" id="{2ED8223B-55C7-B541-A027-E92A70CC15C8}"/>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100" name="Düz Bağlayıcı 99">
              <a:extLst>
                <a:ext uri="{FF2B5EF4-FFF2-40B4-BE49-F238E27FC236}">
                  <a16:creationId xmlns:a16="http://schemas.microsoft.com/office/drawing/2014/main" id="{6CBA838B-35A7-1A41-9CB1-AF4215883B91}"/>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101" name="Grup 100">
              <a:extLst>
                <a:ext uri="{FF2B5EF4-FFF2-40B4-BE49-F238E27FC236}">
                  <a16:creationId xmlns:a16="http://schemas.microsoft.com/office/drawing/2014/main" id="{31B968D4-45F2-5C4C-B48A-D5A0445D2CDE}"/>
                </a:ext>
              </a:extLst>
            </p:cNvPr>
            <p:cNvGrpSpPr/>
            <p:nvPr/>
          </p:nvGrpSpPr>
          <p:grpSpPr>
            <a:xfrm>
              <a:off x="711024" y="2004013"/>
              <a:ext cx="968386" cy="955321"/>
              <a:chOff x="3568268" y="1968711"/>
              <a:chExt cx="968386" cy="955321"/>
            </a:xfrm>
          </p:grpSpPr>
          <p:sp>
            <p:nvSpPr>
              <p:cNvPr id="103" name="Grafik 14">
                <a:extLst>
                  <a:ext uri="{FF2B5EF4-FFF2-40B4-BE49-F238E27FC236}">
                    <a16:creationId xmlns:a16="http://schemas.microsoft.com/office/drawing/2014/main" id="{33082ED8-AAB9-2341-9951-321FA2C42B32}"/>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04" name="Metin kutusu 103">
                <a:extLst>
                  <a:ext uri="{FF2B5EF4-FFF2-40B4-BE49-F238E27FC236}">
                    <a16:creationId xmlns:a16="http://schemas.microsoft.com/office/drawing/2014/main" id="{54BB9277-BEC2-FC4E-AEE5-742289BEAD2B}"/>
                  </a:ext>
                </a:extLst>
              </p:cNvPr>
              <p:cNvSpPr txBox="1"/>
              <p:nvPr/>
            </p:nvSpPr>
            <p:spPr>
              <a:xfrm>
                <a:off x="4143426" y="2561171"/>
                <a:ext cx="323551" cy="362861"/>
              </a:xfrm>
              <a:prstGeom prst="rect">
                <a:avLst/>
              </a:prstGeom>
              <a:noFill/>
            </p:spPr>
            <p:txBody>
              <a:bodyPr wrap="none" rtlCol="0">
                <a:spAutoFit/>
              </a:bodyPr>
              <a:lstStyle/>
              <a:p>
                <a:r>
                  <a:rPr lang="tr-TR" sz="1400">
                    <a:solidFill>
                      <a:srgbClr val="C8102E"/>
                    </a:solidFill>
                  </a:rPr>
                  <a:t>+</a:t>
                </a:r>
              </a:p>
            </p:txBody>
          </p:sp>
          <p:sp>
            <p:nvSpPr>
              <p:cNvPr id="105" name="Üçgen 104">
                <a:extLst>
                  <a:ext uri="{FF2B5EF4-FFF2-40B4-BE49-F238E27FC236}">
                    <a16:creationId xmlns:a16="http://schemas.microsoft.com/office/drawing/2014/main" id="{828D390D-8E80-254A-90DB-D21C1D63F7DE}"/>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106" name="Yuvarlatılmış Dikdörtgen 105">
                <a:extLst>
                  <a:ext uri="{FF2B5EF4-FFF2-40B4-BE49-F238E27FC236}">
                    <a16:creationId xmlns:a16="http://schemas.microsoft.com/office/drawing/2014/main" id="{A5F7F984-4489-DB4F-B22D-65716D7BEDA1}"/>
                  </a:ext>
                </a:extLst>
              </p:cNvPr>
              <p:cNvSpPr/>
              <p:nvPr/>
            </p:nvSpPr>
            <p:spPr>
              <a:xfrm rot="5400000">
                <a:off x="3895275" y="2591766"/>
                <a:ext cx="10800" cy="216000"/>
              </a:xfrm>
              <a:prstGeom prst="round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102" name="Grafik 101">
              <a:extLst>
                <a:ext uri="{FF2B5EF4-FFF2-40B4-BE49-F238E27FC236}">
                  <a16:creationId xmlns:a16="http://schemas.microsoft.com/office/drawing/2014/main" id="{5FE08F43-501B-6C4E-8283-2348EBF0DBD3}"/>
                </a:ext>
              </a:extLst>
            </p:cNvPr>
            <p:cNvPicPr>
              <a:picLocks noChangeAspect="1"/>
            </p:cNvPicPr>
            <p:nvPr/>
          </p:nvPicPr>
          <p:blipFill>
            <a:blip r:embed="rId9">
              <a:lum bright="100000"/>
              <a:extLst>
                <a:ext uri="{96DAC541-7B7A-43D3-8B79-37D633B846F1}">
                  <asvg:svgBlip xmlns:asvg="http://schemas.microsoft.com/office/drawing/2016/SVG/main" r:embed="rId10"/>
                </a:ext>
              </a:extLst>
            </a:blip>
            <a:stretch>
              <a:fillRect/>
            </a:stretch>
          </p:blipFill>
          <p:spPr>
            <a:xfrm>
              <a:off x="935431" y="2173456"/>
              <a:ext cx="544632" cy="544632"/>
            </a:xfrm>
            <a:prstGeom prst="rect">
              <a:avLst/>
            </a:prstGeom>
          </p:spPr>
        </p:pic>
      </p:grpSp>
      <p:sp>
        <p:nvSpPr>
          <p:cNvPr id="107" name="Metin Yer Tutucusu 65">
            <a:extLst>
              <a:ext uri="{FF2B5EF4-FFF2-40B4-BE49-F238E27FC236}">
                <a16:creationId xmlns:a16="http://schemas.microsoft.com/office/drawing/2014/main" id="{0D144168-5062-614D-8D77-FE153A16B828}"/>
              </a:ext>
            </a:extLst>
          </p:cNvPr>
          <p:cNvSpPr>
            <a:spLocks noGrp="1"/>
          </p:cNvSpPr>
          <p:nvPr>
            <p:ph type="body" sz="quarter" idx="13" hasCustomPrompt="1"/>
          </p:nvPr>
        </p:nvSpPr>
        <p:spPr>
          <a:xfrm>
            <a:off x="561977" y="379207"/>
            <a:ext cx="6990246" cy="1270690"/>
          </a:xfrm>
          <a:prstGeom prst="rect">
            <a:avLst/>
          </a:prstGeom>
        </p:spPr>
        <p:txBody>
          <a:bodyPr>
            <a:noAutofit/>
          </a:bodyPr>
          <a:lstStyle>
            <a:lvl1pPr marL="0" indent="0">
              <a:buNone/>
              <a:defRPr sz="8000" b="1" i="0">
                <a:solidFill>
                  <a:schemeClr val="bg1"/>
                </a:solidFill>
                <a:latin typeface="Graublau Sans" panose="02000500040000020004" pitchFamily="2" charset="0"/>
              </a:defRPr>
            </a:lvl1pPr>
            <a:lvl2pPr>
              <a:defRPr b="1" i="0">
                <a:solidFill>
                  <a:schemeClr val="bg1"/>
                </a:solidFill>
                <a:latin typeface="Graublau Sans" panose="02000500040000020004" pitchFamily="2" charset="0"/>
              </a:defRPr>
            </a:lvl2pPr>
            <a:lvl3pPr>
              <a:defRPr b="1" i="0">
                <a:solidFill>
                  <a:schemeClr val="bg1"/>
                </a:solidFill>
                <a:latin typeface="Graublau Sans" panose="02000500040000020004" pitchFamily="2" charset="0"/>
              </a:defRPr>
            </a:lvl3pPr>
            <a:lvl4pPr>
              <a:defRPr b="1" i="0">
                <a:solidFill>
                  <a:schemeClr val="bg1"/>
                </a:solidFill>
                <a:latin typeface="Graublau Sans" panose="02000500040000020004" pitchFamily="2" charset="0"/>
              </a:defRPr>
            </a:lvl4pPr>
            <a:lvl5pPr>
              <a:defRPr b="1" i="0">
                <a:solidFill>
                  <a:schemeClr val="bg1"/>
                </a:solidFill>
                <a:latin typeface="Graublau Sans" panose="02000500040000020004" pitchFamily="2" charset="0"/>
              </a:defRPr>
            </a:lvl5pPr>
          </a:lstStyle>
          <a:p>
            <a:pPr lvl="0"/>
            <a:r>
              <a:rPr lang="tr-TR"/>
              <a:t>Lorem </a:t>
            </a:r>
            <a:r>
              <a:rPr lang="en-US"/>
              <a:t>i</a:t>
            </a:r>
            <a:r>
              <a:rPr lang="tr-TR"/>
              <a:t>psum</a:t>
            </a:r>
          </a:p>
        </p:txBody>
      </p:sp>
      <p:sp>
        <p:nvSpPr>
          <p:cNvPr id="108" name="Metin Yer Tutucusu 95">
            <a:extLst>
              <a:ext uri="{FF2B5EF4-FFF2-40B4-BE49-F238E27FC236}">
                <a16:creationId xmlns:a16="http://schemas.microsoft.com/office/drawing/2014/main" id="{BD2D4026-254C-9941-A578-A13A5041E1E0}"/>
              </a:ext>
            </a:extLst>
          </p:cNvPr>
          <p:cNvSpPr>
            <a:spLocks noGrp="1"/>
          </p:cNvSpPr>
          <p:nvPr>
            <p:ph type="body" sz="quarter" idx="36"/>
          </p:nvPr>
        </p:nvSpPr>
        <p:spPr>
          <a:xfrm>
            <a:off x="561977" y="1728980"/>
            <a:ext cx="6467474" cy="2185796"/>
          </a:xfrm>
          <a:prstGeom prst="rect">
            <a:avLst/>
          </a:prstGeom>
        </p:spPr>
        <p:txBody>
          <a:bodyPr>
            <a:noAutofit/>
          </a:bodyPr>
          <a:lstStyle>
            <a:lvl1pPr marL="0" indent="0">
              <a:buNone/>
              <a:defRPr sz="2400" b="0" i="0">
                <a:solidFill>
                  <a:schemeClr val="bg1"/>
                </a:solidFill>
                <a:latin typeface="Graublau Sans Light" panose="02000500040000020004" pitchFamily="2" charset="0"/>
              </a:defRPr>
            </a:lvl1pPr>
            <a:lvl2pPr marL="914400" indent="0">
              <a:buNone/>
              <a:defRPr sz="2400" b="0" i="0">
                <a:solidFill>
                  <a:schemeClr val="bg1"/>
                </a:solidFill>
                <a:latin typeface="Graublau Sans Light" panose="02000500040000020004" pitchFamily="2" charset="0"/>
              </a:defRPr>
            </a:lvl2pPr>
            <a:lvl3pPr marL="1828800" indent="0">
              <a:buNone/>
              <a:defRPr sz="2400" b="0" i="0">
                <a:solidFill>
                  <a:schemeClr val="bg1"/>
                </a:solidFill>
                <a:latin typeface="Graublau Sans Light" panose="02000500040000020004" pitchFamily="2" charset="0"/>
              </a:defRPr>
            </a:lvl3pPr>
            <a:lvl4pPr marL="2743200" indent="0">
              <a:buNone/>
              <a:defRPr sz="2400" b="0" i="0">
                <a:solidFill>
                  <a:schemeClr val="bg1"/>
                </a:solidFill>
                <a:latin typeface="Graublau Sans Light" panose="02000500040000020004" pitchFamily="2" charset="0"/>
              </a:defRPr>
            </a:lvl4pPr>
            <a:lvl5pPr marL="3657600" indent="0">
              <a:buNone/>
              <a:defRPr sz="2400" b="0" i="0">
                <a:solidFill>
                  <a:schemeClr val="bg1"/>
                </a:solidFill>
                <a:latin typeface="Graublau Sans Light" panose="02000500040000020004" pitchFamily="2" charset="0"/>
              </a:defRPr>
            </a:lvl5pPr>
          </a:lstStyle>
          <a:p>
            <a:pPr lvl="0"/>
            <a:r>
              <a:rPr lang="tr-TR"/>
              <a:t>Asıl metin stillerini düzenlemek için tıklayın</a:t>
            </a:r>
          </a:p>
        </p:txBody>
      </p:sp>
      <p:sp>
        <p:nvSpPr>
          <p:cNvPr id="109" name="Metin Yer Tutucusu 69">
            <a:extLst>
              <a:ext uri="{FF2B5EF4-FFF2-40B4-BE49-F238E27FC236}">
                <a16:creationId xmlns:a16="http://schemas.microsoft.com/office/drawing/2014/main" id="{F078DFD4-A011-1E4D-A73A-C2289D348F36}"/>
              </a:ext>
            </a:extLst>
          </p:cNvPr>
          <p:cNvSpPr>
            <a:spLocks noGrp="1"/>
          </p:cNvSpPr>
          <p:nvPr>
            <p:ph type="body" sz="quarter" idx="18" hasCustomPrompt="1"/>
          </p:nvPr>
        </p:nvSpPr>
        <p:spPr>
          <a:xfrm>
            <a:off x="4535359" y="5855638"/>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0" name="Metin Yer Tutucusu 69">
            <a:extLst>
              <a:ext uri="{FF2B5EF4-FFF2-40B4-BE49-F238E27FC236}">
                <a16:creationId xmlns:a16="http://schemas.microsoft.com/office/drawing/2014/main" id="{15D9E741-6FA3-9E41-A4AF-4157A3AD09FD}"/>
              </a:ext>
            </a:extLst>
          </p:cNvPr>
          <p:cNvSpPr>
            <a:spLocks noGrp="1"/>
          </p:cNvSpPr>
          <p:nvPr>
            <p:ph type="body" sz="quarter" idx="19" hasCustomPrompt="1"/>
          </p:nvPr>
        </p:nvSpPr>
        <p:spPr>
          <a:xfrm>
            <a:off x="4535359" y="6457246"/>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1" name="Metin Yer Tutucusu 69">
            <a:extLst>
              <a:ext uri="{FF2B5EF4-FFF2-40B4-BE49-F238E27FC236}">
                <a16:creationId xmlns:a16="http://schemas.microsoft.com/office/drawing/2014/main" id="{E37B938D-1AB7-6F40-8689-6C70D3D8D4F4}"/>
              </a:ext>
            </a:extLst>
          </p:cNvPr>
          <p:cNvSpPr>
            <a:spLocks noGrp="1"/>
          </p:cNvSpPr>
          <p:nvPr>
            <p:ph type="body" sz="quarter" idx="20" hasCustomPrompt="1"/>
          </p:nvPr>
        </p:nvSpPr>
        <p:spPr>
          <a:xfrm>
            <a:off x="4535359" y="711186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2" name="Metin Yer Tutucusu 69">
            <a:extLst>
              <a:ext uri="{FF2B5EF4-FFF2-40B4-BE49-F238E27FC236}">
                <a16:creationId xmlns:a16="http://schemas.microsoft.com/office/drawing/2014/main" id="{2FE4A355-47D9-D24F-B7A1-CC1105B0EE43}"/>
              </a:ext>
            </a:extLst>
          </p:cNvPr>
          <p:cNvSpPr>
            <a:spLocks noGrp="1"/>
          </p:cNvSpPr>
          <p:nvPr>
            <p:ph type="body" sz="quarter" idx="21" hasCustomPrompt="1"/>
          </p:nvPr>
        </p:nvSpPr>
        <p:spPr>
          <a:xfrm>
            <a:off x="4535359" y="777099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3" name="Metin Yer Tutucusu 69">
            <a:extLst>
              <a:ext uri="{FF2B5EF4-FFF2-40B4-BE49-F238E27FC236}">
                <a16:creationId xmlns:a16="http://schemas.microsoft.com/office/drawing/2014/main" id="{A529EF31-C3A6-3043-A428-B30879F7B927}"/>
              </a:ext>
            </a:extLst>
          </p:cNvPr>
          <p:cNvSpPr>
            <a:spLocks noGrp="1"/>
          </p:cNvSpPr>
          <p:nvPr>
            <p:ph type="body" sz="quarter" idx="22" hasCustomPrompt="1"/>
          </p:nvPr>
        </p:nvSpPr>
        <p:spPr>
          <a:xfrm>
            <a:off x="9605991" y="5843196"/>
            <a:ext cx="280049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14" name="Metin Yer Tutucusu 69">
            <a:extLst>
              <a:ext uri="{FF2B5EF4-FFF2-40B4-BE49-F238E27FC236}">
                <a16:creationId xmlns:a16="http://schemas.microsoft.com/office/drawing/2014/main" id="{1167A615-91FE-A142-8368-AE42E68F9DFD}"/>
              </a:ext>
            </a:extLst>
          </p:cNvPr>
          <p:cNvSpPr>
            <a:spLocks noGrp="1"/>
          </p:cNvSpPr>
          <p:nvPr>
            <p:ph type="body" sz="quarter" idx="23" hasCustomPrompt="1"/>
          </p:nvPr>
        </p:nvSpPr>
        <p:spPr>
          <a:xfrm>
            <a:off x="9641911" y="6516416"/>
            <a:ext cx="2732178" cy="607716"/>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15" name="Metin Yer Tutucusu 69">
            <a:extLst>
              <a:ext uri="{FF2B5EF4-FFF2-40B4-BE49-F238E27FC236}">
                <a16:creationId xmlns:a16="http://schemas.microsoft.com/office/drawing/2014/main" id="{1ABD8BD1-F133-1346-A6DB-7815D869F730}"/>
              </a:ext>
            </a:extLst>
          </p:cNvPr>
          <p:cNvSpPr>
            <a:spLocks noGrp="1"/>
          </p:cNvSpPr>
          <p:nvPr>
            <p:ph type="body" sz="quarter" idx="24" hasCustomPrompt="1"/>
          </p:nvPr>
        </p:nvSpPr>
        <p:spPr>
          <a:xfrm>
            <a:off x="9641911" y="7136454"/>
            <a:ext cx="273217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6" name="Metin Yer Tutucusu 69">
            <a:extLst>
              <a:ext uri="{FF2B5EF4-FFF2-40B4-BE49-F238E27FC236}">
                <a16:creationId xmlns:a16="http://schemas.microsoft.com/office/drawing/2014/main" id="{55B54A4D-4F4E-B04A-942D-20CE89E6FEFE}"/>
              </a:ext>
            </a:extLst>
          </p:cNvPr>
          <p:cNvSpPr>
            <a:spLocks noGrp="1"/>
          </p:cNvSpPr>
          <p:nvPr>
            <p:ph type="body" sz="quarter" idx="25" hasCustomPrompt="1"/>
          </p:nvPr>
        </p:nvSpPr>
        <p:spPr>
          <a:xfrm>
            <a:off x="9641911" y="7779223"/>
            <a:ext cx="2732178" cy="56858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7" name="Metin Yer Tutucusu 83">
            <a:extLst>
              <a:ext uri="{FF2B5EF4-FFF2-40B4-BE49-F238E27FC236}">
                <a16:creationId xmlns:a16="http://schemas.microsoft.com/office/drawing/2014/main" id="{84272C1B-4F54-D245-A2B5-65CDF15E72E2}"/>
              </a:ext>
            </a:extLst>
          </p:cNvPr>
          <p:cNvSpPr>
            <a:spLocks noGrp="1"/>
          </p:cNvSpPr>
          <p:nvPr>
            <p:ph type="body" sz="quarter" idx="26" hasCustomPrompt="1"/>
          </p:nvPr>
        </p:nvSpPr>
        <p:spPr>
          <a:xfrm>
            <a:off x="9605309" y="8286205"/>
            <a:ext cx="280019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18" name="Metin Yer Tutucusu 69">
            <a:extLst>
              <a:ext uri="{FF2B5EF4-FFF2-40B4-BE49-F238E27FC236}">
                <a16:creationId xmlns:a16="http://schemas.microsoft.com/office/drawing/2014/main" id="{E7B94421-7170-B64A-A7F7-6227DCC9F089}"/>
              </a:ext>
            </a:extLst>
          </p:cNvPr>
          <p:cNvSpPr>
            <a:spLocks noGrp="1"/>
          </p:cNvSpPr>
          <p:nvPr>
            <p:ph type="body" sz="quarter" idx="37" hasCustomPrompt="1"/>
          </p:nvPr>
        </p:nvSpPr>
        <p:spPr>
          <a:xfrm>
            <a:off x="12768065" y="5843196"/>
            <a:ext cx="2800498"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19" name="Metin Yer Tutucusu 69">
            <a:extLst>
              <a:ext uri="{FF2B5EF4-FFF2-40B4-BE49-F238E27FC236}">
                <a16:creationId xmlns:a16="http://schemas.microsoft.com/office/drawing/2014/main" id="{56F15B5C-8B03-F84E-ADEA-BE76892C122D}"/>
              </a:ext>
            </a:extLst>
          </p:cNvPr>
          <p:cNvSpPr>
            <a:spLocks noGrp="1"/>
          </p:cNvSpPr>
          <p:nvPr>
            <p:ph type="body" sz="quarter" idx="38" hasCustomPrompt="1"/>
          </p:nvPr>
        </p:nvSpPr>
        <p:spPr>
          <a:xfrm>
            <a:off x="12803985" y="6516416"/>
            <a:ext cx="2732178" cy="607716"/>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20" name="Metin Yer Tutucusu 69">
            <a:extLst>
              <a:ext uri="{FF2B5EF4-FFF2-40B4-BE49-F238E27FC236}">
                <a16:creationId xmlns:a16="http://schemas.microsoft.com/office/drawing/2014/main" id="{1F4835A0-970D-DF47-9FC6-474A895CA538}"/>
              </a:ext>
            </a:extLst>
          </p:cNvPr>
          <p:cNvSpPr>
            <a:spLocks noGrp="1"/>
          </p:cNvSpPr>
          <p:nvPr>
            <p:ph type="body" sz="quarter" idx="39" hasCustomPrompt="1"/>
          </p:nvPr>
        </p:nvSpPr>
        <p:spPr>
          <a:xfrm>
            <a:off x="12803985" y="7136454"/>
            <a:ext cx="2732178"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1" name="Metin Yer Tutucusu 69">
            <a:extLst>
              <a:ext uri="{FF2B5EF4-FFF2-40B4-BE49-F238E27FC236}">
                <a16:creationId xmlns:a16="http://schemas.microsoft.com/office/drawing/2014/main" id="{A93126E9-5DBD-EF40-8941-B156745A87F8}"/>
              </a:ext>
            </a:extLst>
          </p:cNvPr>
          <p:cNvSpPr>
            <a:spLocks noGrp="1"/>
          </p:cNvSpPr>
          <p:nvPr>
            <p:ph type="body" sz="quarter" idx="40" hasCustomPrompt="1"/>
          </p:nvPr>
        </p:nvSpPr>
        <p:spPr>
          <a:xfrm>
            <a:off x="12803985" y="7779223"/>
            <a:ext cx="2732178" cy="56858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2" name="Metin Yer Tutucusu 83">
            <a:extLst>
              <a:ext uri="{FF2B5EF4-FFF2-40B4-BE49-F238E27FC236}">
                <a16:creationId xmlns:a16="http://schemas.microsoft.com/office/drawing/2014/main" id="{0196D4A1-659C-744A-830F-64D852E4EF5D}"/>
              </a:ext>
            </a:extLst>
          </p:cNvPr>
          <p:cNvSpPr>
            <a:spLocks noGrp="1"/>
          </p:cNvSpPr>
          <p:nvPr>
            <p:ph type="body" sz="quarter" idx="41" hasCustomPrompt="1"/>
          </p:nvPr>
        </p:nvSpPr>
        <p:spPr>
          <a:xfrm>
            <a:off x="12767383" y="8286205"/>
            <a:ext cx="2800190" cy="603250"/>
          </a:xfrm>
          <a:prstGeom prst="rect">
            <a:avLst/>
          </a:prstGeom>
        </p:spPr>
        <p:txBody>
          <a:bodyPr>
            <a:noAutofit/>
          </a:bodyPr>
          <a:lstStyle>
            <a:lvl1pPr marL="0" indent="0" algn="ctr">
              <a:buNone/>
              <a:defRPr sz="4800" b="0" i="0">
                <a:solidFill>
                  <a:schemeClr val="bg1"/>
                </a:solidFill>
                <a:latin typeface="Graublau Sans Book" panose="02000500040000020004" pitchFamily="2" charset="0"/>
              </a:defRPr>
            </a:lvl1pPr>
          </a:lstStyle>
          <a:p>
            <a:pPr lvl="0"/>
            <a:r>
              <a:rPr lang="tr-TR"/>
              <a:t>$10</a:t>
            </a:r>
          </a:p>
        </p:txBody>
      </p:sp>
      <p:sp>
        <p:nvSpPr>
          <p:cNvPr id="124" name="Metin Yer Tutucusu 69">
            <a:extLst>
              <a:ext uri="{FF2B5EF4-FFF2-40B4-BE49-F238E27FC236}">
                <a16:creationId xmlns:a16="http://schemas.microsoft.com/office/drawing/2014/main" id="{3A0168BB-4106-2240-9ECC-B37FB70277D6}"/>
              </a:ext>
            </a:extLst>
          </p:cNvPr>
          <p:cNvSpPr>
            <a:spLocks noGrp="1"/>
          </p:cNvSpPr>
          <p:nvPr>
            <p:ph type="body" sz="quarter" idx="42" hasCustomPrompt="1"/>
          </p:nvPr>
        </p:nvSpPr>
        <p:spPr>
          <a:xfrm>
            <a:off x="15656609" y="5843196"/>
            <a:ext cx="280049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25" name="Metin Yer Tutucusu 69">
            <a:extLst>
              <a:ext uri="{FF2B5EF4-FFF2-40B4-BE49-F238E27FC236}">
                <a16:creationId xmlns:a16="http://schemas.microsoft.com/office/drawing/2014/main" id="{09FBE467-8D68-744C-B615-064F74E7B018}"/>
              </a:ext>
            </a:extLst>
          </p:cNvPr>
          <p:cNvSpPr>
            <a:spLocks noGrp="1"/>
          </p:cNvSpPr>
          <p:nvPr>
            <p:ph type="body" sz="quarter" idx="43" hasCustomPrompt="1"/>
          </p:nvPr>
        </p:nvSpPr>
        <p:spPr>
          <a:xfrm>
            <a:off x="15692529" y="6516416"/>
            <a:ext cx="2732178" cy="607716"/>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26" name="Metin Yer Tutucusu 69">
            <a:extLst>
              <a:ext uri="{FF2B5EF4-FFF2-40B4-BE49-F238E27FC236}">
                <a16:creationId xmlns:a16="http://schemas.microsoft.com/office/drawing/2014/main" id="{BACA5E9D-B3C8-8944-9720-35E45F2991BC}"/>
              </a:ext>
            </a:extLst>
          </p:cNvPr>
          <p:cNvSpPr>
            <a:spLocks noGrp="1"/>
          </p:cNvSpPr>
          <p:nvPr>
            <p:ph type="body" sz="quarter" idx="44" hasCustomPrompt="1"/>
          </p:nvPr>
        </p:nvSpPr>
        <p:spPr>
          <a:xfrm>
            <a:off x="15692529" y="7136454"/>
            <a:ext cx="273217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7" name="Metin Yer Tutucusu 69">
            <a:extLst>
              <a:ext uri="{FF2B5EF4-FFF2-40B4-BE49-F238E27FC236}">
                <a16:creationId xmlns:a16="http://schemas.microsoft.com/office/drawing/2014/main" id="{C7F3BFB3-D7FB-6A42-9762-1C5AA24AFD9E}"/>
              </a:ext>
            </a:extLst>
          </p:cNvPr>
          <p:cNvSpPr>
            <a:spLocks noGrp="1"/>
          </p:cNvSpPr>
          <p:nvPr>
            <p:ph type="body" sz="quarter" idx="45" hasCustomPrompt="1"/>
          </p:nvPr>
        </p:nvSpPr>
        <p:spPr>
          <a:xfrm>
            <a:off x="15692529" y="7779223"/>
            <a:ext cx="2732178" cy="56858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8" name="Metin Yer Tutucusu 83">
            <a:extLst>
              <a:ext uri="{FF2B5EF4-FFF2-40B4-BE49-F238E27FC236}">
                <a16:creationId xmlns:a16="http://schemas.microsoft.com/office/drawing/2014/main" id="{B19243CF-6CFA-9342-98F9-E97989B5F831}"/>
              </a:ext>
            </a:extLst>
          </p:cNvPr>
          <p:cNvSpPr>
            <a:spLocks noGrp="1"/>
          </p:cNvSpPr>
          <p:nvPr>
            <p:ph type="body" sz="quarter" idx="46" hasCustomPrompt="1"/>
          </p:nvPr>
        </p:nvSpPr>
        <p:spPr>
          <a:xfrm>
            <a:off x="15655927" y="8286205"/>
            <a:ext cx="280019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29" name="Metin Yer Tutucusu 69">
            <a:extLst>
              <a:ext uri="{FF2B5EF4-FFF2-40B4-BE49-F238E27FC236}">
                <a16:creationId xmlns:a16="http://schemas.microsoft.com/office/drawing/2014/main" id="{9428C193-EB2C-8A45-A2FB-E4DAA0742A7F}"/>
              </a:ext>
            </a:extLst>
          </p:cNvPr>
          <p:cNvSpPr>
            <a:spLocks noGrp="1"/>
          </p:cNvSpPr>
          <p:nvPr>
            <p:ph type="body" sz="quarter" idx="47" hasCustomPrompt="1"/>
          </p:nvPr>
        </p:nvSpPr>
        <p:spPr>
          <a:xfrm>
            <a:off x="18564013" y="5843196"/>
            <a:ext cx="280049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30" name="Metin Yer Tutucusu 69">
            <a:extLst>
              <a:ext uri="{FF2B5EF4-FFF2-40B4-BE49-F238E27FC236}">
                <a16:creationId xmlns:a16="http://schemas.microsoft.com/office/drawing/2014/main" id="{A969C406-0FE6-4148-A9B1-17B34CCD1209}"/>
              </a:ext>
            </a:extLst>
          </p:cNvPr>
          <p:cNvSpPr>
            <a:spLocks noGrp="1"/>
          </p:cNvSpPr>
          <p:nvPr>
            <p:ph type="body" sz="quarter" idx="48" hasCustomPrompt="1"/>
          </p:nvPr>
        </p:nvSpPr>
        <p:spPr>
          <a:xfrm>
            <a:off x="18599933" y="6516416"/>
            <a:ext cx="2732178" cy="607716"/>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31" name="Metin Yer Tutucusu 69">
            <a:extLst>
              <a:ext uri="{FF2B5EF4-FFF2-40B4-BE49-F238E27FC236}">
                <a16:creationId xmlns:a16="http://schemas.microsoft.com/office/drawing/2014/main" id="{B278DFE4-873A-D74F-A7AC-0D22587CDFFA}"/>
              </a:ext>
            </a:extLst>
          </p:cNvPr>
          <p:cNvSpPr>
            <a:spLocks noGrp="1"/>
          </p:cNvSpPr>
          <p:nvPr>
            <p:ph type="body" sz="quarter" idx="49" hasCustomPrompt="1"/>
          </p:nvPr>
        </p:nvSpPr>
        <p:spPr>
          <a:xfrm>
            <a:off x="18599933" y="7136454"/>
            <a:ext cx="273217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32" name="Metin Yer Tutucusu 69">
            <a:extLst>
              <a:ext uri="{FF2B5EF4-FFF2-40B4-BE49-F238E27FC236}">
                <a16:creationId xmlns:a16="http://schemas.microsoft.com/office/drawing/2014/main" id="{A737D79E-FF0A-F947-9696-F16119777BB8}"/>
              </a:ext>
            </a:extLst>
          </p:cNvPr>
          <p:cNvSpPr>
            <a:spLocks noGrp="1"/>
          </p:cNvSpPr>
          <p:nvPr>
            <p:ph type="body" sz="quarter" idx="50" hasCustomPrompt="1"/>
          </p:nvPr>
        </p:nvSpPr>
        <p:spPr>
          <a:xfrm>
            <a:off x="18599933" y="7779223"/>
            <a:ext cx="2732178" cy="56858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33" name="Metin Yer Tutucusu 83">
            <a:extLst>
              <a:ext uri="{FF2B5EF4-FFF2-40B4-BE49-F238E27FC236}">
                <a16:creationId xmlns:a16="http://schemas.microsoft.com/office/drawing/2014/main" id="{5B3C098B-1BA1-744C-9AD1-DD402B659BE4}"/>
              </a:ext>
            </a:extLst>
          </p:cNvPr>
          <p:cNvSpPr>
            <a:spLocks noGrp="1"/>
          </p:cNvSpPr>
          <p:nvPr>
            <p:ph type="body" sz="quarter" idx="51" hasCustomPrompt="1"/>
          </p:nvPr>
        </p:nvSpPr>
        <p:spPr>
          <a:xfrm>
            <a:off x="18563331" y="8286205"/>
            <a:ext cx="280019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34" name="Metin Yer Tutucusu 69">
            <a:extLst>
              <a:ext uri="{FF2B5EF4-FFF2-40B4-BE49-F238E27FC236}">
                <a16:creationId xmlns:a16="http://schemas.microsoft.com/office/drawing/2014/main" id="{28DDD99D-D238-BA44-8E5D-132DB447DFFC}"/>
              </a:ext>
            </a:extLst>
          </p:cNvPr>
          <p:cNvSpPr>
            <a:spLocks noGrp="1"/>
          </p:cNvSpPr>
          <p:nvPr>
            <p:ph type="body" sz="quarter" idx="27" hasCustomPrompt="1"/>
          </p:nvPr>
        </p:nvSpPr>
        <p:spPr>
          <a:xfrm>
            <a:off x="9884955"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5" name="Metin Yer Tutucusu 69">
            <a:extLst>
              <a:ext uri="{FF2B5EF4-FFF2-40B4-BE49-F238E27FC236}">
                <a16:creationId xmlns:a16="http://schemas.microsoft.com/office/drawing/2014/main" id="{582319BA-B4AB-4C4A-AD78-41295EE9A2B9}"/>
              </a:ext>
            </a:extLst>
          </p:cNvPr>
          <p:cNvSpPr>
            <a:spLocks noGrp="1"/>
          </p:cNvSpPr>
          <p:nvPr>
            <p:ph type="body" sz="quarter" idx="52" hasCustomPrompt="1"/>
          </p:nvPr>
        </p:nvSpPr>
        <p:spPr>
          <a:xfrm>
            <a:off x="12936629"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6" name="Metin Yer Tutucusu 69">
            <a:extLst>
              <a:ext uri="{FF2B5EF4-FFF2-40B4-BE49-F238E27FC236}">
                <a16:creationId xmlns:a16="http://schemas.microsoft.com/office/drawing/2014/main" id="{97349D18-4C20-FF41-BA15-96B8B23012A4}"/>
              </a:ext>
            </a:extLst>
          </p:cNvPr>
          <p:cNvSpPr>
            <a:spLocks noGrp="1"/>
          </p:cNvSpPr>
          <p:nvPr>
            <p:ph type="body" sz="quarter" idx="53" hasCustomPrompt="1"/>
          </p:nvPr>
        </p:nvSpPr>
        <p:spPr>
          <a:xfrm>
            <a:off x="15890593"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7" name="Metin Yer Tutucusu 69">
            <a:extLst>
              <a:ext uri="{FF2B5EF4-FFF2-40B4-BE49-F238E27FC236}">
                <a16:creationId xmlns:a16="http://schemas.microsoft.com/office/drawing/2014/main" id="{1AE471B3-FC79-4847-8E20-7BD1FF1DF128}"/>
              </a:ext>
            </a:extLst>
          </p:cNvPr>
          <p:cNvSpPr>
            <a:spLocks noGrp="1"/>
          </p:cNvSpPr>
          <p:nvPr>
            <p:ph type="body" sz="quarter" idx="54" hasCustomPrompt="1"/>
          </p:nvPr>
        </p:nvSpPr>
        <p:spPr>
          <a:xfrm>
            <a:off x="18804463"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9" name="Metin Yer Tutucusu 69">
            <a:extLst>
              <a:ext uri="{FF2B5EF4-FFF2-40B4-BE49-F238E27FC236}">
                <a16:creationId xmlns:a16="http://schemas.microsoft.com/office/drawing/2014/main" id="{D37A3156-BF65-B242-93F2-3DDA27BB5F3F}"/>
              </a:ext>
            </a:extLst>
          </p:cNvPr>
          <p:cNvSpPr>
            <a:spLocks noGrp="1"/>
          </p:cNvSpPr>
          <p:nvPr>
            <p:ph type="body" sz="quarter" idx="15" hasCustomPrompt="1"/>
          </p:nvPr>
        </p:nvSpPr>
        <p:spPr>
          <a:xfrm>
            <a:off x="9827367" y="4100947"/>
            <a:ext cx="2789506" cy="479406"/>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0" name="Metin Yer Tutucusu 69">
            <a:extLst>
              <a:ext uri="{FF2B5EF4-FFF2-40B4-BE49-F238E27FC236}">
                <a16:creationId xmlns:a16="http://schemas.microsoft.com/office/drawing/2014/main" id="{CB7340F3-AA71-8A44-86F4-A6F1EACD33DC}"/>
              </a:ext>
            </a:extLst>
          </p:cNvPr>
          <p:cNvSpPr>
            <a:spLocks noGrp="1"/>
          </p:cNvSpPr>
          <p:nvPr>
            <p:ph type="body" sz="quarter" idx="55" hasCustomPrompt="1"/>
          </p:nvPr>
        </p:nvSpPr>
        <p:spPr>
          <a:xfrm>
            <a:off x="12926791" y="3952079"/>
            <a:ext cx="2789506" cy="409658"/>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1" name="Metin Yer Tutucusu 69">
            <a:extLst>
              <a:ext uri="{FF2B5EF4-FFF2-40B4-BE49-F238E27FC236}">
                <a16:creationId xmlns:a16="http://schemas.microsoft.com/office/drawing/2014/main" id="{8992C882-A388-FF40-9FF7-C31B85615B2D}"/>
              </a:ext>
            </a:extLst>
          </p:cNvPr>
          <p:cNvSpPr>
            <a:spLocks noGrp="1"/>
          </p:cNvSpPr>
          <p:nvPr>
            <p:ph type="body" sz="quarter" idx="56" hasCustomPrompt="1"/>
          </p:nvPr>
        </p:nvSpPr>
        <p:spPr>
          <a:xfrm>
            <a:off x="15708281" y="4100947"/>
            <a:ext cx="2789506" cy="479406"/>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2" name="Metin Yer Tutucusu 69">
            <a:extLst>
              <a:ext uri="{FF2B5EF4-FFF2-40B4-BE49-F238E27FC236}">
                <a16:creationId xmlns:a16="http://schemas.microsoft.com/office/drawing/2014/main" id="{1BA6E23E-49AD-0148-A2BD-45519EDFC415}"/>
              </a:ext>
            </a:extLst>
          </p:cNvPr>
          <p:cNvSpPr>
            <a:spLocks noGrp="1"/>
          </p:cNvSpPr>
          <p:nvPr>
            <p:ph type="body" sz="quarter" idx="57" hasCustomPrompt="1"/>
          </p:nvPr>
        </p:nvSpPr>
        <p:spPr>
          <a:xfrm>
            <a:off x="18561889" y="4100947"/>
            <a:ext cx="2789506" cy="479406"/>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3" name="Metin Yer Tutucusu 99">
            <a:extLst>
              <a:ext uri="{FF2B5EF4-FFF2-40B4-BE49-F238E27FC236}">
                <a16:creationId xmlns:a16="http://schemas.microsoft.com/office/drawing/2014/main" id="{21929A32-CCE8-0740-851E-83C0DADC01BB}"/>
              </a:ext>
            </a:extLst>
          </p:cNvPr>
          <p:cNvSpPr>
            <a:spLocks noGrp="1"/>
          </p:cNvSpPr>
          <p:nvPr>
            <p:ph type="body" sz="quarter" idx="58" hasCustomPrompt="1"/>
          </p:nvPr>
        </p:nvSpPr>
        <p:spPr>
          <a:xfrm>
            <a:off x="12909176" y="4331369"/>
            <a:ext cx="2836108" cy="347666"/>
          </a:xfrm>
          <a:prstGeom prst="rect">
            <a:avLst/>
          </a:prstGeom>
        </p:spPr>
        <p:txBody>
          <a:bodyPr>
            <a:normAutofit/>
          </a:bodyPr>
          <a:lstStyle>
            <a:lvl1pPr marL="0" indent="0" algn="ctr">
              <a:buNone/>
              <a:defRPr sz="1800" b="0" i="0">
                <a:solidFill>
                  <a:schemeClr val="bg1"/>
                </a:solidFill>
                <a:latin typeface="Graublau Sans" panose="02000500040000020004" pitchFamily="2" charset="0"/>
              </a:defRPr>
            </a:lvl1pPr>
            <a:lvl2pPr marL="914400" indent="0" algn="ctr">
              <a:buNone/>
              <a:defRPr b="0" i="0">
                <a:solidFill>
                  <a:schemeClr val="bg1"/>
                </a:solidFill>
                <a:latin typeface="Graublau Sans" panose="02000500040000020004" pitchFamily="2" charset="0"/>
              </a:defRPr>
            </a:lvl2pPr>
            <a:lvl3pPr marL="1828800" indent="0" algn="ctr">
              <a:buNone/>
              <a:defRPr b="0" i="0">
                <a:solidFill>
                  <a:schemeClr val="bg1"/>
                </a:solidFill>
                <a:latin typeface="Graublau Sans" panose="02000500040000020004" pitchFamily="2" charset="0"/>
              </a:defRPr>
            </a:lvl3pPr>
            <a:lvl4pPr marL="2743200" indent="0" algn="ctr">
              <a:buNone/>
              <a:defRPr b="0" i="0">
                <a:solidFill>
                  <a:schemeClr val="bg1"/>
                </a:solidFill>
                <a:latin typeface="Graublau Sans" panose="02000500040000020004" pitchFamily="2" charset="0"/>
              </a:defRPr>
            </a:lvl4pPr>
            <a:lvl5pPr marL="3657600" indent="0" algn="ctr">
              <a:buNone/>
              <a:defRPr b="0" i="0">
                <a:solidFill>
                  <a:schemeClr val="bg1"/>
                </a:solidFill>
                <a:latin typeface="Graublau Sans" panose="02000500040000020004" pitchFamily="2" charset="0"/>
              </a:defRPr>
            </a:lvl5pPr>
          </a:lstStyle>
          <a:p>
            <a:pPr lvl="0"/>
            <a:r>
              <a:rPr lang="tr-TR"/>
              <a:t>Düzenlemek için tıklayın</a:t>
            </a:r>
          </a:p>
        </p:txBody>
      </p:sp>
    </p:spTree>
    <p:extLst>
      <p:ext uri="{BB962C8B-B14F-4D97-AF65-F5344CB8AC3E}">
        <p14:creationId xmlns:p14="http://schemas.microsoft.com/office/powerpoint/2010/main" val="23559617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içerik_slaytı3">
    <p:bg>
      <p:bgPr>
        <a:solidFill>
          <a:srgbClr val="272A30"/>
        </a:solidFill>
        <a:effectLst/>
      </p:bgPr>
    </p:bg>
    <p:spTree>
      <p:nvGrpSpPr>
        <p:cNvPr id="1" name=""/>
        <p:cNvGrpSpPr/>
        <p:nvPr/>
      </p:nvGrpSpPr>
      <p:grpSpPr>
        <a:xfrm>
          <a:off x="0" y="0"/>
          <a:ext cx="0" cy="0"/>
          <a:chOff x="0" y="0"/>
          <a:chExt cx="0" cy="0"/>
        </a:xfrm>
      </p:grpSpPr>
      <p:sp>
        <p:nvSpPr>
          <p:cNvPr id="67" name="Serbest Form 66">
            <a:extLst>
              <a:ext uri="{FF2B5EF4-FFF2-40B4-BE49-F238E27FC236}">
                <a16:creationId xmlns:a16="http://schemas.microsoft.com/office/drawing/2014/main" id="{19A29244-D1A5-4947-BD17-0449663E7CF4}"/>
              </a:ext>
            </a:extLst>
          </p:cNvPr>
          <p:cNvSpPr/>
          <p:nvPr userDrawn="1"/>
        </p:nvSpPr>
        <p:spPr>
          <a:xfrm>
            <a:off x="16389933" y="1578063"/>
            <a:ext cx="4155010" cy="1465956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8" name="Serbest Form 67">
            <a:extLst>
              <a:ext uri="{FF2B5EF4-FFF2-40B4-BE49-F238E27FC236}">
                <a16:creationId xmlns:a16="http://schemas.microsoft.com/office/drawing/2014/main" id="{C4EDF669-6A1B-4A45-95EB-B097889723B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1" name="Serbest Form 120">
            <a:extLst>
              <a:ext uri="{FF2B5EF4-FFF2-40B4-BE49-F238E27FC236}">
                <a16:creationId xmlns:a16="http://schemas.microsoft.com/office/drawing/2014/main" id="{AE5DDCB0-BD83-EA47-A162-2A2EC3883C79}"/>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Grafik 14">
            <a:extLst>
              <a:ext uri="{FF2B5EF4-FFF2-40B4-BE49-F238E27FC236}">
                <a16:creationId xmlns:a16="http://schemas.microsoft.com/office/drawing/2014/main" id="{B890EEEC-4D01-D44C-9420-9F27EFCC5358}"/>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2" name="Düz Bağlayıcı 71">
            <a:extLst>
              <a:ext uri="{FF2B5EF4-FFF2-40B4-BE49-F238E27FC236}">
                <a16:creationId xmlns:a16="http://schemas.microsoft.com/office/drawing/2014/main" id="{FB9636B7-2184-1247-8F25-D7EEAD0A7B10}"/>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4" name="Resim 73" descr="nesne içeren bir resim&#10;&#10;&#10;&#10;Açıklama otomatik olarak oluşturuldu">
            <a:extLst>
              <a:ext uri="{FF2B5EF4-FFF2-40B4-BE49-F238E27FC236}">
                <a16:creationId xmlns:a16="http://schemas.microsoft.com/office/drawing/2014/main" id="{D23AE483-64D4-224D-820E-7BE0852EED8C}"/>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9" name="Serbest Form 118">
            <a:extLst>
              <a:ext uri="{FF2B5EF4-FFF2-40B4-BE49-F238E27FC236}">
                <a16:creationId xmlns:a16="http://schemas.microsoft.com/office/drawing/2014/main" id="{BD46FCE4-5C9B-D640-A186-E68A25B170DC}"/>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26" name="Metin Yer Tutucusu 124">
            <a:extLst>
              <a:ext uri="{FF2B5EF4-FFF2-40B4-BE49-F238E27FC236}">
                <a16:creationId xmlns:a16="http://schemas.microsoft.com/office/drawing/2014/main" id="{DBF96616-6488-C747-A563-15F4BD984DE8}"/>
              </a:ext>
            </a:extLst>
          </p:cNvPr>
          <p:cNvSpPr>
            <a:spLocks noGrp="1"/>
          </p:cNvSpPr>
          <p:nvPr>
            <p:ph type="body" sz="quarter" idx="10" hasCustomPrompt="1"/>
          </p:nvPr>
        </p:nvSpPr>
        <p:spPr>
          <a:xfrm>
            <a:off x="567777" y="253455"/>
            <a:ext cx="16143670" cy="1291566"/>
          </a:xfrm>
          <a:prstGeom prst="rect">
            <a:avLst/>
          </a:prstGeom>
        </p:spPr>
        <p:txBody>
          <a:bodyPr>
            <a:normAutofit/>
          </a:bodyPr>
          <a:lstStyle>
            <a:lvl1pPr marL="0" indent="0">
              <a:lnSpc>
                <a:spcPct val="100000"/>
              </a:lnSpc>
              <a:spcBef>
                <a:spcPts val="1200"/>
              </a:spcBef>
              <a:buNone/>
              <a:defRPr sz="8000" b="1" i="0">
                <a:solidFill>
                  <a:schemeClr val="bg1"/>
                </a:solidFill>
                <a:latin typeface="Graublau Sans" panose="02000500040000020004" pitchFamily="2" charset="0"/>
              </a:defRPr>
            </a:lvl1pPr>
          </a:lstStyle>
          <a:p>
            <a:r>
              <a:rPr lang="tr-TR"/>
              <a:t>Başlık </a:t>
            </a:r>
            <a:r>
              <a:rPr lang="en-US"/>
              <a:t>a</a:t>
            </a:r>
            <a:r>
              <a:rPr lang="tr-TR"/>
              <a:t>lanı</a:t>
            </a:r>
          </a:p>
        </p:txBody>
      </p:sp>
      <p:sp>
        <p:nvSpPr>
          <p:cNvPr id="129" name="Metin Yer Tutucusu 127">
            <a:extLst>
              <a:ext uri="{FF2B5EF4-FFF2-40B4-BE49-F238E27FC236}">
                <a16:creationId xmlns:a16="http://schemas.microsoft.com/office/drawing/2014/main" id="{CD307EE1-F7E0-114A-99AE-3007D6B0F3AE}"/>
              </a:ext>
            </a:extLst>
          </p:cNvPr>
          <p:cNvSpPr>
            <a:spLocks noGrp="1"/>
          </p:cNvSpPr>
          <p:nvPr>
            <p:ph type="body" sz="quarter" idx="11" hasCustomPrompt="1"/>
          </p:nvPr>
        </p:nvSpPr>
        <p:spPr>
          <a:xfrm>
            <a:off x="595794" y="1608741"/>
            <a:ext cx="21662916" cy="1039866"/>
          </a:xfrm>
          <a:prstGeom prst="rect">
            <a:avLst/>
          </a:prstGeom>
        </p:spPr>
        <p:txBody>
          <a:bodyPr>
            <a:normAutofit/>
          </a:bodyPr>
          <a:lstStyle>
            <a:lvl1pPr marL="0" indent="0">
              <a:spcBef>
                <a:spcPts val="1200"/>
              </a:spcBef>
              <a:buNone/>
              <a:defRPr sz="2400" b="0" i="0">
                <a:solidFill>
                  <a:schemeClr val="bg1"/>
                </a:solidFill>
                <a:latin typeface="Graublau Sans" panose="02000500040000020004" pitchFamily="2" charset="0"/>
              </a:defRPr>
            </a:lvl1pPr>
          </a:lstStyle>
          <a:p>
            <a:r>
              <a:rPr lang="tr-TR"/>
              <a:t>İçerik </a:t>
            </a:r>
            <a:r>
              <a:rPr lang="en-US"/>
              <a:t>m</a:t>
            </a:r>
            <a:r>
              <a:rPr lang="tr-TR"/>
              <a:t>etni</a:t>
            </a:r>
          </a:p>
        </p:txBody>
      </p:sp>
      <p:sp>
        <p:nvSpPr>
          <p:cNvPr id="3" name="Metin Yer Tutucusu 2">
            <a:extLst>
              <a:ext uri="{FF2B5EF4-FFF2-40B4-BE49-F238E27FC236}">
                <a16:creationId xmlns:a16="http://schemas.microsoft.com/office/drawing/2014/main" id="{DD3B5CAF-C5BE-114D-8716-F62BF2F2DA81}"/>
              </a:ext>
            </a:extLst>
          </p:cNvPr>
          <p:cNvSpPr>
            <a:spLocks noGrp="1"/>
          </p:cNvSpPr>
          <p:nvPr>
            <p:ph type="body" sz="quarter" idx="12" hasCustomPrompt="1"/>
          </p:nvPr>
        </p:nvSpPr>
        <p:spPr>
          <a:xfrm>
            <a:off x="1429003" y="5215207"/>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6" name="Metin Yer Tutucusu 2">
            <a:extLst>
              <a:ext uri="{FF2B5EF4-FFF2-40B4-BE49-F238E27FC236}">
                <a16:creationId xmlns:a16="http://schemas.microsoft.com/office/drawing/2014/main" id="{48C26ECB-42FC-2C45-8D4A-84FCC5E74335}"/>
              </a:ext>
            </a:extLst>
          </p:cNvPr>
          <p:cNvSpPr>
            <a:spLocks noGrp="1"/>
          </p:cNvSpPr>
          <p:nvPr>
            <p:ph type="body" sz="quarter" idx="13" hasCustomPrompt="1"/>
          </p:nvPr>
        </p:nvSpPr>
        <p:spPr>
          <a:xfrm>
            <a:off x="1429003" y="6425953"/>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8" name="Metin Yer Tutucusu 2">
            <a:extLst>
              <a:ext uri="{FF2B5EF4-FFF2-40B4-BE49-F238E27FC236}">
                <a16:creationId xmlns:a16="http://schemas.microsoft.com/office/drawing/2014/main" id="{8BDD97F2-2B1E-934B-8AAC-A67B7433853D}"/>
              </a:ext>
            </a:extLst>
          </p:cNvPr>
          <p:cNvSpPr>
            <a:spLocks noGrp="1"/>
          </p:cNvSpPr>
          <p:nvPr>
            <p:ph type="body" sz="quarter" idx="14" hasCustomPrompt="1"/>
          </p:nvPr>
        </p:nvSpPr>
        <p:spPr>
          <a:xfrm>
            <a:off x="1429003" y="7578081"/>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9" name="Metin Yer Tutucusu 2">
            <a:extLst>
              <a:ext uri="{FF2B5EF4-FFF2-40B4-BE49-F238E27FC236}">
                <a16:creationId xmlns:a16="http://schemas.microsoft.com/office/drawing/2014/main" id="{064E12CF-0FC4-CD4B-8F13-CB26372A9DE6}"/>
              </a:ext>
            </a:extLst>
          </p:cNvPr>
          <p:cNvSpPr>
            <a:spLocks noGrp="1"/>
          </p:cNvSpPr>
          <p:nvPr>
            <p:ph type="body" sz="quarter" idx="15" hasCustomPrompt="1"/>
          </p:nvPr>
        </p:nvSpPr>
        <p:spPr>
          <a:xfrm>
            <a:off x="1429003" y="8730209"/>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 name="Metin Yer Tutucusu 4">
            <a:extLst>
              <a:ext uri="{FF2B5EF4-FFF2-40B4-BE49-F238E27FC236}">
                <a16:creationId xmlns:a16="http://schemas.microsoft.com/office/drawing/2014/main" id="{0AF9EB7C-2D11-D040-A4C6-2D8892A761D0}"/>
              </a:ext>
            </a:extLst>
          </p:cNvPr>
          <p:cNvSpPr>
            <a:spLocks noGrp="1"/>
          </p:cNvSpPr>
          <p:nvPr>
            <p:ph type="body" sz="quarter" idx="16" hasCustomPrompt="1"/>
          </p:nvPr>
        </p:nvSpPr>
        <p:spPr>
          <a:xfrm>
            <a:off x="6427800"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2" name="Metin Yer Tutucusu 4">
            <a:extLst>
              <a:ext uri="{FF2B5EF4-FFF2-40B4-BE49-F238E27FC236}">
                <a16:creationId xmlns:a16="http://schemas.microsoft.com/office/drawing/2014/main" id="{F97A5794-F1BD-8F4B-9301-C0239F9342B5}"/>
              </a:ext>
            </a:extLst>
          </p:cNvPr>
          <p:cNvSpPr>
            <a:spLocks noGrp="1"/>
          </p:cNvSpPr>
          <p:nvPr>
            <p:ph type="body" sz="quarter" idx="17" hasCustomPrompt="1"/>
          </p:nvPr>
        </p:nvSpPr>
        <p:spPr>
          <a:xfrm>
            <a:off x="9185770"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3" name="Metin Yer Tutucusu 4">
            <a:extLst>
              <a:ext uri="{FF2B5EF4-FFF2-40B4-BE49-F238E27FC236}">
                <a16:creationId xmlns:a16="http://schemas.microsoft.com/office/drawing/2014/main" id="{0D451883-F405-E346-A272-5FDAB791F8AF}"/>
              </a:ext>
            </a:extLst>
          </p:cNvPr>
          <p:cNvSpPr>
            <a:spLocks noGrp="1"/>
          </p:cNvSpPr>
          <p:nvPr>
            <p:ph type="body" sz="quarter" idx="18" hasCustomPrompt="1"/>
          </p:nvPr>
        </p:nvSpPr>
        <p:spPr>
          <a:xfrm>
            <a:off x="11867756"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4" name="Metin Yer Tutucusu 4">
            <a:extLst>
              <a:ext uri="{FF2B5EF4-FFF2-40B4-BE49-F238E27FC236}">
                <a16:creationId xmlns:a16="http://schemas.microsoft.com/office/drawing/2014/main" id="{3708B879-5642-844E-9DB4-444118206700}"/>
              </a:ext>
            </a:extLst>
          </p:cNvPr>
          <p:cNvSpPr>
            <a:spLocks noGrp="1"/>
          </p:cNvSpPr>
          <p:nvPr>
            <p:ph type="body" sz="quarter" idx="19" hasCustomPrompt="1"/>
          </p:nvPr>
        </p:nvSpPr>
        <p:spPr>
          <a:xfrm>
            <a:off x="14694590"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5" name="Metin Yer Tutucusu 4">
            <a:extLst>
              <a:ext uri="{FF2B5EF4-FFF2-40B4-BE49-F238E27FC236}">
                <a16:creationId xmlns:a16="http://schemas.microsoft.com/office/drawing/2014/main" id="{C558EABD-2385-2443-9C3F-9737656AB538}"/>
              </a:ext>
            </a:extLst>
          </p:cNvPr>
          <p:cNvSpPr>
            <a:spLocks noGrp="1"/>
          </p:cNvSpPr>
          <p:nvPr>
            <p:ph type="body" sz="quarter" idx="20" hasCustomPrompt="1"/>
          </p:nvPr>
        </p:nvSpPr>
        <p:spPr>
          <a:xfrm>
            <a:off x="6427800"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
        <p:nvSpPr>
          <p:cNvPr id="66" name="Metin Yer Tutucusu 4">
            <a:extLst>
              <a:ext uri="{FF2B5EF4-FFF2-40B4-BE49-F238E27FC236}">
                <a16:creationId xmlns:a16="http://schemas.microsoft.com/office/drawing/2014/main" id="{0243770D-7E0E-6140-8FA7-A2226B811118}"/>
              </a:ext>
            </a:extLst>
          </p:cNvPr>
          <p:cNvSpPr>
            <a:spLocks noGrp="1"/>
          </p:cNvSpPr>
          <p:nvPr>
            <p:ph type="body" sz="quarter" idx="21" hasCustomPrompt="1"/>
          </p:nvPr>
        </p:nvSpPr>
        <p:spPr>
          <a:xfrm>
            <a:off x="9185770"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
        <p:nvSpPr>
          <p:cNvPr id="70" name="Metin Yer Tutucusu 4">
            <a:extLst>
              <a:ext uri="{FF2B5EF4-FFF2-40B4-BE49-F238E27FC236}">
                <a16:creationId xmlns:a16="http://schemas.microsoft.com/office/drawing/2014/main" id="{0C646DBD-2852-F544-99B2-C63AF5398485}"/>
              </a:ext>
            </a:extLst>
          </p:cNvPr>
          <p:cNvSpPr>
            <a:spLocks noGrp="1"/>
          </p:cNvSpPr>
          <p:nvPr>
            <p:ph type="body" sz="quarter" idx="22" hasCustomPrompt="1"/>
          </p:nvPr>
        </p:nvSpPr>
        <p:spPr>
          <a:xfrm>
            <a:off x="11867756"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
        <p:nvSpPr>
          <p:cNvPr id="71" name="Metin Yer Tutucusu 4">
            <a:extLst>
              <a:ext uri="{FF2B5EF4-FFF2-40B4-BE49-F238E27FC236}">
                <a16:creationId xmlns:a16="http://schemas.microsoft.com/office/drawing/2014/main" id="{87821C26-E5AD-5344-BC89-BF00D23D573C}"/>
              </a:ext>
            </a:extLst>
          </p:cNvPr>
          <p:cNvSpPr>
            <a:spLocks noGrp="1"/>
          </p:cNvSpPr>
          <p:nvPr>
            <p:ph type="body" sz="quarter" idx="23" hasCustomPrompt="1"/>
          </p:nvPr>
        </p:nvSpPr>
        <p:spPr>
          <a:xfrm>
            <a:off x="14694590"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Tree>
    <p:extLst>
      <p:ext uri="{BB962C8B-B14F-4D97-AF65-F5344CB8AC3E}">
        <p14:creationId xmlns:p14="http://schemas.microsoft.com/office/powerpoint/2010/main" val="2746716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içerik-slaytı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9DC1C194-7984-D743-84E6-18B8957FBF6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5" name="Serbest Form 4">
            <a:extLst>
              <a:ext uri="{FF2B5EF4-FFF2-40B4-BE49-F238E27FC236}">
                <a16:creationId xmlns:a16="http://schemas.microsoft.com/office/drawing/2014/main" id="{EA200A78-02CE-0146-8D99-A72D4A4EB50C}"/>
              </a:ext>
            </a:extLst>
          </p:cNvPr>
          <p:cNvSpPr/>
          <p:nvPr userDrawn="1"/>
        </p:nvSpPr>
        <p:spPr>
          <a:xfrm>
            <a:off x="16971410"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3ECA19C2-26F4-384A-BF2B-ED48CDF1C56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 name="Düz Bağlayıcı 8">
            <a:extLst>
              <a:ext uri="{FF2B5EF4-FFF2-40B4-BE49-F238E27FC236}">
                <a16:creationId xmlns:a16="http://schemas.microsoft.com/office/drawing/2014/main" id="{B79034BF-A2D6-5B4C-8F77-EFA5081D01F9}"/>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CD699841-C003-3E48-ACED-D03A13641968}"/>
              </a:ext>
            </a:extLst>
          </p:cNvPr>
          <p:cNvSpPr/>
          <p:nvPr userDrawn="1"/>
        </p:nvSpPr>
        <p:spPr>
          <a:xfrm>
            <a:off x="23032491" y="19876"/>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5" name="Metin Yer Tutucusu 13">
            <a:extLst>
              <a:ext uri="{FF2B5EF4-FFF2-40B4-BE49-F238E27FC236}">
                <a16:creationId xmlns:a16="http://schemas.microsoft.com/office/drawing/2014/main" id="{F56154DE-3ABC-954C-BD29-391206035DE3}"/>
              </a:ext>
            </a:extLst>
          </p:cNvPr>
          <p:cNvSpPr>
            <a:spLocks noGrp="1"/>
          </p:cNvSpPr>
          <p:nvPr>
            <p:ph type="body" sz="quarter" idx="10" hasCustomPrompt="1"/>
          </p:nvPr>
        </p:nvSpPr>
        <p:spPr>
          <a:xfrm>
            <a:off x="665876" y="110841"/>
            <a:ext cx="20726832" cy="1481431"/>
          </a:xfrm>
          <a:prstGeom prst="rect">
            <a:avLst/>
          </a:prstGeom>
        </p:spPr>
        <p:txBody>
          <a:bodyPr wrap="square" anchor="t">
            <a:spAutoFit/>
          </a:bodyPr>
          <a:lstStyle>
            <a:lvl1pPr marL="0" indent="0">
              <a:buNone/>
              <a:defRPr lang="tr-TR" sz="8000" b="1">
                <a:latin typeface="Graublau Sans" panose="02000500040000020004" pitchFamily="2" charset="0"/>
              </a:defRPr>
            </a:lvl1pPr>
          </a:lstStyle>
          <a:p>
            <a:pPr lvl="0" defTabSz="825418" rtl="0" eaLnBrk="1" hangingPunct="0">
              <a:lnSpc>
                <a:spcPct val="120000"/>
              </a:lnSpc>
            </a:pPr>
            <a:r>
              <a:rPr lang="tr-TR"/>
              <a:t>Başlık </a:t>
            </a:r>
            <a:r>
              <a:rPr lang="en-US"/>
              <a:t>a</a:t>
            </a:r>
            <a:r>
              <a:rPr lang="tr-TR"/>
              <a:t>lanı</a:t>
            </a:r>
          </a:p>
        </p:txBody>
      </p:sp>
      <p:sp>
        <p:nvSpPr>
          <p:cNvPr id="24" name="Metin Yer Tutucusu 23">
            <a:extLst>
              <a:ext uri="{FF2B5EF4-FFF2-40B4-BE49-F238E27FC236}">
                <a16:creationId xmlns:a16="http://schemas.microsoft.com/office/drawing/2014/main" id="{DB010DC4-2DAD-724E-8C3A-01F0D0F34C65}"/>
              </a:ext>
            </a:extLst>
          </p:cNvPr>
          <p:cNvSpPr>
            <a:spLocks noGrp="1"/>
          </p:cNvSpPr>
          <p:nvPr>
            <p:ph type="body" sz="quarter" idx="11" hasCustomPrompt="1"/>
          </p:nvPr>
        </p:nvSpPr>
        <p:spPr>
          <a:xfrm>
            <a:off x="705124" y="1775671"/>
            <a:ext cx="20641828" cy="1137650"/>
          </a:xfrm>
          <a:prstGeom prst="rect">
            <a:avLst/>
          </a:prstGeom>
        </p:spPr>
        <p:txBody>
          <a:bodyPr>
            <a:normAutofit/>
          </a:bodyPr>
          <a:lstStyle>
            <a:lvl1pPr marL="0" indent="0">
              <a:spcBef>
                <a:spcPts val="1200"/>
              </a:spcBef>
              <a:buNone/>
              <a:defRPr sz="2400" b="0" i="0">
                <a:latin typeface="Graublau Sans Light" panose="02000500040000020004" pitchFamily="2" charset="0"/>
              </a:defRPr>
            </a:lvl1pPr>
          </a:lstStyle>
          <a:p>
            <a:r>
              <a:rPr lang="tr-TR"/>
              <a:t>İçerik metni</a:t>
            </a:r>
          </a:p>
        </p:txBody>
      </p:sp>
      <p:cxnSp>
        <p:nvCxnSpPr>
          <p:cNvPr id="17" name="Прямая соединительная линия 65">
            <a:extLst>
              <a:ext uri="{FF2B5EF4-FFF2-40B4-BE49-F238E27FC236}">
                <a16:creationId xmlns:a16="http://schemas.microsoft.com/office/drawing/2014/main" id="{9368F801-F8E6-9447-BB98-603B68F943C7}"/>
              </a:ext>
            </a:extLst>
          </p:cNvPr>
          <p:cNvCxnSpPr>
            <a:cxnSpLocks/>
          </p:cNvCxnSpPr>
          <p:nvPr/>
        </p:nvCxnSpPr>
        <p:spPr>
          <a:xfrm>
            <a:off x="2137649" y="8620612"/>
            <a:ext cx="3789430"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65">
            <a:extLst>
              <a:ext uri="{FF2B5EF4-FFF2-40B4-BE49-F238E27FC236}">
                <a16:creationId xmlns:a16="http://schemas.microsoft.com/office/drawing/2014/main" id="{348CF3B7-79BD-EE4E-AC05-A4E375D89645}"/>
              </a:ext>
            </a:extLst>
          </p:cNvPr>
          <p:cNvCxnSpPr>
            <a:cxnSpLocks/>
          </p:cNvCxnSpPr>
          <p:nvPr/>
        </p:nvCxnSpPr>
        <p:spPr>
          <a:xfrm>
            <a:off x="2209367" y="7543692"/>
            <a:ext cx="3810138"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65">
            <a:extLst>
              <a:ext uri="{FF2B5EF4-FFF2-40B4-BE49-F238E27FC236}">
                <a16:creationId xmlns:a16="http://schemas.microsoft.com/office/drawing/2014/main" id="{D9601097-7276-1041-AB66-E2D559086F04}"/>
              </a:ext>
            </a:extLst>
          </p:cNvPr>
          <p:cNvCxnSpPr>
            <a:cxnSpLocks/>
          </p:cNvCxnSpPr>
          <p:nvPr/>
        </p:nvCxnSpPr>
        <p:spPr>
          <a:xfrm>
            <a:off x="2334873" y="6466772"/>
            <a:ext cx="3783262"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65">
            <a:extLst>
              <a:ext uri="{FF2B5EF4-FFF2-40B4-BE49-F238E27FC236}">
                <a16:creationId xmlns:a16="http://schemas.microsoft.com/office/drawing/2014/main" id="{C61C7067-2F7D-9747-84C9-22BD37C2C561}"/>
              </a:ext>
            </a:extLst>
          </p:cNvPr>
          <p:cNvCxnSpPr>
            <a:cxnSpLocks/>
          </p:cNvCxnSpPr>
          <p:nvPr/>
        </p:nvCxnSpPr>
        <p:spPr>
          <a:xfrm>
            <a:off x="2406590" y="5389852"/>
            <a:ext cx="3804564"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65">
            <a:extLst>
              <a:ext uri="{FF2B5EF4-FFF2-40B4-BE49-F238E27FC236}">
                <a16:creationId xmlns:a16="http://schemas.microsoft.com/office/drawing/2014/main" id="{E25239DA-715A-5C4C-8637-5FEE0D9FE947}"/>
              </a:ext>
            </a:extLst>
          </p:cNvPr>
          <p:cNvCxnSpPr>
            <a:cxnSpLocks/>
          </p:cNvCxnSpPr>
          <p:nvPr/>
        </p:nvCxnSpPr>
        <p:spPr>
          <a:xfrm>
            <a:off x="2012143" y="9697534"/>
            <a:ext cx="3843234"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sp>
        <p:nvSpPr>
          <p:cNvPr id="3" name="Metin Yer Tutucusu 2">
            <a:extLst>
              <a:ext uri="{FF2B5EF4-FFF2-40B4-BE49-F238E27FC236}">
                <a16:creationId xmlns:a16="http://schemas.microsoft.com/office/drawing/2014/main" id="{C354A634-519A-4842-912E-131512FF3473}"/>
              </a:ext>
            </a:extLst>
          </p:cNvPr>
          <p:cNvSpPr>
            <a:spLocks noGrp="1"/>
          </p:cNvSpPr>
          <p:nvPr userDrawn="1">
            <p:ph type="body" sz="quarter" idx="12" hasCustomPrompt="1"/>
          </p:nvPr>
        </p:nvSpPr>
        <p:spPr>
          <a:xfrm>
            <a:off x="3242194" y="4614384"/>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2" name="Metin Yer Tutucusu 2">
            <a:extLst>
              <a:ext uri="{FF2B5EF4-FFF2-40B4-BE49-F238E27FC236}">
                <a16:creationId xmlns:a16="http://schemas.microsoft.com/office/drawing/2014/main" id="{09C39129-74B6-3544-9304-6092EF30C250}"/>
              </a:ext>
            </a:extLst>
          </p:cNvPr>
          <p:cNvSpPr>
            <a:spLocks noGrp="1"/>
          </p:cNvSpPr>
          <p:nvPr>
            <p:ph type="body" sz="quarter" idx="13" hasCustomPrompt="1"/>
          </p:nvPr>
        </p:nvSpPr>
        <p:spPr>
          <a:xfrm>
            <a:off x="3093338" y="5625652"/>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3" name="Metin Yer Tutucusu 2">
            <a:extLst>
              <a:ext uri="{FF2B5EF4-FFF2-40B4-BE49-F238E27FC236}">
                <a16:creationId xmlns:a16="http://schemas.microsoft.com/office/drawing/2014/main" id="{E538C776-7B81-AA48-B888-82C57D4FDF5D}"/>
              </a:ext>
            </a:extLst>
          </p:cNvPr>
          <p:cNvSpPr>
            <a:spLocks noGrp="1"/>
          </p:cNvSpPr>
          <p:nvPr>
            <p:ph type="body" sz="quarter" idx="14" hasCustomPrompt="1"/>
          </p:nvPr>
        </p:nvSpPr>
        <p:spPr>
          <a:xfrm>
            <a:off x="2901950" y="6687880"/>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4" name="Metin Yer Tutucusu 2">
            <a:extLst>
              <a:ext uri="{FF2B5EF4-FFF2-40B4-BE49-F238E27FC236}">
                <a16:creationId xmlns:a16="http://schemas.microsoft.com/office/drawing/2014/main" id="{A3804A20-F8C2-B34B-BDB6-385485D23484}"/>
              </a:ext>
            </a:extLst>
          </p:cNvPr>
          <p:cNvSpPr>
            <a:spLocks noGrp="1"/>
          </p:cNvSpPr>
          <p:nvPr>
            <p:ph type="body" sz="quarter" idx="15" hasCustomPrompt="1"/>
          </p:nvPr>
        </p:nvSpPr>
        <p:spPr>
          <a:xfrm>
            <a:off x="2753094" y="7792630"/>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6" name="Metin Yer Tutucusu 2">
            <a:extLst>
              <a:ext uri="{FF2B5EF4-FFF2-40B4-BE49-F238E27FC236}">
                <a16:creationId xmlns:a16="http://schemas.microsoft.com/office/drawing/2014/main" id="{70E42EE5-92B5-D04D-B26C-B79C13B7C0A2}"/>
              </a:ext>
            </a:extLst>
          </p:cNvPr>
          <p:cNvSpPr>
            <a:spLocks noGrp="1"/>
          </p:cNvSpPr>
          <p:nvPr>
            <p:ph type="body" sz="quarter" idx="16" hasCustomPrompt="1"/>
          </p:nvPr>
        </p:nvSpPr>
        <p:spPr>
          <a:xfrm>
            <a:off x="2604240" y="8848116"/>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7" name="Metin Yer Tutucusu 4">
            <a:extLst>
              <a:ext uri="{FF2B5EF4-FFF2-40B4-BE49-F238E27FC236}">
                <a16:creationId xmlns:a16="http://schemas.microsoft.com/office/drawing/2014/main" id="{4EA70846-6BFD-6D40-8118-22B6B63737C8}"/>
              </a:ext>
            </a:extLst>
          </p:cNvPr>
          <p:cNvSpPr>
            <a:spLocks noGrp="1"/>
          </p:cNvSpPr>
          <p:nvPr>
            <p:ph type="body" sz="quarter" idx="17" hasCustomPrompt="1"/>
          </p:nvPr>
        </p:nvSpPr>
        <p:spPr>
          <a:xfrm>
            <a:off x="6682981"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38" name="Metin Yer Tutucusu 4">
            <a:extLst>
              <a:ext uri="{FF2B5EF4-FFF2-40B4-BE49-F238E27FC236}">
                <a16:creationId xmlns:a16="http://schemas.microsoft.com/office/drawing/2014/main" id="{6F71262F-072B-9942-AAEC-8983C25E0509}"/>
              </a:ext>
            </a:extLst>
          </p:cNvPr>
          <p:cNvSpPr>
            <a:spLocks noGrp="1"/>
          </p:cNvSpPr>
          <p:nvPr>
            <p:ph type="body" sz="quarter" idx="18" hasCustomPrompt="1"/>
          </p:nvPr>
        </p:nvSpPr>
        <p:spPr>
          <a:xfrm>
            <a:off x="6587447"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39" name="Metin Yer Tutucusu 4">
            <a:extLst>
              <a:ext uri="{FF2B5EF4-FFF2-40B4-BE49-F238E27FC236}">
                <a16:creationId xmlns:a16="http://schemas.microsoft.com/office/drawing/2014/main" id="{BA1738EA-C282-064C-92FA-FD55BFCDE11E}"/>
              </a:ext>
            </a:extLst>
          </p:cNvPr>
          <p:cNvSpPr>
            <a:spLocks noGrp="1"/>
          </p:cNvSpPr>
          <p:nvPr>
            <p:ph type="body" sz="quarter" idx="19" hasCustomPrompt="1"/>
          </p:nvPr>
        </p:nvSpPr>
        <p:spPr>
          <a:xfrm>
            <a:off x="6546503"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0" name="Metin Yer Tutucusu 4">
            <a:extLst>
              <a:ext uri="{FF2B5EF4-FFF2-40B4-BE49-F238E27FC236}">
                <a16:creationId xmlns:a16="http://schemas.microsoft.com/office/drawing/2014/main" id="{814FD983-D1DA-A34C-BEBC-775260F3BEC3}"/>
              </a:ext>
            </a:extLst>
          </p:cNvPr>
          <p:cNvSpPr>
            <a:spLocks noGrp="1"/>
          </p:cNvSpPr>
          <p:nvPr>
            <p:ph type="body" sz="quarter" idx="20" hasCustomPrompt="1"/>
          </p:nvPr>
        </p:nvSpPr>
        <p:spPr>
          <a:xfrm>
            <a:off x="6491911"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1" name="Metin Yer Tutucusu 4">
            <a:extLst>
              <a:ext uri="{FF2B5EF4-FFF2-40B4-BE49-F238E27FC236}">
                <a16:creationId xmlns:a16="http://schemas.microsoft.com/office/drawing/2014/main" id="{E789C143-DC3D-DE43-A5E7-334B34197198}"/>
              </a:ext>
            </a:extLst>
          </p:cNvPr>
          <p:cNvSpPr>
            <a:spLocks noGrp="1"/>
          </p:cNvSpPr>
          <p:nvPr>
            <p:ph type="body" sz="quarter" idx="21" hasCustomPrompt="1"/>
          </p:nvPr>
        </p:nvSpPr>
        <p:spPr>
          <a:xfrm>
            <a:off x="6355435"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2" name="Metin Yer Tutucusu 4">
            <a:extLst>
              <a:ext uri="{FF2B5EF4-FFF2-40B4-BE49-F238E27FC236}">
                <a16:creationId xmlns:a16="http://schemas.microsoft.com/office/drawing/2014/main" id="{FF9E9A97-28C5-6E48-88A3-D1F3042D838D}"/>
              </a:ext>
            </a:extLst>
          </p:cNvPr>
          <p:cNvSpPr>
            <a:spLocks noGrp="1"/>
          </p:cNvSpPr>
          <p:nvPr>
            <p:ph type="body" sz="quarter" idx="22" hasCustomPrompt="1"/>
          </p:nvPr>
        </p:nvSpPr>
        <p:spPr>
          <a:xfrm>
            <a:off x="10283531"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3" name="Metin Yer Tutucusu 4">
            <a:extLst>
              <a:ext uri="{FF2B5EF4-FFF2-40B4-BE49-F238E27FC236}">
                <a16:creationId xmlns:a16="http://schemas.microsoft.com/office/drawing/2014/main" id="{D85E5658-DE39-4745-991E-FFAC0C001284}"/>
              </a:ext>
            </a:extLst>
          </p:cNvPr>
          <p:cNvSpPr>
            <a:spLocks noGrp="1"/>
          </p:cNvSpPr>
          <p:nvPr>
            <p:ph type="body" sz="quarter" idx="23" hasCustomPrompt="1"/>
          </p:nvPr>
        </p:nvSpPr>
        <p:spPr>
          <a:xfrm>
            <a:off x="10187997"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4" name="Metin Yer Tutucusu 4">
            <a:extLst>
              <a:ext uri="{FF2B5EF4-FFF2-40B4-BE49-F238E27FC236}">
                <a16:creationId xmlns:a16="http://schemas.microsoft.com/office/drawing/2014/main" id="{89E03A57-5831-9641-B58F-A31D68AEF353}"/>
              </a:ext>
            </a:extLst>
          </p:cNvPr>
          <p:cNvSpPr>
            <a:spLocks noGrp="1"/>
          </p:cNvSpPr>
          <p:nvPr>
            <p:ph type="body" sz="quarter" idx="24" hasCustomPrompt="1"/>
          </p:nvPr>
        </p:nvSpPr>
        <p:spPr>
          <a:xfrm>
            <a:off x="10147053"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5" name="Metin Yer Tutucusu 4">
            <a:extLst>
              <a:ext uri="{FF2B5EF4-FFF2-40B4-BE49-F238E27FC236}">
                <a16:creationId xmlns:a16="http://schemas.microsoft.com/office/drawing/2014/main" id="{7F3C1833-F649-C344-9624-3E7E5DDD175D}"/>
              </a:ext>
            </a:extLst>
          </p:cNvPr>
          <p:cNvSpPr>
            <a:spLocks noGrp="1"/>
          </p:cNvSpPr>
          <p:nvPr>
            <p:ph type="body" sz="quarter" idx="25" hasCustomPrompt="1"/>
          </p:nvPr>
        </p:nvSpPr>
        <p:spPr>
          <a:xfrm>
            <a:off x="10092461"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6" name="Metin Yer Tutucusu 4">
            <a:extLst>
              <a:ext uri="{FF2B5EF4-FFF2-40B4-BE49-F238E27FC236}">
                <a16:creationId xmlns:a16="http://schemas.microsoft.com/office/drawing/2014/main" id="{D2417FA1-4392-A346-B6FD-3B44CC582BD6}"/>
              </a:ext>
            </a:extLst>
          </p:cNvPr>
          <p:cNvSpPr>
            <a:spLocks noGrp="1"/>
          </p:cNvSpPr>
          <p:nvPr>
            <p:ph type="body" sz="quarter" idx="26" hasCustomPrompt="1"/>
          </p:nvPr>
        </p:nvSpPr>
        <p:spPr>
          <a:xfrm>
            <a:off x="9955985"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7" name="Metin Yer Tutucusu 4">
            <a:extLst>
              <a:ext uri="{FF2B5EF4-FFF2-40B4-BE49-F238E27FC236}">
                <a16:creationId xmlns:a16="http://schemas.microsoft.com/office/drawing/2014/main" id="{B6AC8ECA-82A9-E543-880A-8D1C67C7B50C}"/>
              </a:ext>
            </a:extLst>
          </p:cNvPr>
          <p:cNvSpPr>
            <a:spLocks noGrp="1"/>
          </p:cNvSpPr>
          <p:nvPr>
            <p:ph type="body" sz="quarter" idx="27" hasCustomPrompt="1"/>
          </p:nvPr>
        </p:nvSpPr>
        <p:spPr>
          <a:xfrm>
            <a:off x="13808155"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8" name="Metin Yer Tutucusu 4">
            <a:extLst>
              <a:ext uri="{FF2B5EF4-FFF2-40B4-BE49-F238E27FC236}">
                <a16:creationId xmlns:a16="http://schemas.microsoft.com/office/drawing/2014/main" id="{914461FB-0089-C442-98D3-ACCE2781046A}"/>
              </a:ext>
            </a:extLst>
          </p:cNvPr>
          <p:cNvSpPr>
            <a:spLocks noGrp="1"/>
          </p:cNvSpPr>
          <p:nvPr>
            <p:ph type="body" sz="quarter" idx="28" hasCustomPrompt="1"/>
          </p:nvPr>
        </p:nvSpPr>
        <p:spPr>
          <a:xfrm>
            <a:off x="13712621"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9" name="Metin Yer Tutucusu 4">
            <a:extLst>
              <a:ext uri="{FF2B5EF4-FFF2-40B4-BE49-F238E27FC236}">
                <a16:creationId xmlns:a16="http://schemas.microsoft.com/office/drawing/2014/main" id="{907013AE-67F9-774F-9503-C480588792BF}"/>
              </a:ext>
            </a:extLst>
          </p:cNvPr>
          <p:cNvSpPr>
            <a:spLocks noGrp="1"/>
          </p:cNvSpPr>
          <p:nvPr>
            <p:ph type="body" sz="quarter" idx="29" hasCustomPrompt="1"/>
          </p:nvPr>
        </p:nvSpPr>
        <p:spPr>
          <a:xfrm>
            <a:off x="13671677"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0" name="Metin Yer Tutucusu 4">
            <a:extLst>
              <a:ext uri="{FF2B5EF4-FFF2-40B4-BE49-F238E27FC236}">
                <a16:creationId xmlns:a16="http://schemas.microsoft.com/office/drawing/2014/main" id="{3420F467-0D6D-AD40-B071-09AE49C2A72C}"/>
              </a:ext>
            </a:extLst>
          </p:cNvPr>
          <p:cNvSpPr>
            <a:spLocks noGrp="1"/>
          </p:cNvSpPr>
          <p:nvPr>
            <p:ph type="body" sz="quarter" idx="30" hasCustomPrompt="1"/>
          </p:nvPr>
        </p:nvSpPr>
        <p:spPr>
          <a:xfrm>
            <a:off x="13617085"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1" name="Metin Yer Tutucusu 4">
            <a:extLst>
              <a:ext uri="{FF2B5EF4-FFF2-40B4-BE49-F238E27FC236}">
                <a16:creationId xmlns:a16="http://schemas.microsoft.com/office/drawing/2014/main" id="{4F46D7E0-EE65-564C-9A65-30C7DCFF0994}"/>
              </a:ext>
            </a:extLst>
          </p:cNvPr>
          <p:cNvSpPr>
            <a:spLocks noGrp="1"/>
          </p:cNvSpPr>
          <p:nvPr>
            <p:ph type="body" sz="quarter" idx="31" hasCustomPrompt="1"/>
          </p:nvPr>
        </p:nvSpPr>
        <p:spPr>
          <a:xfrm>
            <a:off x="13480609"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2" name="Metin Yer Tutucusu 4">
            <a:extLst>
              <a:ext uri="{FF2B5EF4-FFF2-40B4-BE49-F238E27FC236}">
                <a16:creationId xmlns:a16="http://schemas.microsoft.com/office/drawing/2014/main" id="{44B2BB86-5900-4F45-9B77-49ED3078D865}"/>
              </a:ext>
            </a:extLst>
          </p:cNvPr>
          <p:cNvSpPr>
            <a:spLocks noGrp="1"/>
          </p:cNvSpPr>
          <p:nvPr>
            <p:ph type="body" sz="quarter" idx="32" hasCustomPrompt="1"/>
          </p:nvPr>
        </p:nvSpPr>
        <p:spPr>
          <a:xfrm>
            <a:off x="17414667"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3" name="Metin Yer Tutucusu 4">
            <a:extLst>
              <a:ext uri="{FF2B5EF4-FFF2-40B4-BE49-F238E27FC236}">
                <a16:creationId xmlns:a16="http://schemas.microsoft.com/office/drawing/2014/main" id="{0CC54E70-1CBA-2547-80F6-96F2B93B7136}"/>
              </a:ext>
            </a:extLst>
          </p:cNvPr>
          <p:cNvSpPr>
            <a:spLocks noGrp="1"/>
          </p:cNvSpPr>
          <p:nvPr>
            <p:ph type="body" sz="quarter" idx="33" hasCustomPrompt="1"/>
          </p:nvPr>
        </p:nvSpPr>
        <p:spPr>
          <a:xfrm>
            <a:off x="17319133"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4" name="Metin Yer Tutucusu 4">
            <a:extLst>
              <a:ext uri="{FF2B5EF4-FFF2-40B4-BE49-F238E27FC236}">
                <a16:creationId xmlns:a16="http://schemas.microsoft.com/office/drawing/2014/main" id="{8C5D70D5-E8E3-9D43-8748-07A4069BF70F}"/>
              </a:ext>
            </a:extLst>
          </p:cNvPr>
          <p:cNvSpPr>
            <a:spLocks noGrp="1"/>
          </p:cNvSpPr>
          <p:nvPr>
            <p:ph type="body" sz="quarter" idx="34" hasCustomPrompt="1"/>
          </p:nvPr>
        </p:nvSpPr>
        <p:spPr>
          <a:xfrm>
            <a:off x="17278189"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5" name="Metin Yer Tutucusu 4">
            <a:extLst>
              <a:ext uri="{FF2B5EF4-FFF2-40B4-BE49-F238E27FC236}">
                <a16:creationId xmlns:a16="http://schemas.microsoft.com/office/drawing/2014/main" id="{DE764684-C0E9-5A4B-8CBB-044C358D43AE}"/>
              </a:ext>
            </a:extLst>
          </p:cNvPr>
          <p:cNvSpPr>
            <a:spLocks noGrp="1"/>
          </p:cNvSpPr>
          <p:nvPr>
            <p:ph type="body" sz="quarter" idx="35" hasCustomPrompt="1"/>
          </p:nvPr>
        </p:nvSpPr>
        <p:spPr>
          <a:xfrm>
            <a:off x="17223597"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6" name="Metin Yer Tutucusu 4">
            <a:extLst>
              <a:ext uri="{FF2B5EF4-FFF2-40B4-BE49-F238E27FC236}">
                <a16:creationId xmlns:a16="http://schemas.microsoft.com/office/drawing/2014/main" id="{E08BCA57-7C10-974C-96DE-4948B8C8FD91}"/>
              </a:ext>
            </a:extLst>
          </p:cNvPr>
          <p:cNvSpPr>
            <a:spLocks noGrp="1"/>
          </p:cNvSpPr>
          <p:nvPr>
            <p:ph type="body" sz="quarter" idx="36" hasCustomPrompt="1"/>
          </p:nvPr>
        </p:nvSpPr>
        <p:spPr>
          <a:xfrm>
            <a:off x="17087121"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Tree>
    <p:extLst>
      <p:ext uri="{BB962C8B-B14F-4D97-AF65-F5344CB8AC3E}">
        <p14:creationId xmlns:p14="http://schemas.microsoft.com/office/powerpoint/2010/main" val="947367916"/>
      </p:ext>
    </p:extLst>
  </p:cSld>
  <p:clrMapOvr>
    <a:masterClrMapping/>
  </p:clrMapOvr>
  <p:extLst>
    <p:ext uri="{DCECCB84-F9BA-43D5-87BE-67443E8EF086}">
      <p15:sldGuideLst xmlns:p15="http://schemas.microsoft.com/office/powerpoint/2012/main">
        <p15:guide id="1" pos="2184">
          <p15:clr>
            <a:srgbClr val="FBAE40"/>
          </p15:clr>
        </p15:guide>
        <p15:guide id="2" pos="229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277E91BF-92FD-0F4D-903A-3E84D9FD34E8}"/>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7" name="Paralelkenar 6">
            <a:extLst>
              <a:ext uri="{FF2B5EF4-FFF2-40B4-BE49-F238E27FC236}">
                <a16:creationId xmlns:a16="http://schemas.microsoft.com/office/drawing/2014/main" id="{D61868C8-B07E-3542-AF1A-3CDFC37D6071}"/>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8" name="Serbest Form 7">
            <a:extLst>
              <a:ext uri="{FF2B5EF4-FFF2-40B4-BE49-F238E27FC236}">
                <a16:creationId xmlns:a16="http://schemas.microsoft.com/office/drawing/2014/main" id="{1B0E1221-8182-C745-ABEE-61DCE752EEDB}"/>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9" name="Düz Bağlayıcı 8">
            <a:extLst>
              <a:ext uri="{FF2B5EF4-FFF2-40B4-BE49-F238E27FC236}">
                <a16:creationId xmlns:a16="http://schemas.microsoft.com/office/drawing/2014/main" id="{C89F3CE3-CEA4-7D4C-B54B-4B90178DDFF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1" name="Resim 10" descr="nesne içeren bir resim&#10;&#10;&#10;&#10;Açıklama otomatik olarak oluşturuldu">
            <a:extLst>
              <a:ext uri="{FF2B5EF4-FFF2-40B4-BE49-F238E27FC236}">
                <a16:creationId xmlns:a16="http://schemas.microsoft.com/office/drawing/2014/main" id="{94F34108-3B9E-754D-B5BB-64B0AB8EF53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5" name="Straight Connector 37">
            <a:extLst>
              <a:ext uri="{FF2B5EF4-FFF2-40B4-BE49-F238E27FC236}">
                <a16:creationId xmlns:a16="http://schemas.microsoft.com/office/drawing/2014/main" id="{FC8D7B55-3E8B-8B47-B241-F5B3A89083B2}"/>
              </a:ext>
            </a:extLst>
          </p:cNvPr>
          <p:cNvCxnSpPr>
            <a:cxnSpLocks/>
          </p:cNvCxnSpPr>
          <p:nvPr userDrawn="1"/>
        </p:nvCxnSpPr>
        <p:spPr>
          <a:xfrm>
            <a:off x="2463306" y="6515438"/>
            <a:ext cx="4422040" cy="0"/>
          </a:xfrm>
          <a:prstGeom prst="line">
            <a:avLst/>
          </a:prstGeom>
          <a:noFill/>
          <a:ln w="6350" cap="flat" cmpd="sng" algn="ctr">
            <a:solidFill>
              <a:srgbClr val="7D8287">
                <a:alpha val="50000"/>
              </a:srgbClr>
            </a:solidFill>
            <a:prstDash val="solid"/>
            <a:miter lim="800000"/>
          </a:ln>
          <a:effectLst/>
        </p:spPr>
      </p:cxnSp>
      <p:grpSp>
        <p:nvGrpSpPr>
          <p:cNvPr id="17" name="Group 48">
            <a:extLst>
              <a:ext uri="{FF2B5EF4-FFF2-40B4-BE49-F238E27FC236}">
                <a16:creationId xmlns:a16="http://schemas.microsoft.com/office/drawing/2014/main" id="{127EEECB-20BD-5F4A-B09C-4782A1802B2F}"/>
              </a:ext>
            </a:extLst>
          </p:cNvPr>
          <p:cNvGrpSpPr/>
          <p:nvPr/>
        </p:nvGrpSpPr>
        <p:grpSpPr>
          <a:xfrm>
            <a:off x="3296604" y="5044722"/>
            <a:ext cx="1039140" cy="594540"/>
            <a:chOff x="7663324" y="2190870"/>
            <a:chExt cx="3113752" cy="1781526"/>
          </a:xfrm>
        </p:grpSpPr>
        <p:sp>
          <p:nvSpPr>
            <p:cNvPr id="19" name="Shape 6">
              <a:extLst>
                <a:ext uri="{FF2B5EF4-FFF2-40B4-BE49-F238E27FC236}">
                  <a16:creationId xmlns:a16="http://schemas.microsoft.com/office/drawing/2014/main" id="{12388D18-2C52-954D-900D-BCA1AF4E2187}"/>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20" name="Shape 7">
              <a:extLst>
                <a:ext uri="{FF2B5EF4-FFF2-40B4-BE49-F238E27FC236}">
                  <a16:creationId xmlns:a16="http://schemas.microsoft.com/office/drawing/2014/main" id="{3CDD586A-EEE3-E541-A50C-9DCBBA05A9D1}"/>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272A30">
                <a:alpha val="90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22" name="Group 49">
            <a:extLst>
              <a:ext uri="{FF2B5EF4-FFF2-40B4-BE49-F238E27FC236}">
                <a16:creationId xmlns:a16="http://schemas.microsoft.com/office/drawing/2014/main" id="{36712710-0934-B24A-A046-AEE0E8A012D1}"/>
              </a:ext>
            </a:extLst>
          </p:cNvPr>
          <p:cNvGrpSpPr/>
          <p:nvPr/>
        </p:nvGrpSpPr>
        <p:grpSpPr>
          <a:xfrm>
            <a:off x="5846582" y="5044722"/>
            <a:ext cx="1039140" cy="594540"/>
            <a:chOff x="7663324" y="2190870"/>
            <a:chExt cx="3113752" cy="1781526"/>
          </a:xfrm>
        </p:grpSpPr>
        <p:sp>
          <p:nvSpPr>
            <p:cNvPr id="24" name="Shape 6">
              <a:extLst>
                <a:ext uri="{FF2B5EF4-FFF2-40B4-BE49-F238E27FC236}">
                  <a16:creationId xmlns:a16="http://schemas.microsoft.com/office/drawing/2014/main" id="{A5DD99C0-CE68-DC46-AA21-DA78A76452EE}"/>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25" name="Shape 7">
              <a:extLst>
                <a:ext uri="{FF2B5EF4-FFF2-40B4-BE49-F238E27FC236}">
                  <a16:creationId xmlns:a16="http://schemas.microsoft.com/office/drawing/2014/main" id="{60C66A8E-9751-B04B-936A-B1742007607D}"/>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C8102E">
                <a:alpha val="85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27" name="Group 62">
            <a:extLst>
              <a:ext uri="{FF2B5EF4-FFF2-40B4-BE49-F238E27FC236}">
                <a16:creationId xmlns:a16="http://schemas.microsoft.com/office/drawing/2014/main" id="{6C486CCE-EFAF-8C4E-A8AC-C8F8A7627C84}"/>
              </a:ext>
            </a:extLst>
          </p:cNvPr>
          <p:cNvGrpSpPr/>
          <p:nvPr/>
        </p:nvGrpSpPr>
        <p:grpSpPr>
          <a:xfrm>
            <a:off x="17325712" y="5050430"/>
            <a:ext cx="1039140" cy="594540"/>
            <a:chOff x="7663324" y="2190870"/>
            <a:chExt cx="3113752" cy="1781526"/>
          </a:xfrm>
        </p:grpSpPr>
        <p:sp>
          <p:nvSpPr>
            <p:cNvPr id="29" name="Shape 6">
              <a:extLst>
                <a:ext uri="{FF2B5EF4-FFF2-40B4-BE49-F238E27FC236}">
                  <a16:creationId xmlns:a16="http://schemas.microsoft.com/office/drawing/2014/main" id="{612A923D-F145-814F-A9D7-E5134CFB67B5}"/>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4F5858"/>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0" name="Shape 7">
              <a:extLst>
                <a:ext uri="{FF2B5EF4-FFF2-40B4-BE49-F238E27FC236}">
                  <a16:creationId xmlns:a16="http://schemas.microsoft.com/office/drawing/2014/main" id="{EAA2EF1A-78AB-9547-B712-9A09364C34B6}"/>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4F5858">
                <a:alpha val="90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32" name="Group 65">
            <a:extLst>
              <a:ext uri="{FF2B5EF4-FFF2-40B4-BE49-F238E27FC236}">
                <a16:creationId xmlns:a16="http://schemas.microsoft.com/office/drawing/2014/main" id="{0993B722-8B69-6B44-A0F0-8BD41CBC4ECD}"/>
              </a:ext>
            </a:extLst>
          </p:cNvPr>
          <p:cNvGrpSpPr/>
          <p:nvPr/>
        </p:nvGrpSpPr>
        <p:grpSpPr>
          <a:xfrm>
            <a:off x="19875690" y="5050430"/>
            <a:ext cx="1039140" cy="594540"/>
            <a:chOff x="7663324" y="2190870"/>
            <a:chExt cx="3113752" cy="1781526"/>
          </a:xfrm>
        </p:grpSpPr>
        <p:sp>
          <p:nvSpPr>
            <p:cNvPr id="34" name="Shape 6">
              <a:extLst>
                <a:ext uri="{FF2B5EF4-FFF2-40B4-BE49-F238E27FC236}">
                  <a16:creationId xmlns:a16="http://schemas.microsoft.com/office/drawing/2014/main" id="{24E44523-F2ED-4F4C-B195-E83FC3330C70}"/>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5" name="Shape 7">
              <a:extLst>
                <a:ext uri="{FF2B5EF4-FFF2-40B4-BE49-F238E27FC236}">
                  <a16:creationId xmlns:a16="http://schemas.microsoft.com/office/drawing/2014/main" id="{D1873579-A618-AB49-9750-467DC67E0585}"/>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929E9E">
                <a:alpha val="90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cxnSp>
        <p:nvCxnSpPr>
          <p:cNvPr id="41" name="Straight Connector 37">
            <a:extLst>
              <a:ext uri="{FF2B5EF4-FFF2-40B4-BE49-F238E27FC236}">
                <a16:creationId xmlns:a16="http://schemas.microsoft.com/office/drawing/2014/main" id="{D6DFDF65-7354-1B40-BA6D-E76A96244AB0}"/>
              </a:ext>
            </a:extLst>
          </p:cNvPr>
          <p:cNvCxnSpPr>
            <a:cxnSpLocks/>
          </p:cNvCxnSpPr>
          <p:nvPr userDrawn="1"/>
        </p:nvCxnSpPr>
        <p:spPr>
          <a:xfrm>
            <a:off x="17304100" y="6515438"/>
            <a:ext cx="4422040" cy="0"/>
          </a:xfrm>
          <a:prstGeom prst="line">
            <a:avLst/>
          </a:prstGeom>
          <a:noFill/>
          <a:ln w="6350" cap="flat" cmpd="sng" algn="ctr">
            <a:solidFill>
              <a:srgbClr val="7D8287">
                <a:alpha val="50000"/>
              </a:srgbClr>
            </a:solidFill>
            <a:prstDash val="solid"/>
            <a:miter lim="800000"/>
          </a:ln>
          <a:effectLst/>
        </p:spPr>
      </p:cxnSp>
      <p:sp>
        <p:nvSpPr>
          <p:cNvPr id="43" name="Slayt Numarası">
            <a:extLst>
              <a:ext uri="{FF2B5EF4-FFF2-40B4-BE49-F238E27FC236}">
                <a16:creationId xmlns:a16="http://schemas.microsoft.com/office/drawing/2014/main" id="{EFA1AB76-5C2A-B747-92B7-5C9EB152CC6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pSp>
        <p:nvGrpSpPr>
          <p:cNvPr id="46" name="Grup 45">
            <a:extLst>
              <a:ext uri="{FF2B5EF4-FFF2-40B4-BE49-F238E27FC236}">
                <a16:creationId xmlns:a16="http://schemas.microsoft.com/office/drawing/2014/main" id="{3A23CB14-D5F4-4247-955C-76542953DD9F}"/>
              </a:ext>
            </a:extLst>
          </p:cNvPr>
          <p:cNvGrpSpPr/>
          <p:nvPr userDrawn="1"/>
        </p:nvGrpSpPr>
        <p:grpSpPr>
          <a:xfrm>
            <a:off x="17314615" y="7151566"/>
            <a:ext cx="993870" cy="938466"/>
            <a:chOff x="3568268" y="1968711"/>
            <a:chExt cx="968386" cy="914400"/>
          </a:xfrm>
        </p:grpSpPr>
        <p:cxnSp>
          <p:nvCxnSpPr>
            <p:cNvPr id="47" name="Düz Bağlayıcı 46">
              <a:extLst>
                <a:ext uri="{FF2B5EF4-FFF2-40B4-BE49-F238E27FC236}">
                  <a16:creationId xmlns:a16="http://schemas.microsoft.com/office/drawing/2014/main" id="{74076F78-BDC9-7643-9238-0A69CA979E93}"/>
                </a:ext>
              </a:extLst>
            </p:cNvPr>
            <p:cNvCxnSpPr/>
            <p:nvPr/>
          </p:nvCxnSpPr>
          <p:spPr>
            <a:xfrm>
              <a:off x="4078004" y="2626734"/>
              <a:ext cx="116383"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48" name="Düz Bağlayıcı 47">
              <a:extLst>
                <a:ext uri="{FF2B5EF4-FFF2-40B4-BE49-F238E27FC236}">
                  <a16:creationId xmlns:a16="http://schemas.microsoft.com/office/drawing/2014/main" id="{E2349C4B-2DB5-B948-9BB8-A26660A087F3}"/>
                </a:ext>
              </a:extLst>
            </p:cNvPr>
            <p:cNvCxnSpPr/>
            <p:nvPr/>
          </p:nvCxnSpPr>
          <p:spPr>
            <a:xfrm>
              <a:off x="3879598" y="2581977"/>
              <a:ext cx="140823"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sp>
          <p:nvSpPr>
            <p:cNvPr id="49" name="Grafik 14">
              <a:extLst>
                <a:ext uri="{FF2B5EF4-FFF2-40B4-BE49-F238E27FC236}">
                  <a16:creationId xmlns:a16="http://schemas.microsoft.com/office/drawing/2014/main" id="{5AFA7356-9F0A-0A4B-AC26-47D752783D51}"/>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0" name="Metin kutusu 49">
              <a:extLst>
                <a:ext uri="{FF2B5EF4-FFF2-40B4-BE49-F238E27FC236}">
                  <a16:creationId xmlns:a16="http://schemas.microsoft.com/office/drawing/2014/main" id="{7F9699FC-33D0-7149-ABAB-BC881ED8FAAB}"/>
                </a:ext>
              </a:extLst>
            </p:cNvPr>
            <p:cNvSpPr txBox="1"/>
            <p:nvPr/>
          </p:nvSpPr>
          <p:spPr>
            <a:xfrm>
              <a:off x="4194387" y="2309718"/>
              <a:ext cx="267397" cy="299884"/>
            </a:xfrm>
            <a:prstGeom prst="rect">
              <a:avLst/>
            </a:prstGeom>
            <a:noFill/>
          </p:spPr>
          <p:txBody>
            <a:bodyPr wrap="none" rtlCol="0">
              <a:spAutoFit/>
            </a:bodyPr>
            <a:lstStyle/>
            <a:p>
              <a:r>
                <a:rPr lang="tr-TR" sz="1400"/>
                <a:t>+</a:t>
              </a:r>
            </a:p>
          </p:txBody>
        </p:sp>
        <p:sp>
          <p:nvSpPr>
            <p:cNvPr id="51" name="Üçgen 50">
              <a:extLst>
                <a:ext uri="{FF2B5EF4-FFF2-40B4-BE49-F238E27FC236}">
                  <a16:creationId xmlns:a16="http://schemas.microsoft.com/office/drawing/2014/main" id="{7062BCE5-D761-C24F-81CF-DAB395E446A1}"/>
                </a:ext>
              </a:extLst>
            </p:cNvPr>
            <p:cNvSpPr/>
            <p:nvPr/>
          </p:nvSpPr>
          <p:spPr>
            <a:xfrm>
              <a:off x="3771452" y="2383837"/>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52" name="Yuvarlatılmış Dikdörtgen 51">
              <a:extLst>
                <a:ext uri="{FF2B5EF4-FFF2-40B4-BE49-F238E27FC236}">
                  <a16:creationId xmlns:a16="http://schemas.microsoft.com/office/drawing/2014/main" id="{0EFAEECF-CC1D-5748-B6E8-F80D7B917F00}"/>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pic>
          <p:nvPicPr>
            <p:cNvPr id="53" name="Grafik 52">
              <a:extLst>
                <a:ext uri="{FF2B5EF4-FFF2-40B4-BE49-F238E27FC236}">
                  <a16:creationId xmlns:a16="http://schemas.microsoft.com/office/drawing/2014/main" id="{1A9F63F2-5CAF-DF4A-AD6C-E3EA83D50A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95807" y="2147078"/>
              <a:ext cx="510423" cy="510423"/>
            </a:xfrm>
            <a:prstGeom prst="rect">
              <a:avLst/>
            </a:prstGeom>
          </p:spPr>
        </p:pic>
      </p:grpSp>
      <p:grpSp>
        <p:nvGrpSpPr>
          <p:cNvPr id="54" name="Grup 53">
            <a:extLst>
              <a:ext uri="{FF2B5EF4-FFF2-40B4-BE49-F238E27FC236}">
                <a16:creationId xmlns:a16="http://schemas.microsoft.com/office/drawing/2014/main" id="{9AD157C4-90A9-1347-99A9-9F26A0AE9B26}"/>
              </a:ext>
            </a:extLst>
          </p:cNvPr>
          <p:cNvGrpSpPr/>
          <p:nvPr userDrawn="1"/>
        </p:nvGrpSpPr>
        <p:grpSpPr>
          <a:xfrm>
            <a:off x="6070905" y="7157436"/>
            <a:ext cx="993870" cy="938466"/>
            <a:chOff x="1760294" y="2102995"/>
            <a:chExt cx="968386" cy="914400"/>
          </a:xfrm>
        </p:grpSpPr>
        <p:sp>
          <p:nvSpPr>
            <p:cNvPr id="55" name="Oval 54">
              <a:extLst>
                <a:ext uri="{FF2B5EF4-FFF2-40B4-BE49-F238E27FC236}">
                  <a16:creationId xmlns:a16="http://schemas.microsoft.com/office/drawing/2014/main" id="{B7AC82D9-FB5C-D843-80CA-9D3A03B35131}"/>
                </a:ext>
              </a:extLst>
            </p:cNvPr>
            <p:cNvSpPr/>
            <p:nvPr/>
          </p:nvSpPr>
          <p:spPr>
            <a:xfrm>
              <a:off x="2200701" y="2622764"/>
              <a:ext cx="86008" cy="86008"/>
            </a:xfrm>
            <a:prstGeom prst="ellips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56" name="Oval 55">
              <a:extLst>
                <a:ext uri="{FF2B5EF4-FFF2-40B4-BE49-F238E27FC236}">
                  <a16:creationId xmlns:a16="http://schemas.microsoft.com/office/drawing/2014/main" id="{F71DDB08-B5CC-C14D-BE27-68D2AB71CF2E}"/>
                </a:ext>
              </a:extLst>
            </p:cNvPr>
            <p:cNvSpPr/>
            <p:nvPr/>
          </p:nvSpPr>
          <p:spPr>
            <a:xfrm>
              <a:off x="2213669" y="2352799"/>
              <a:ext cx="86008" cy="86008"/>
            </a:xfrm>
            <a:prstGeom prst="ellips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nvGrpSpPr>
            <p:cNvPr id="57" name="Grup 56">
              <a:extLst>
                <a:ext uri="{FF2B5EF4-FFF2-40B4-BE49-F238E27FC236}">
                  <a16:creationId xmlns:a16="http://schemas.microsoft.com/office/drawing/2014/main" id="{29769A37-A29C-AA4F-B66F-0E3390E9957B}"/>
                </a:ext>
              </a:extLst>
            </p:cNvPr>
            <p:cNvGrpSpPr/>
            <p:nvPr/>
          </p:nvGrpSpPr>
          <p:grpSpPr>
            <a:xfrm>
              <a:off x="1760294" y="2102995"/>
              <a:ext cx="968386" cy="914400"/>
              <a:chOff x="2097798" y="2624275"/>
              <a:chExt cx="968386" cy="914400"/>
            </a:xfrm>
          </p:grpSpPr>
          <p:sp>
            <p:nvSpPr>
              <p:cNvPr id="60" name="Grafik 14">
                <a:extLst>
                  <a:ext uri="{FF2B5EF4-FFF2-40B4-BE49-F238E27FC236}">
                    <a16:creationId xmlns:a16="http://schemas.microsoft.com/office/drawing/2014/main" id="{F88DC37D-1041-C341-9AA7-8A41EDAE34D1}"/>
                  </a:ext>
                </a:extLst>
              </p:cNvPr>
              <p:cNvSpPr/>
              <p:nvPr/>
            </p:nvSpPr>
            <p:spPr>
              <a:xfrm>
                <a:off x="2097798" y="2624275"/>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61" name="Metin kutusu 60">
                <a:extLst>
                  <a:ext uri="{FF2B5EF4-FFF2-40B4-BE49-F238E27FC236}">
                    <a16:creationId xmlns:a16="http://schemas.microsoft.com/office/drawing/2014/main" id="{47AE3642-94FD-FA43-8EC2-9EA2474F30C6}"/>
                  </a:ext>
                </a:extLst>
              </p:cNvPr>
              <p:cNvSpPr txBox="1"/>
              <p:nvPr/>
            </p:nvSpPr>
            <p:spPr>
              <a:xfrm flipV="1">
                <a:off x="2723917" y="3165339"/>
                <a:ext cx="275652" cy="299884"/>
              </a:xfrm>
              <a:prstGeom prst="rect">
                <a:avLst/>
              </a:prstGeom>
              <a:noFill/>
            </p:spPr>
            <p:txBody>
              <a:bodyPr wrap="square" rtlCol="0">
                <a:spAutoFit/>
              </a:bodyPr>
              <a:lstStyle/>
              <a:p>
                <a:r>
                  <a:rPr lang="tr-TR" sz="1400"/>
                  <a:t>+</a:t>
                </a:r>
              </a:p>
            </p:txBody>
          </p:sp>
          <p:sp>
            <p:nvSpPr>
              <p:cNvPr id="62" name="Üçgen 61">
                <a:extLst>
                  <a:ext uri="{FF2B5EF4-FFF2-40B4-BE49-F238E27FC236}">
                    <a16:creationId xmlns:a16="http://schemas.microsoft.com/office/drawing/2014/main" id="{43B9B3F2-CAB1-6849-8630-4DC509B96027}"/>
                  </a:ext>
                </a:extLst>
              </p:cNvPr>
              <p:cNvSpPr/>
              <p:nvPr/>
            </p:nvSpPr>
            <p:spPr>
              <a:xfrm>
                <a:off x="2264821" y="278626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3" name="Yuvarlatılmış Dikdörtgen 62">
                <a:extLst>
                  <a:ext uri="{FF2B5EF4-FFF2-40B4-BE49-F238E27FC236}">
                    <a16:creationId xmlns:a16="http://schemas.microsoft.com/office/drawing/2014/main" id="{76FD64C4-1B07-9545-A0AA-569DD553FAD5}"/>
                  </a:ext>
                </a:extLst>
              </p:cNvPr>
              <p:cNvSpPr/>
              <p:nvPr/>
            </p:nvSpPr>
            <p:spPr>
              <a:xfrm rot="5400000">
                <a:off x="2424805" y="324733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58" name="Grafik 57">
              <a:extLst>
                <a:ext uri="{FF2B5EF4-FFF2-40B4-BE49-F238E27FC236}">
                  <a16:creationId xmlns:a16="http://schemas.microsoft.com/office/drawing/2014/main" id="{4C2F5243-4B7E-B946-B5A1-B175D3C80D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017628" y="2320850"/>
              <a:ext cx="466110" cy="466110"/>
            </a:xfrm>
            <a:prstGeom prst="rect">
              <a:avLst/>
            </a:prstGeom>
          </p:spPr>
        </p:pic>
        <p:cxnSp>
          <p:nvCxnSpPr>
            <p:cNvPr id="59" name="Düz Bağlayıcı 58">
              <a:extLst>
                <a:ext uri="{FF2B5EF4-FFF2-40B4-BE49-F238E27FC236}">
                  <a16:creationId xmlns:a16="http://schemas.microsoft.com/office/drawing/2014/main" id="{8DBE8420-AE93-DC44-BACB-9BB8728EF9AC}"/>
                </a:ext>
              </a:extLst>
            </p:cNvPr>
            <p:cNvCxnSpPr>
              <a:cxnSpLocks/>
            </p:cNvCxnSpPr>
            <p:nvPr/>
          </p:nvCxnSpPr>
          <p:spPr>
            <a:xfrm>
              <a:off x="1977087" y="2366653"/>
              <a:ext cx="0" cy="209161"/>
            </a:xfrm>
            <a:prstGeom prst="line">
              <a:avLst/>
            </a:prstGeom>
            <a:ln w="50800">
              <a:solidFill>
                <a:srgbClr val="D2152E"/>
              </a:solidFill>
            </a:ln>
          </p:spPr>
          <p:style>
            <a:lnRef idx="1">
              <a:schemeClr val="accent1"/>
            </a:lnRef>
            <a:fillRef idx="0">
              <a:schemeClr val="accent1"/>
            </a:fillRef>
            <a:effectRef idx="0">
              <a:schemeClr val="accent1"/>
            </a:effectRef>
            <a:fontRef idx="minor">
              <a:schemeClr val="tx1"/>
            </a:fontRef>
          </p:style>
        </p:cxnSp>
      </p:grpSp>
      <p:grpSp>
        <p:nvGrpSpPr>
          <p:cNvPr id="64" name="Grup 63">
            <a:extLst>
              <a:ext uri="{FF2B5EF4-FFF2-40B4-BE49-F238E27FC236}">
                <a16:creationId xmlns:a16="http://schemas.microsoft.com/office/drawing/2014/main" id="{A7C83AD3-6F21-F24F-98F9-E5C90ED4A25E}"/>
              </a:ext>
            </a:extLst>
          </p:cNvPr>
          <p:cNvGrpSpPr/>
          <p:nvPr userDrawn="1"/>
        </p:nvGrpSpPr>
        <p:grpSpPr>
          <a:xfrm>
            <a:off x="6083411" y="8684292"/>
            <a:ext cx="993870" cy="1384935"/>
            <a:chOff x="2161845" y="3282583"/>
            <a:chExt cx="968386" cy="1349419"/>
          </a:xfrm>
        </p:grpSpPr>
        <p:sp>
          <p:nvSpPr>
            <p:cNvPr id="65" name="Dikdörtgen 64">
              <a:extLst>
                <a:ext uri="{FF2B5EF4-FFF2-40B4-BE49-F238E27FC236}">
                  <a16:creationId xmlns:a16="http://schemas.microsoft.com/office/drawing/2014/main" id="{6657459A-BE94-5443-90A3-F950D61A4B08}"/>
                </a:ext>
              </a:extLst>
            </p:cNvPr>
            <p:cNvSpPr/>
            <p:nvPr/>
          </p:nvSpPr>
          <p:spPr>
            <a:xfrm rot="658657">
              <a:off x="2425945" y="3358367"/>
              <a:ext cx="325110" cy="95962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6" name="Oval 65">
              <a:extLst>
                <a:ext uri="{FF2B5EF4-FFF2-40B4-BE49-F238E27FC236}">
                  <a16:creationId xmlns:a16="http://schemas.microsoft.com/office/drawing/2014/main" id="{1D1095F7-5153-B04F-A0AD-E17D93BEAC75}"/>
                </a:ext>
              </a:extLst>
            </p:cNvPr>
            <p:cNvSpPr/>
            <p:nvPr/>
          </p:nvSpPr>
          <p:spPr>
            <a:xfrm>
              <a:off x="2726799" y="3282583"/>
              <a:ext cx="139497" cy="1349419"/>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7" name="Grafik 14">
              <a:extLst>
                <a:ext uri="{FF2B5EF4-FFF2-40B4-BE49-F238E27FC236}">
                  <a16:creationId xmlns:a16="http://schemas.microsoft.com/office/drawing/2014/main" id="{87F5F9B5-14DF-AD4E-8264-F3523D10B59E}"/>
                </a:ext>
              </a:extLst>
            </p:cNvPr>
            <p:cNvSpPr/>
            <p:nvPr/>
          </p:nvSpPr>
          <p:spPr>
            <a:xfrm>
              <a:off x="2161845" y="3497727"/>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68" name="Grafik 67">
              <a:extLst>
                <a:ext uri="{FF2B5EF4-FFF2-40B4-BE49-F238E27FC236}">
                  <a16:creationId xmlns:a16="http://schemas.microsoft.com/office/drawing/2014/main" id="{8C2A7483-FFD2-1C46-A926-EF4042BB828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93578" y="3705273"/>
              <a:ext cx="492638" cy="492638"/>
            </a:xfrm>
            <a:prstGeom prst="rect">
              <a:avLst/>
            </a:prstGeom>
          </p:spPr>
        </p:pic>
        <p:sp>
          <p:nvSpPr>
            <p:cNvPr id="69" name="Metin kutusu 68">
              <a:extLst>
                <a:ext uri="{FF2B5EF4-FFF2-40B4-BE49-F238E27FC236}">
                  <a16:creationId xmlns:a16="http://schemas.microsoft.com/office/drawing/2014/main" id="{65A97E44-EE9B-A241-8E71-9CB010622443}"/>
                </a:ext>
              </a:extLst>
            </p:cNvPr>
            <p:cNvSpPr txBox="1"/>
            <p:nvPr/>
          </p:nvSpPr>
          <p:spPr>
            <a:xfrm>
              <a:off x="2793319" y="3683241"/>
              <a:ext cx="304883" cy="389849"/>
            </a:xfrm>
            <a:prstGeom prst="rect">
              <a:avLst/>
            </a:prstGeom>
            <a:noFill/>
          </p:spPr>
          <p:txBody>
            <a:bodyPr wrap="none" rtlCol="0">
              <a:spAutoFit/>
            </a:bodyPr>
            <a:lstStyle/>
            <a:p>
              <a:r>
                <a:rPr lang="tr-TR" sz="2000" b="1"/>
                <a:t>+</a:t>
              </a:r>
            </a:p>
          </p:txBody>
        </p:sp>
        <p:sp>
          <p:nvSpPr>
            <p:cNvPr id="70" name="Üçgen 69">
              <a:extLst>
                <a:ext uri="{FF2B5EF4-FFF2-40B4-BE49-F238E27FC236}">
                  <a16:creationId xmlns:a16="http://schemas.microsoft.com/office/drawing/2014/main" id="{B196450C-3B41-674A-9FAD-9DA6BC723481}"/>
                </a:ext>
              </a:extLst>
            </p:cNvPr>
            <p:cNvSpPr/>
            <p:nvPr/>
          </p:nvSpPr>
          <p:spPr>
            <a:xfrm>
              <a:off x="2294153" y="382935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1" name="Yuvarlatılmış Dikdörtgen 70">
              <a:extLst>
                <a:ext uri="{FF2B5EF4-FFF2-40B4-BE49-F238E27FC236}">
                  <a16:creationId xmlns:a16="http://schemas.microsoft.com/office/drawing/2014/main" id="{DB7020AF-7069-564C-A7A4-B049C45916DF}"/>
                </a:ext>
              </a:extLst>
            </p:cNvPr>
            <p:cNvSpPr/>
            <p:nvPr/>
          </p:nvSpPr>
          <p:spPr>
            <a:xfrm rot="5400000">
              <a:off x="2463145" y="401084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grpSp>
        <p:nvGrpSpPr>
          <p:cNvPr id="72" name="Grup 71">
            <a:extLst>
              <a:ext uri="{FF2B5EF4-FFF2-40B4-BE49-F238E27FC236}">
                <a16:creationId xmlns:a16="http://schemas.microsoft.com/office/drawing/2014/main" id="{F68A2BEC-DFAC-044B-B09F-D1DAEAD88F86}"/>
              </a:ext>
            </a:extLst>
          </p:cNvPr>
          <p:cNvGrpSpPr/>
          <p:nvPr userDrawn="1"/>
        </p:nvGrpSpPr>
        <p:grpSpPr>
          <a:xfrm>
            <a:off x="17326833" y="8598844"/>
            <a:ext cx="993870" cy="1384935"/>
            <a:chOff x="4779916" y="3199328"/>
            <a:chExt cx="968386" cy="1349420"/>
          </a:xfrm>
        </p:grpSpPr>
        <p:sp>
          <p:nvSpPr>
            <p:cNvPr id="73" name="Oval 72">
              <a:extLst>
                <a:ext uri="{FF2B5EF4-FFF2-40B4-BE49-F238E27FC236}">
                  <a16:creationId xmlns:a16="http://schemas.microsoft.com/office/drawing/2014/main" id="{565AA85C-9B17-0B47-9622-BBBCCE961880}"/>
                </a:ext>
              </a:extLst>
            </p:cNvPr>
            <p:cNvSpPr/>
            <p:nvPr/>
          </p:nvSpPr>
          <p:spPr>
            <a:xfrm>
              <a:off x="5207069" y="3199328"/>
              <a:ext cx="213570" cy="1349420"/>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74" name="Grafik 14">
              <a:extLst>
                <a:ext uri="{FF2B5EF4-FFF2-40B4-BE49-F238E27FC236}">
                  <a16:creationId xmlns:a16="http://schemas.microsoft.com/office/drawing/2014/main" id="{A22910E4-6D42-F843-A236-8FB91538173B}"/>
                </a:ext>
              </a:extLst>
            </p:cNvPr>
            <p:cNvSpPr/>
            <p:nvPr/>
          </p:nvSpPr>
          <p:spPr>
            <a:xfrm>
              <a:off x="4779916" y="3497727"/>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75" name="Grafik 74">
              <a:extLst>
                <a:ext uri="{FF2B5EF4-FFF2-40B4-BE49-F238E27FC236}">
                  <a16:creationId xmlns:a16="http://schemas.microsoft.com/office/drawing/2014/main" id="{2D79B81B-995A-C248-9255-14C0BC991EB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034276" y="3726537"/>
              <a:ext cx="450109" cy="450109"/>
            </a:xfrm>
            <a:prstGeom prst="rect">
              <a:avLst/>
            </a:prstGeom>
          </p:spPr>
        </p:pic>
        <p:sp>
          <p:nvSpPr>
            <p:cNvPr id="76" name="Metin kutusu 75">
              <a:extLst>
                <a:ext uri="{FF2B5EF4-FFF2-40B4-BE49-F238E27FC236}">
                  <a16:creationId xmlns:a16="http://schemas.microsoft.com/office/drawing/2014/main" id="{2F42FD6A-32CF-D340-B967-F5B2965BF49D}"/>
                </a:ext>
              </a:extLst>
            </p:cNvPr>
            <p:cNvSpPr txBox="1"/>
            <p:nvPr/>
          </p:nvSpPr>
          <p:spPr>
            <a:xfrm flipV="1">
              <a:off x="5304031" y="3958670"/>
              <a:ext cx="275652" cy="299884"/>
            </a:xfrm>
            <a:prstGeom prst="rect">
              <a:avLst/>
            </a:prstGeom>
            <a:noFill/>
          </p:spPr>
          <p:txBody>
            <a:bodyPr wrap="square" rtlCol="0">
              <a:spAutoFit/>
            </a:bodyPr>
            <a:lstStyle/>
            <a:p>
              <a:r>
                <a:rPr lang="tr-TR" sz="1400"/>
                <a:t>+</a:t>
              </a:r>
            </a:p>
          </p:txBody>
        </p:sp>
        <p:sp>
          <p:nvSpPr>
            <p:cNvPr id="77" name="Üçgen 76">
              <a:extLst>
                <a:ext uri="{FF2B5EF4-FFF2-40B4-BE49-F238E27FC236}">
                  <a16:creationId xmlns:a16="http://schemas.microsoft.com/office/drawing/2014/main" id="{999E4829-8514-1B45-AC72-9D4BA8D5FEAE}"/>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8" name="Yuvarlatılmış Dikdörtgen 77">
              <a:extLst>
                <a:ext uri="{FF2B5EF4-FFF2-40B4-BE49-F238E27FC236}">
                  <a16:creationId xmlns:a16="http://schemas.microsoft.com/office/drawing/2014/main" id="{2B89BF07-87EB-0245-A1F9-B31A860501D1}"/>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sp>
        <p:nvSpPr>
          <p:cNvPr id="79" name="Metin Yer Tutucusu 88">
            <a:extLst>
              <a:ext uri="{FF2B5EF4-FFF2-40B4-BE49-F238E27FC236}">
                <a16:creationId xmlns:a16="http://schemas.microsoft.com/office/drawing/2014/main" id="{D3A4D863-03CD-4E49-B2D7-2C10B885F08F}"/>
              </a:ext>
            </a:extLst>
          </p:cNvPr>
          <p:cNvSpPr>
            <a:spLocks noGrp="1"/>
          </p:cNvSpPr>
          <p:nvPr>
            <p:ph type="body" sz="quarter" idx="10" hasCustomPrompt="1"/>
          </p:nvPr>
        </p:nvSpPr>
        <p:spPr>
          <a:xfrm>
            <a:off x="742951" y="349707"/>
            <a:ext cx="16721818" cy="1085850"/>
          </a:xfrm>
          <a:prstGeom prst="rect">
            <a:avLst/>
          </a:prstGeom>
        </p:spPr>
        <p:txBody>
          <a:bodyPr>
            <a:noAutofit/>
          </a:bodyPr>
          <a:lstStyle>
            <a:lvl1pPr marL="0" indent="0">
              <a:buNone/>
              <a:defRPr sz="8000" b="1" i="0">
                <a:solidFill>
                  <a:srgbClr val="272A30"/>
                </a:solidFill>
                <a:latin typeface="Graublau Sans Book" panose="02000500040000020004" pitchFamily="2" charset="0"/>
              </a:defRPr>
            </a:lvl1pPr>
          </a:lstStyle>
          <a:p>
            <a:pPr lvl="0"/>
            <a:r>
              <a:rPr lang="tr-TR"/>
              <a:t>Lorem </a:t>
            </a:r>
            <a:r>
              <a:rPr lang="en-US"/>
              <a:t>i</a:t>
            </a:r>
            <a:r>
              <a:rPr lang="tr-TR"/>
              <a:t>psum</a:t>
            </a:r>
          </a:p>
        </p:txBody>
      </p:sp>
      <p:sp>
        <p:nvSpPr>
          <p:cNvPr id="80" name="Metin Yer Tutucusu 90">
            <a:extLst>
              <a:ext uri="{FF2B5EF4-FFF2-40B4-BE49-F238E27FC236}">
                <a16:creationId xmlns:a16="http://schemas.microsoft.com/office/drawing/2014/main" id="{D6FBA4B1-0AC9-9D47-AD65-8F7FF1653051}"/>
              </a:ext>
            </a:extLst>
          </p:cNvPr>
          <p:cNvSpPr>
            <a:spLocks noGrp="1"/>
          </p:cNvSpPr>
          <p:nvPr>
            <p:ph type="body" sz="quarter" idx="11" hasCustomPrompt="1"/>
          </p:nvPr>
        </p:nvSpPr>
        <p:spPr>
          <a:xfrm>
            <a:off x="722999" y="1461409"/>
            <a:ext cx="16719550" cy="1022350"/>
          </a:xfrm>
          <a:prstGeom prst="rect">
            <a:avLst/>
          </a:prstGeom>
        </p:spPr>
        <p:txBody>
          <a:bodyPr>
            <a:noAutofit/>
          </a:bodyPr>
          <a:lstStyle>
            <a:lvl1pPr marL="0" indent="0" algn="l" defTabSz="825418" hangingPunct="0">
              <a:lnSpc>
                <a:spcPct val="120000"/>
              </a:lnSpc>
              <a:spcBef>
                <a:spcPts val="0"/>
              </a:spcBef>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Praesent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vestibulum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augue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ac</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laoreet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consectetur</a:t>
            </a:r>
            <a:r>
              <a:rPr lang="tr-TR" sz="2400" kern="0">
                <a:solidFill>
                  <a:srgbClr val="272A30"/>
                </a:solidFill>
                <a:latin typeface="Graublau Sans Light" panose="02000500040000020004" pitchFamily="2" charset="0"/>
                <a:sym typeface="San Francisco Display Light"/>
              </a:rPr>
              <a:t>. </a:t>
            </a:r>
          </a:p>
        </p:txBody>
      </p:sp>
      <p:sp>
        <p:nvSpPr>
          <p:cNvPr id="81" name="Metin Yer Tutucusu 2">
            <a:extLst>
              <a:ext uri="{FF2B5EF4-FFF2-40B4-BE49-F238E27FC236}">
                <a16:creationId xmlns:a16="http://schemas.microsoft.com/office/drawing/2014/main" id="{3B1A55D0-81E9-C549-91A1-967418B5FA00}"/>
              </a:ext>
            </a:extLst>
          </p:cNvPr>
          <p:cNvSpPr>
            <a:spLocks noGrp="1"/>
          </p:cNvSpPr>
          <p:nvPr>
            <p:ph type="body" sz="quarter" idx="12" hasCustomPrompt="1"/>
          </p:nvPr>
        </p:nvSpPr>
        <p:spPr>
          <a:xfrm>
            <a:off x="956193" y="3828000"/>
            <a:ext cx="3981566" cy="616836"/>
          </a:xfrm>
          <a:prstGeom prst="rect">
            <a:avLst/>
          </a:prstGeom>
        </p:spPr>
        <p:txBody>
          <a:bodyPr>
            <a:noAutofit/>
          </a:bodyPr>
          <a:lstStyle>
            <a:lvl1pPr marL="0" indent="0" algn="r">
              <a:buNone/>
              <a:defRPr sz="2000" b="1" i="0">
                <a:latin typeface="Graublau Sans Heavy" panose="02000500040000020004" pitchFamily="2" charset="0"/>
              </a:defRPr>
            </a:lvl1pPr>
          </a:lstStyle>
          <a:p>
            <a:pPr lvl="0" algn="r"/>
            <a:r>
              <a:rPr lang="fr" sz="2000" b="1" kern="0">
                <a:solidFill>
                  <a:srgbClr val="272A30"/>
                </a:solidFill>
                <a:latin typeface="Graublau Sans Heavy" panose="02000500040000020004" pitchFamily="2" charset="0"/>
                <a:ea typeface="Montserrat" charset="0"/>
                <a:cs typeface="Montserrat" charset="0"/>
              </a:rPr>
              <a:t>Quisque ut nibh tellus. Proin eget pellentesque mauris </a:t>
            </a:r>
            <a:endParaRPr kumimoji="0" lang="en-US" sz="2000" b="1" u="none" strike="noStrike" kern="0" cap="none" spc="0" normalizeH="0" baseline="0" noProof="0">
              <a:ln>
                <a:noFill/>
              </a:ln>
              <a:solidFill>
                <a:srgbClr val="272A30"/>
              </a:solidFill>
              <a:effectLst/>
              <a:uLnTx/>
              <a:uFillTx/>
              <a:latin typeface="Graublau Sans Heavy" panose="02000500040000020004" pitchFamily="2" charset="0"/>
              <a:ea typeface="Montserrat" charset="0"/>
              <a:cs typeface="Montserrat" charset="0"/>
            </a:endParaRPr>
          </a:p>
        </p:txBody>
      </p:sp>
      <p:sp>
        <p:nvSpPr>
          <p:cNvPr id="83" name="Metin Yer Tutucusu 82">
            <a:extLst>
              <a:ext uri="{FF2B5EF4-FFF2-40B4-BE49-F238E27FC236}">
                <a16:creationId xmlns:a16="http://schemas.microsoft.com/office/drawing/2014/main" id="{903ABAC7-1D39-5B45-8712-F7BEF3FE8A97}"/>
              </a:ext>
            </a:extLst>
          </p:cNvPr>
          <p:cNvSpPr>
            <a:spLocks noGrp="1"/>
          </p:cNvSpPr>
          <p:nvPr>
            <p:ph type="body" sz="quarter" idx="13" hasCustomPrompt="1"/>
          </p:nvPr>
        </p:nvSpPr>
        <p:spPr>
          <a:xfrm>
            <a:off x="4954524" y="3419858"/>
            <a:ext cx="2726436" cy="1133856"/>
          </a:xfrm>
          <a:prstGeom prst="rect">
            <a:avLst/>
          </a:prstGeom>
        </p:spPr>
        <p:txBody>
          <a:bodyPr>
            <a:noAutofit/>
          </a:bodyPr>
          <a:lstStyle>
            <a:lvl1pPr marL="0" indent="0" algn="l">
              <a:buNone/>
              <a:defRPr sz="8000" b="1" i="0">
                <a:solidFill>
                  <a:srgbClr val="C8102E"/>
                </a:solidFill>
                <a:latin typeface="Graublau Sans" panose="02000500040000020004" pitchFamily="2" charset="0"/>
              </a:defRPr>
            </a:lvl1pPr>
          </a:lstStyle>
          <a:p>
            <a:pPr lvl="0"/>
            <a:r>
              <a:rPr lang="tr-TR"/>
              <a:t>0.2%</a:t>
            </a:r>
          </a:p>
        </p:txBody>
      </p:sp>
      <p:sp>
        <p:nvSpPr>
          <p:cNvPr id="84" name="Metin Yer Tutucusu 69">
            <a:extLst>
              <a:ext uri="{FF2B5EF4-FFF2-40B4-BE49-F238E27FC236}">
                <a16:creationId xmlns:a16="http://schemas.microsoft.com/office/drawing/2014/main" id="{77B2E97E-20DE-8D47-B1C2-D4E39D67C323}"/>
              </a:ext>
            </a:extLst>
          </p:cNvPr>
          <p:cNvSpPr>
            <a:spLocks noGrp="1"/>
          </p:cNvSpPr>
          <p:nvPr>
            <p:ph type="body" sz="quarter" idx="15" hasCustomPrompt="1"/>
          </p:nvPr>
        </p:nvSpPr>
        <p:spPr>
          <a:xfrm>
            <a:off x="2951079" y="5746867"/>
            <a:ext cx="1730650" cy="479406"/>
          </a:xfrm>
          <a:prstGeom prst="rect">
            <a:avLst/>
          </a:prstGeom>
        </p:spPr>
        <p:txBody>
          <a:bodyPr>
            <a:noAutofit/>
          </a:bodyPr>
          <a:lstStyle>
            <a:lvl1pPr marL="0" indent="0" algn="ctr">
              <a:buNone/>
              <a:defRPr sz="2200" b="1"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85" name="Metin Yer Tutucusu 69">
            <a:extLst>
              <a:ext uri="{FF2B5EF4-FFF2-40B4-BE49-F238E27FC236}">
                <a16:creationId xmlns:a16="http://schemas.microsoft.com/office/drawing/2014/main" id="{9C10B75A-515C-DB47-8AC1-963F77C32C45}"/>
              </a:ext>
            </a:extLst>
          </p:cNvPr>
          <p:cNvSpPr>
            <a:spLocks noGrp="1"/>
          </p:cNvSpPr>
          <p:nvPr>
            <p:ph type="body" sz="quarter" idx="16" hasCustomPrompt="1"/>
          </p:nvPr>
        </p:nvSpPr>
        <p:spPr>
          <a:xfrm>
            <a:off x="5512401" y="5746867"/>
            <a:ext cx="1730650" cy="479406"/>
          </a:xfrm>
          <a:prstGeom prst="rect">
            <a:avLst/>
          </a:prstGeom>
        </p:spPr>
        <p:txBody>
          <a:bodyPr>
            <a:noAutofit/>
          </a:bodyPr>
          <a:lstStyle>
            <a:lvl1pPr marL="0" indent="0" algn="ctr">
              <a:buNone/>
              <a:defRPr sz="2200" b="1" i="0">
                <a:solidFill>
                  <a:srgbClr val="C8102E"/>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87" name="Metin Yer Tutucusu 86">
            <a:extLst>
              <a:ext uri="{FF2B5EF4-FFF2-40B4-BE49-F238E27FC236}">
                <a16:creationId xmlns:a16="http://schemas.microsoft.com/office/drawing/2014/main" id="{6C54B13A-9194-B147-9D17-7FE8C716586D}"/>
              </a:ext>
            </a:extLst>
          </p:cNvPr>
          <p:cNvSpPr>
            <a:spLocks noGrp="1"/>
          </p:cNvSpPr>
          <p:nvPr>
            <p:ph type="body" sz="quarter" idx="17" hasCustomPrompt="1"/>
          </p:nvPr>
        </p:nvSpPr>
        <p:spPr>
          <a:xfrm>
            <a:off x="2376277" y="7053823"/>
            <a:ext cx="3511550" cy="1006474"/>
          </a:xfrm>
          <a:prstGeom prst="rect">
            <a:avLst/>
          </a:prstGeom>
        </p:spPr>
        <p:txBody>
          <a:bodyPr>
            <a:noAutofit/>
          </a:bodyPr>
          <a:lstStyle>
            <a:lvl1pPr marL="0" indent="0" algn="r">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90" name="Metin Yer Tutucusu 86">
            <a:extLst>
              <a:ext uri="{FF2B5EF4-FFF2-40B4-BE49-F238E27FC236}">
                <a16:creationId xmlns:a16="http://schemas.microsoft.com/office/drawing/2014/main" id="{B05BC6DB-F1AC-7B45-BA6B-FE79D21EF479}"/>
              </a:ext>
            </a:extLst>
          </p:cNvPr>
          <p:cNvSpPr>
            <a:spLocks noGrp="1"/>
          </p:cNvSpPr>
          <p:nvPr>
            <p:ph type="body" sz="quarter" idx="18" hasCustomPrompt="1"/>
          </p:nvPr>
        </p:nvSpPr>
        <p:spPr>
          <a:xfrm>
            <a:off x="2376277" y="8850929"/>
            <a:ext cx="3511550" cy="1006474"/>
          </a:xfrm>
          <a:prstGeom prst="rect">
            <a:avLst/>
          </a:prstGeom>
        </p:spPr>
        <p:txBody>
          <a:bodyPr>
            <a:noAutofit/>
          </a:bodyPr>
          <a:lstStyle>
            <a:lvl1pPr marL="0" indent="0" algn="r">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3" name="Metin Yer Tutucusu 2">
            <a:extLst>
              <a:ext uri="{FF2B5EF4-FFF2-40B4-BE49-F238E27FC236}">
                <a16:creationId xmlns:a16="http://schemas.microsoft.com/office/drawing/2014/main" id="{764BCEF6-B64E-4344-9647-C5C044DDB379}"/>
              </a:ext>
            </a:extLst>
          </p:cNvPr>
          <p:cNvSpPr>
            <a:spLocks noGrp="1"/>
          </p:cNvSpPr>
          <p:nvPr>
            <p:ph type="body" sz="quarter" idx="19" hasCustomPrompt="1"/>
          </p:nvPr>
        </p:nvSpPr>
        <p:spPr>
          <a:xfrm>
            <a:off x="19340582" y="3816350"/>
            <a:ext cx="3936860" cy="736600"/>
          </a:xfrm>
          <a:prstGeom prst="rect">
            <a:avLst/>
          </a:prstGeom>
        </p:spPr>
        <p:txBody>
          <a:bodyPr>
            <a:noAutofit/>
          </a:bodyPr>
          <a:lstStyle>
            <a:lvl1pPr marL="0" indent="0">
              <a:buNone/>
              <a:defRPr sz="2000" b="1" i="0">
                <a:solidFill>
                  <a:srgbClr val="272A30"/>
                </a:solidFill>
                <a:latin typeface="Graublau Sans Heavy" panose="02000500040000020004" pitchFamily="2" charset="0"/>
              </a:defRPr>
            </a:lvl1pPr>
            <a:lvl2pPr marL="914400" indent="0">
              <a:buNone/>
              <a:defRPr sz="2000" b="1" i="0">
                <a:solidFill>
                  <a:srgbClr val="272A30"/>
                </a:solidFill>
                <a:latin typeface="Graublau Sans Heavy" panose="02000500040000020004" pitchFamily="2" charset="0"/>
              </a:defRPr>
            </a:lvl2pPr>
            <a:lvl3pPr marL="1828800" indent="0">
              <a:buNone/>
              <a:defRPr sz="2000" b="1" i="0">
                <a:solidFill>
                  <a:srgbClr val="272A30"/>
                </a:solidFill>
                <a:latin typeface="Graublau Sans Heavy" panose="02000500040000020004" pitchFamily="2" charset="0"/>
              </a:defRPr>
            </a:lvl3pPr>
            <a:lvl4pPr marL="2743200" indent="0">
              <a:buNone/>
              <a:defRPr sz="2000" b="1" i="0">
                <a:solidFill>
                  <a:srgbClr val="272A30"/>
                </a:solidFill>
                <a:latin typeface="Graublau Sans Heavy" panose="02000500040000020004" pitchFamily="2" charset="0"/>
              </a:defRPr>
            </a:lvl4pPr>
            <a:lvl5pPr marL="3657600" indent="0">
              <a:buNone/>
              <a:defRPr sz="2000" b="1" i="0">
                <a:solidFill>
                  <a:srgbClr val="272A30"/>
                </a:solidFill>
                <a:latin typeface="Graublau Sans Heavy" panose="02000500040000020004" pitchFamily="2" charset="0"/>
              </a:defRPr>
            </a:lvl5pPr>
          </a:lstStyle>
          <a:p>
            <a:pPr lvl="0"/>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86" name="Metin Yer Tutucusu 69">
            <a:extLst>
              <a:ext uri="{FF2B5EF4-FFF2-40B4-BE49-F238E27FC236}">
                <a16:creationId xmlns:a16="http://schemas.microsoft.com/office/drawing/2014/main" id="{9B0D4535-516A-1F46-A6B8-9B25F3720719}"/>
              </a:ext>
            </a:extLst>
          </p:cNvPr>
          <p:cNvSpPr>
            <a:spLocks noGrp="1"/>
          </p:cNvSpPr>
          <p:nvPr>
            <p:ph type="body" sz="quarter" idx="20" hasCustomPrompt="1"/>
          </p:nvPr>
        </p:nvSpPr>
        <p:spPr>
          <a:xfrm>
            <a:off x="17028911" y="5746867"/>
            <a:ext cx="1730650" cy="479406"/>
          </a:xfrm>
          <a:prstGeom prst="rect">
            <a:avLst/>
          </a:prstGeom>
        </p:spPr>
        <p:txBody>
          <a:bodyPr>
            <a:noAutofit/>
          </a:bodyPr>
          <a:lstStyle>
            <a:lvl1pPr marL="0" indent="0" algn="ctr">
              <a:buNone/>
              <a:defRPr sz="2200" b="1" i="0">
                <a:solidFill>
                  <a:srgbClr val="7A7B7D"/>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err="1"/>
              <a:t>Lorem</a:t>
            </a:r>
            <a:endParaRPr lang="tr-TR"/>
          </a:p>
        </p:txBody>
      </p:sp>
      <p:sp>
        <p:nvSpPr>
          <p:cNvPr id="88" name="Metin Yer Tutucusu 69">
            <a:extLst>
              <a:ext uri="{FF2B5EF4-FFF2-40B4-BE49-F238E27FC236}">
                <a16:creationId xmlns:a16="http://schemas.microsoft.com/office/drawing/2014/main" id="{82416FE7-0CEC-F540-95B7-4FFAC32C9467}"/>
              </a:ext>
            </a:extLst>
          </p:cNvPr>
          <p:cNvSpPr>
            <a:spLocks noGrp="1"/>
          </p:cNvSpPr>
          <p:nvPr>
            <p:ph type="body" sz="quarter" idx="21" hasCustomPrompt="1"/>
          </p:nvPr>
        </p:nvSpPr>
        <p:spPr>
          <a:xfrm>
            <a:off x="19601321" y="5746867"/>
            <a:ext cx="1730650" cy="479406"/>
          </a:xfrm>
          <a:prstGeom prst="rect">
            <a:avLst/>
          </a:prstGeom>
        </p:spPr>
        <p:txBody>
          <a:bodyPr>
            <a:noAutofit/>
          </a:bodyPr>
          <a:lstStyle>
            <a:lvl1pPr marL="0" indent="0" algn="ctr">
              <a:buNone/>
              <a:defRPr sz="2200" b="1" i="0">
                <a:solidFill>
                  <a:srgbClr val="929E9E"/>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err="1"/>
              <a:t>Lorem</a:t>
            </a:r>
            <a:endParaRPr lang="tr-TR"/>
          </a:p>
        </p:txBody>
      </p:sp>
      <p:sp>
        <p:nvSpPr>
          <p:cNvPr id="89" name="Metin Yer Tutucusu 86">
            <a:extLst>
              <a:ext uri="{FF2B5EF4-FFF2-40B4-BE49-F238E27FC236}">
                <a16:creationId xmlns:a16="http://schemas.microsoft.com/office/drawing/2014/main" id="{B41A6FA3-6D02-6A4F-AAF1-C406B902BC41}"/>
              </a:ext>
            </a:extLst>
          </p:cNvPr>
          <p:cNvSpPr>
            <a:spLocks noGrp="1"/>
          </p:cNvSpPr>
          <p:nvPr>
            <p:ph type="body" sz="quarter" idx="22" hasCustomPrompt="1"/>
          </p:nvPr>
        </p:nvSpPr>
        <p:spPr>
          <a:xfrm>
            <a:off x="18518969" y="7053823"/>
            <a:ext cx="3511550" cy="1006474"/>
          </a:xfrm>
          <a:prstGeom prst="rect">
            <a:avLst/>
          </a:prstGeom>
        </p:spPr>
        <p:txBody>
          <a:bodyPr>
            <a:noAutofit/>
          </a:bodyPr>
          <a:lstStyle>
            <a:lvl1pPr marL="0" indent="0" algn="l">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err="1"/>
              <a:t>Lorem</a:t>
            </a:r>
            <a:r>
              <a:rPr lang="tr-TR"/>
              <a:t> </a:t>
            </a:r>
            <a:r>
              <a:rPr lang="tr-TR" err="1"/>
              <a:t>ipsum</a:t>
            </a:r>
            <a:r>
              <a:rPr lang="tr-TR"/>
              <a:t> </a:t>
            </a:r>
            <a:r>
              <a:rPr lang="tr-TR" err="1"/>
              <a:t>dolor</a:t>
            </a:r>
            <a:r>
              <a:rPr lang="tr-TR"/>
              <a:t> sit</a:t>
            </a:r>
          </a:p>
          <a:p>
            <a:pPr lvl="0"/>
            <a:r>
              <a:rPr lang="tr-TR" err="1"/>
              <a:t>Consectetur</a:t>
            </a:r>
            <a:r>
              <a:rPr lang="tr-TR"/>
              <a:t> </a:t>
            </a:r>
            <a:r>
              <a:rPr lang="tr-TR" err="1"/>
              <a:t>adipiscing</a:t>
            </a:r>
            <a:r>
              <a:rPr lang="tr-TR"/>
              <a:t> elit</a:t>
            </a:r>
          </a:p>
        </p:txBody>
      </p:sp>
      <p:sp>
        <p:nvSpPr>
          <p:cNvPr id="91" name="Metin Yer Tutucusu 86">
            <a:extLst>
              <a:ext uri="{FF2B5EF4-FFF2-40B4-BE49-F238E27FC236}">
                <a16:creationId xmlns:a16="http://schemas.microsoft.com/office/drawing/2014/main" id="{6EB8D2C7-0CEF-2D46-95F5-5CA9ADD69408}"/>
              </a:ext>
            </a:extLst>
          </p:cNvPr>
          <p:cNvSpPr>
            <a:spLocks noGrp="1"/>
          </p:cNvSpPr>
          <p:nvPr>
            <p:ph type="body" sz="quarter" idx="23" hasCustomPrompt="1"/>
          </p:nvPr>
        </p:nvSpPr>
        <p:spPr>
          <a:xfrm>
            <a:off x="18518969" y="8874225"/>
            <a:ext cx="3511550" cy="1006474"/>
          </a:xfrm>
          <a:prstGeom prst="rect">
            <a:avLst/>
          </a:prstGeom>
        </p:spPr>
        <p:txBody>
          <a:bodyPr>
            <a:noAutofit/>
          </a:bodyPr>
          <a:lstStyle>
            <a:lvl1pPr marL="0" indent="0" algn="l">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err="1"/>
              <a:t>Lorem</a:t>
            </a:r>
            <a:r>
              <a:rPr lang="tr-TR"/>
              <a:t> </a:t>
            </a:r>
            <a:r>
              <a:rPr lang="tr-TR" err="1"/>
              <a:t>ipsum</a:t>
            </a:r>
            <a:r>
              <a:rPr lang="tr-TR"/>
              <a:t> </a:t>
            </a:r>
            <a:r>
              <a:rPr lang="tr-TR" err="1"/>
              <a:t>dolor</a:t>
            </a:r>
            <a:r>
              <a:rPr lang="tr-TR"/>
              <a:t> sit</a:t>
            </a:r>
          </a:p>
          <a:p>
            <a:pPr lvl="0"/>
            <a:r>
              <a:rPr lang="tr-TR" err="1"/>
              <a:t>Consectetur</a:t>
            </a:r>
            <a:r>
              <a:rPr lang="tr-TR"/>
              <a:t> </a:t>
            </a:r>
            <a:r>
              <a:rPr lang="tr-TR" err="1"/>
              <a:t>adipiscing</a:t>
            </a:r>
            <a:r>
              <a:rPr lang="tr-TR"/>
              <a:t> elit</a:t>
            </a:r>
          </a:p>
        </p:txBody>
      </p:sp>
      <p:sp>
        <p:nvSpPr>
          <p:cNvPr id="93" name="Metin Yer Tutucusu 69">
            <a:extLst>
              <a:ext uri="{FF2B5EF4-FFF2-40B4-BE49-F238E27FC236}">
                <a16:creationId xmlns:a16="http://schemas.microsoft.com/office/drawing/2014/main" id="{F1ED9BDD-D9C7-3C45-A8C0-FA3F79C4F2E3}"/>
              </a:ext>
            </a:extLst>
          </p:cNvPr>
          <p:cNvSpPr>
            <a:spLocks noGrp="1"/>
          </p:cNvSpPr>
          <p:nvPr>
            <p:ph type="body" sz="quarter" idx="38" hasCustomPrompt="1"/>
          </p:nvPr>
        </p:nvSpPr>
        <p:spPr>
          <a:xfrm>
            <a:off x="10582269" y="6421487"/>
            <a:ext cx="3173490" cy="1688842"/>
          </a:xfrm>
          <a:prstGeom prst="rect">
            <a:avLst/>
          </a:prstGeom>
        </p:spPr>
        <p:txBody>
          <a:bodyPr>
            <a:noAutofit/>
          </a:bodyPr>
          <a:lstStyle>
            <a:lvl1pPr marL="0" indent="0" algn="ctr">
              <a:spcBef>
                <a:spcPts val="0"/>
              </a:spcBef>
              <a:buNone/>
              <a:defRPr sz="4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a:p>
            <a:pPr lvl="0"/>
            <a:r>
              <a:rPr lang="en-US"/>
              <a:t>i</a:t>
            </a:r>
            <a:r>
              <a:rPr lang="tr-TR"/>
              <a:t>psum</a:t>
            </a:r>
          </a:p>
        </p:txBody>
      </p:sp>
      <p:sp>
        <p:nvSpPr>
          <p:cNvPr id="94" name="Metin Yer Tutucusu 82">
            <a:extLst>
              <a:ext uri="{FF2B5EF4-FFF2-40B4-BE49-F238E27FC236}">
                <a16:creationId xmlns:a16="http://schemas.microsoft.com/office/drawing/2014/main" id="{2510D92C-AE56-454F-AA40-ED90CC754E80}"/>
              </a:ext>
            </a:extLst>
          </p:cNvPr>
          <p:cNvSpPr>
            <a:spLocks noGrp="1"/>
          </p:cNvSpPr>
          <p:nvPr>
            <p:ph type="body" sz="quarter" idx="39" hasCustomPrompt="1"/>
          </p:nvPr>
        </p:nvSpPr>
        <p:spPr>
          <a:xfrm>
            <a:off x="16859456" y="3419858"/>
            <a:ext cx="2726436" cy="1133856"/>
          </a:xfrm>
          <a:prstGeom prst="rect">
            <a:avLst/>
          </a:prstGeom>
        </p:spPr>
        <p:txBody>
          <a:bodyPr>
            <a:noAutofit/>
          </a:bodyPr>
          <a:lstStyle>
            <a:lvl1pPr marL="0" indent="0" algn="l">
              <a:buNone/>
              <a:defRPr sz="8000" b="1" i="0">
                <a:solidFill>
                  <a:srgbClr val="C8102E"/>
                </a:solidFill>
                <a:latin typeface="Graublau Sans" panose="02000500040000020004" pitchFamily="2" charset="0"/>
              </a:defRPr>
            </a:lvl1pPr>
          </a:lstStyle>
          <a:p>
            <a:pPr lvl="0"/>
            <a:r>
              <a:rPr lang="tr-TR"/>
              <a:t>0.2%</a:t>
            </a:r>
          </a:p>
        </p:txBody>
      </p:sp>
    </p:spTree>
    <p:extLst>
      <p:ext uri="{BB962C8B-B14F-4D97-AF65-F5344CB8AC3E}">
        <p14:creationId xmlns:p14="http://schemas.microsoft.com/office/powerpoint/2010/main" val="24653519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6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0821D685-710D-6745-AE44-429D7CBA514A}"/>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7" name="Serbest Form 6">
            <a:extLst>
              <a:ext uri="{FF2B5EF4-FFF2-40B4-BE49-F238E27FC236}">
                <a16:creationId xmlns:a16="http://schemas.microsoft.com/office/drawing/2014/main" id="{62A79131-AF48-274D-B361-D5C73149E4E2}"/>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8" name="Çizgi">
            <a:extLst>
              <a:ext uri="{FF2B5EF4-FFF2-40B4-BE49-F238E27FC236}">
                <a16:creationId xmlns:a16="http://schemas.microsoft.com/office/drawing/2014/main" id="{78D16816-FACA-EE40-B2AF-43F686AF532E}"/>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9" name="Düz Bağlayıcı 8">
            <a:extLst>
              <a:ext uri="{FF2B5EF4-FFF2-40B4-BE49-F238E27FC236}">
                <a16:creationId xmlns:a16="http://schemas.microsoft.com/office/drawing/2014/main" id="{8EEA0925-6626-0245-B9E1-76B7BA9E475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1" name="Resim 10" descr="nesne içeren bir resim&#10;&#10;&#10;&#10;Açıklama otomatik olarak oluşturuldu">
            <a:extLst>
              <a:ext uri="{FF2B5EF4-FFF2-40B4-BE49-F238E27FC236}">
                <a16:creationId xmlns:a16="http://schemas.microsoft.com/office/drawing/2014/main" id="{E1652F4D-B84E-7C47-9513-57B57F24C92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6" name="Serbest Form 25">
            <a:extLst>
              <a:ext uri="{FF2B5EF4-FFF2-40B4-BE49-F238E27FC236}">
                <a16:creationId xmlns:a16="http://schemas.microsoft.com/office/drawing/2014/main" id="{BD7E51E0-1B28-B347-869D-43BDD33F6F1B}"/>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59" name="Metin Yer Tutucusu 88">
            <a:extLst>
              <a:ext uri="{FF2B5EF4-FFF2-40B4-BE49-F238E27FC236}">
                <a16:creationId xmlns:a16="http://schemas.microsoft.com/office/drawing/2014/main" id="{BCF0800C-81E5-8445-A3DC-84D581EAFDF8}"/>
              </a:ext>
            </a:extLst>
          </p:cNvPr>
          <p:cNvSpPr>
            <a:spLocks noGrp="1"/>
          </p:cNvSpPr>
          <p:nvPr>
            <p:ph type="body" sz="quarter" idx="10" hasCustomPrompt="1"/>
          </p:nvPr>
        </p:nvSpPr>
        <p:spPr>
          <a:xfrm>
            <a:off x="742951" y="349707"/>
            <a:ext cx="16721818" cy="1085850"/>
          </a:xfrm>
          <a:prstGeom prst="rect">
            <a:avLst/>
          </a:prstGeom>
        </p:spPr>
        <p:txBody>
          <a:bodyPr>
            <a:noAutofit/>
          </a:bodyPr>
          <a:lstStyle>
            <a:lvl1pPr marL="0" indent="0">
              <a:buNone/>
              <a:defRPr sz="8000" b="1" i="0">
                <a:solidFill>
                  <a:srgbClr val="272A30"/>
                </a:solidFill>
                <a:latin typeface="Graublau Sans Book" panose="02000500040000020004" pitchFamily="2" charset="0"/>
              </a:defRPr>
            </a:lvl1pPr>
          </a:lstStyle>
          <a:p>
            <a:pPr lvl="0"/>
            <a:r>
              <a:rPr lang="tr-TR"/>
              <a:t>Lorem </a:t>
            </a:r>
            <a:r>
              <a:rPr lang="en-US"/>
              <a:t>i</a:t>
            </a:r>
            <a:r>
              <a:rPr lang="tr-TR"/>
              <a:t>psum</a:t>
            </a:r>
          </a:p>
        </p:txBody>
      </p:sp>
      <p:sp>
        <p:nvSpPr>
          <p:cNvPr id="60" name="Metin Yer Tutucusu 90">
            <a:extLst>
              <a:ext uri="{FF2B5EF4-FFF2-40B4-BE49-F238E27FC236}">
                <a16:creationId xmlns:a16="http://schemas.microsoft.com/office/drawing/2014/main" id="{34D28F19-265F-6548-8152-BE21CA4A7F13}"/>
              </a:ext>
            </a:extLst>
          </p:cNvPr>
          <p:cNvSpPr>
            <a:spLocks noGrp="1"/>
          </p:cNvSpPr>
          <p:nvPr>
            <p:ph type="body" sz="quarter" idx="11" hasCustomPrompt="1"/>
          </p:nvPr>
        </p:nvSpPr>
        <p:spPr>
          <a:xfrm>
            <a:off x="722999" y="1461409"/>
            <a:ext cx="16719550" cy="1022350"/>
          </a:xfrm>
          <a:prstGeom prst="rect">
            <a:avLst/>
          </a:prstGeom>
        </p:spPr>
        <p:txBody>
          <a:bodyPr>
            <a:noAutofit/>
          </a:bodyPr>
          <a:lstStyle>
            <a:lvl1pPr marL="0" indent="0" algn="l" defTabSz="825418" hangingPunct="0">
              <a:lnSpc>
                <a:spcPct val="120000"/>
              </a:lnSpc>
              <a:spcBef>
                <a:spcPts val="0"/>
              </a:spcBef>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a:solidFill>
                  <a:srgbClr val="272A30"/>
                </a:solidFill>
                <a:latin typeface="Graublau Sans Light" panose="02000500040000020004" pitchFamily="2" charset="0"/>
                <a:sym typeface="San Francisco Display Light"/>
              </a:rPr>
              <a:t>Quisque ut nibh tellus. Proin eget pellentesque mauris. Aenean consequat hendrerit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sed condimentum. Praesent vestibulum augue ac laoreet consectetur. </a:t>
            </a:r>
          </a:p>
        </p:txBody>
      </p:sp>
      <p:sp>
        <p:nvSpPr>
          <p:cNvPr id="61" name="Metin Yer Tutucusu 86">
            <a:extLst>
              <a:ext uri="{FF2B5EF4-FFF2-40B4-BE49-F238E27FC236}">
                <a16:creationId xmlns:a16="http://schemas.microsoft.com/office/drawing/2014/main" id="{FD791DFF-9638-2341-A5AC-911D39364B6E}"/>
              </a:ext>
            </a:extLst>
          </p:cNvPr>
          <p:cNvSpPr>
            <a:spLocks noGrp="1"/>
          </p:cNvSpPr>
          <p:nvPr>
            <p:ph type="body" sz="quarter" idx="17" hasCustomPrompt="1"/>
          </p:nvPr>
        </p:nvSpPr>
        <p:spPr>
          <a:xfrm>
            <a:off x="5872033" y="4496741"/>
            <a:ext cx="3511550" cy="1006474"/>
          </a:xfrm>
          <a:prstGeom prst="rect">
            <a:avLst/>
          </a:prstGeom>
        </p:spPr>
        <p:txBody>
          <a:bodyPr>
            <a:noAutofit/>
          </a:bodyPr>
          <a:lstStyle>
            <a:lvl1pPr marL="0" indent="0" algn="ctr">
              <a:lnSpc>
                <a:spcPct val="100000"/>
              </a:lnSpc>
              <a:spcBef>
                <a:spcPts val="0"/>
              </a:spcBef>
              <a:buNone/>
              <a:defRPr sz="2100" b="1" i="0">
                <a:solidFill>
                  <a:schemeClr val="bg1"/>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62" name="Metin Yer Tutucusu 86">
            <a:extLst>
              <a:ext uri="{FF2B5EF4-FFF2-40B4-BE49-F238E27FC236}">
                <a16:creationId xmlns:a16="http://schemas.microsoft.com/office/drawing/2014/main" id="{C6287A46-8487-BE48-8697-FB23AC2AAD5F}"/>
              </a:ext>
            </a:extLst>
          </p:cNvPr>
          <p:cNvSpPr>
            <a:spLocks noGrp="1"/>
          </p:cNvSpPr>
          <p:nvPr>
            <p:ph type="body" sz="quarter" idx="18" hasCustomPrompt="1"/>
          </p:nvPr>
        </p:nvSpPr>
        <p:spPr>
          <a:xfrm>
            <a:off x="5872033" y="3625233"/>
            <a:ext cx="3511550" cy="786138"/>
          </a:xfrm>
          <a:prstGeom prst="rect">
            <a:avLst/>
          </a:prstGeom>
        </p:spPr>
        <p:txBody>
          <a:bodyPr>
            <a:noAutofit/>
          </a:bodyPr>
          <a:lstStyle>
            <a:lvl1pPr marL="0" indent="0" algn="ctr">
              <a:lnSpc>
                <a:spcPct val="100000"/>
              </a:lnSpc>
              <a:spcBef>
                <a:spcPts val="0"/>
              </a:spcBef>
              <a:buNone/>
              <a:defRPr sz="4800" b="1" i="0">
                <a:solidFill>
                  <a:schemeClr val="bg1"/>
                </a:solidFill>
                <a:latin typeface="Graublau Sans Heavy"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a:t>
            </a:r>
          </a:p>
        </p:txBody>
      </p:sp>
      <p:sp>
        <p:nvSpPr>
          <p:cNvPr id="63" name="Metin Yer Tutucusu 86">
            <a:extLst>
              <a:ext uri="{FF2B5EF4-FFF2-40B4-BE49-F238E27FC236}">
                <a16:creationId xmlns:a16="http://schemas.microsoft.com/office/drawing/2014/main" id="{A00CA463-A449-0C46-9209-EEA01B120DC4}"/>
              </a:ext>
            </a:extLst>
          </p:cNvPr>
          <p:cNvSpPr>
            <a:spLocks noGrp="1"/>
          </p:cNvSpPr>
          <p:nvPr>
            <p:ph type="body" sz="quarter" idx="19" hasCustomPrompt="1"/>
          </p:nvPr>
        </p:nvSpPr>
        <p:spPr>
          <a:xfrm>
            <a:off x="15009225" y="4496741"/>
            <a:ext cx="3511550" cy="1006474"/>
          </a:xfrm>
          <a:prstGeom prst="rect">
            <a:avLst/>
          </a:prstGeom>
        </p:spPr>
        <p:txBody>
          <a:bodyPr>
            <a:noAutofit/>
          </a:bodyPr>
          <a:lstStyle>
            <a:lvl1pPr marL="0" indent="0" algn="ctr">
              <a:lnSpc>
                <a:spcPct val="100000"/>
              </a:lnSpc>
              <a:spcBef>
                <a:spcPts val="0"/>
              </a:spcBef>
              <a:buNone/>
              <a:defRPr sz="2100" b="1" i="0">
                <a:solidFill>
                  <a:schemeClr val="bg1"/>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64" name="Metin Yer Tutucusu 86">
            <a:extLst>
              <a:ext uri="{FF2B5EF4-FFF2-40B4-BE49-F238E27FC236}">
                <a16:creationId xmlns:a16="http://schemas.microsoft.com/office/drawing/2014/main" id="{6652AFDC-842A-3A45-A76F-2C7D54AA77A9}"/>
              </a:ext>
            </a:extLst>
          </p:cNvPr>
          <p:cNvSpPr>
            <a:spLocks noGrp="1"/>
          </p:cNvSpPr>
          <p:nvPr>
            <p:ph type="body" sz="quarter" idx="20" hasCustomPrompt="1"/>
          </p:nvPr>
        </p:nvSpPr>
        <p:spPr>
          <a:xfrm>
            <a:off x="15009225" y="3625233"/>
            <a:ext cx="3511550" cy="786138"/>
          </a:xfrm>
          <a:prstGeom prst="rect">
            <a:avLst/>
          </a:prstGeom>
        </p:spPr>
        <p:txBody>
          <a:bodyPr>
            <a:noAutofit/>
          </a:bodyPr>
          <a:lstStyle>
            <a:lvl1pPr marL="0" indent="0" algn="ctr">
              <a:lnSpc>
                <a:spcPct val="100000"/>
              </a:lnSpc>
              <a:spcBef>
                <a:spcPts val="0"/>
              </a:spcBef>
              <a:buNone/>
              <a:defRPr sz="4800" b="1" i="0">
                <a:solidFill>
                  <a:schemeClr val="bg1"/>
                </a:solidFill>
                <a:latin typeface="Graublau Sans Heavy"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a:t>
            </a:r>
          </a:p>
        </p:txBody>
      </p:sp>
      <p:sp>
        <p:nvSpPr>
          <p:cNvPr id="65" name="Metin Yer Tutucusu 86">
            <a:extLst>
              <a:ext uri="{FF2B5EF4-FFF2-40B4-BE49-F238E27FC236}">
                <a16:creationId xmlns:a16="http://schemas.microsoft.com/office/drawing/2014/main" id="{60B4809A-5F65-4541-A131-CDA6FCDAE226}"/>
              </a:ext>
            </a:extLst>
          </p:cNvPr>
          <p:cNvSpPr>
            <a:spLocks noGrp="1"/>
          </p:cNvSpPr>
          <p:nvPr>
            <p:ph type="body" sz="quarter" idx="21" hasCustomPrompt="1"/>
          </p:nvPr>
        </p:nvSpPr>
        <p:spPr>
          <a:xfrm>
            <a:off x="10481633" y="8723077"/>
            <a:ext cx="3511550" cy="1006474"/>
          </a:xfrm>
          <a:prstGeom prst="rect">
            <a:avLst/>
          </a:prstGeom>
        </p:spPr>
        <p:txBody>
          <a:bodyPr>
            <a:noAutofit/>
          </a:bodyPr>
          <a:lstStyle>
            <a:lvl1pPr marL="0" indent="0" algn="ctr">
              <a:lnSpc>
                <a:spcPct val="100000"/>
              </a:lnSpc>
              <a:spcBef>
                <a:spcPts val="0"/>
              </a:spcBef>
              <a:buNone/>
              <a:defRPr sz="2100" b="1" i="0">
                <a:solidFill>
                  <a:schemeClr val="bg1"/>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66" name="Metin Yer Tutucusu 86">
            <a:extLst>
              <a:ext uri="{FF2B5EF4-FFF2-40B4-BE49-F238E27FC236}">
                <a16:creationId xmlns:a16="http://schemas.microsoft.com/office/drawing/2014/main" id="{56362EC7-C7BB-F149-82B7-0AC7A177AEF6}"/>
              </a:ext>
            </a:extLst>
          </p:cNvPr>
          <p:cNvSpPr>
            <a:spLocks noGrp="1"/>
          </p:cNvSpPr>
          <p:nvPr>
            <p:ph type="body" sz="quarter" idx="22" hasCustomPrompt="1"/>
          </p:nvPr>
        </p:nvSpPr>
        <p:spPr>
          <a:xfrm>
            <a:off x="10481633" y="7851569"/>
            <a:ext cx="3511550" cy="786138"/>
          </a:xfrm>
          <a:prstGeom prst="rect">
            <a:avLst/>
          </a:prstGeom>
        </p:spPr>
        <p:txBody>
          <a:bodyPr>
            <a:noAutofit/>
          </a:bodyPr>
          <a:lstStyle>
            <a:lvl1pPr marL="0" indent="0" algn="ctr">
              <a:lnSpc>
                <a:spcPct val="100000"/>
              </a:lnSpc>
              <a:spcBef>
                <a:spcPts val="0"/>
              </a:spcBef>
              <a:buNone/>
              <a:defRPr sz="4800" b="1" i="0">
                <a:solidFill>
                  <a:schemeClr val="bg1"/>
                </a:solidFill>
                <a:latin typeface="Graublau Sans Heavy"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a:t>
            </a:r>
          </a:p>
        </p:txBody>
      </p:sp>
      <p:sp>
        <p:nvSpPr>
          <p:cNvPr id="69" name="Metin Yer Tutucusu 86">
            <a:extLst>
              <a:ext uri="{FF2B5EF4-FFF2-40B4-BE49-F238E27FC236}">
                <a16:creationId xmlns:a16="http://schemas.microsoft.com/office/drawing/2014/main" id="{F2E7A935-C794-4743-B98D-BFCFF88E05DA}"/>
              </a:ext>
            </a:extLst>
          </p:cNvPr>
          <p:cNvSpPr>
            <a:spLocks noGrp="1"/>
          </p:cNvSpPr>
          <p:nvPr>
            <p:ph type="body" sz="quarter" idx="23" hasCustomPrompt="1"/>
          </p:nvPr>
        </p:nvSpPr>
        <p:spPr>
          <a:xfrm>
            <a:off x="4620458" y="10805753"/>
            <a:ext cx="15143084" cy="1006474"/>
          </a:xfrm>
          <a:prstGeom prst="rect">
            <a:avLst/>
          </a:prstGeom>
        </p:spPr>
        <p:txBody>
          <a:bodyPr>
            <a:noAutofit/>
          </a:bodyPr>
          <a:lstStyle>
            <a:lvl1pPr marL="0" indent="0" algn="ctr" defTabSz="825418" hangingPunct="0">
              <a:lnSpc>
                <a:spcPct val="120000"/>
              </a:lnSpc>
              <a:spcBef>
                <a:spcPts val="0"/>
              </a:spcBef>
              <a:buNone/>
              <a:defRPr sz="1800" b="0" i="0">
                <a:solidFill>
                  <a:srgbClr val="53585F"/>
                </a:solidFill>
                <a:latin typeface="San Francisco Display Light"/>
                <a:sym typeface="San Francisco Display Light"/>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algn="ct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800" kern="0" err="1">
                <a:solidFill>
                  <a:srgbClr val="272A30"/>
                </a:solidFill>
                <a:latin typeface="Graublau Sans Light" panose="02000500040000020004" pitchFamily="2" charset="0"/>
                <a:sym typeface="San Francisco Display Light"/>
              </a:rPr>
              <a:t>Quisque</a:t>
            </a:r>
            <a:r>
              <a:rPr lang="tr-TR" sz="2800" kern="0">
                <a:solidFill>
                  <a:srgbClr val="272A30"/>
                </a:solidFill>
                <a:latin typeface="Graublau Sans Light" panose="02000500040000020004" pitchFamily="2" charset="0"/>
                <a:sym typeface="San Francisco Display Light"/>
              </a:rPr>
              <a:t> ut </a:t>
            </a:r>
            <a:r>
              <a:rPr lang="tr-TR" sz="2800" kern="0" err="1">
                <a:solidFill>
                  <a:srgbClr val="272A30"/>
                </a:solidFill>
                <a:latin typeface="Graublau Sans Light" panose="02000500040000020004" pitchFamily="2" charset="0"/>
                <a:sym typeface="San Francisco Display Light"/>
              </a:rPr>
              <a:t>nibh</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tellus</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Proin</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eget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pellentesque</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mauris</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Aenean</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consequat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hendrerit</a:t>
            </a:r>
            <a:r>
              <a:rPr lang="tr-TR" sz="2800" kern="0">
                <a:solidFill>
                  <a:srgbClr val="272A30"/>
                </a:solidFill>
                <a:latin typeface="Graublau Sans Light" panose="02000500040000020004" pitchFamily="2" charset="0"/>
                <a:sym typeface="San Francisco Display Light"/>
              </a:rPr>
              <a:t> </a:t>
            </a:r>
            <a:br>
              <a:rPr lang="tr-TR" sz="2800" kern="0">
                <a:solidFill>
                  <a:srgbClr val="272A30"/>
                </a:solidFill>
                <a:latin typeface="Graublau Sans Light" panose="02000500040000020004" pitchFamily="2" charset="0"/>
                <a:sym typeface="San Francisco Display Light"/>
              </a:rPr>
            </a:br>
            <a:r>
              <a:rPr lang="tr-TR" sz="2800" kern="0">
                <a:solidFill>
                  <a:srgbClr val="272A30"/>
                </a:solidFill>
                <a:latin typeface="Graublau Sans Light" panose="02000500040000020004" pitchFamily="2" charset="0"/>
                <a:sym typeface="San Francisco Display Light"/>
              </a:rPr>
              <a:t>massa </a:t>
            </a:r>
            <a:r>
              <a:rPr lang="tr-TR" sz="2800" kern="0" err="1">
                <a:solidFill>
                  <a:srgbClr val="272A30"/>
                </a:solidFill>
                <a:latin typeface="Graublau Sans Light" panose="02000500040000020004" pitchFamily="2" charset="0"/>
                <a:sym typeface="San Francisco Display Light"/>
              </a:rPr>
              <a:t>sed</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condimentum</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Praesent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vestibulum</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augue</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ac</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laoreet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consectetur</a:t>
            </a:r>
            <a:r>
              <a:rPr lang="tr-TR" sz="2800" kern="0">
                <a:solidFill>
                  <a:srgbClr val="272A30"/>
                </a:solidFill>
                <a:latin typeface="Graublau Sans Light" panose="02000500040000020004" pitchFamily="2" charset="0"/>
                <a:sym typeface="San Francisco Display Light"/>
              </a:rPr>
              <a:t>. </a:t>
            </a:r>
          </a:p>
        </p:txBody>
      </p:sp>
    </p:spTree>
    <p:extLst>
      <p:ext uri="{BB962C8B-B14F-4D97-AF65-F5344CB8AC3E}">
        <p14:creationId xmlns:p14="http://schemas.microsoft.com/office/powerpoint/2010/main" val="980884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7_Özel Düzen">
    <p:spTree>
      <p:nvGrpSpPr>
        <p:cNvPr id="1" name=""/>
        <p:cNvGrpSpPr/>
        <p:nvPr/>
      </p:nvGrpSpPr>
      <p:grpSpPr>
        <a:xfrm>
          <a:off x="0" y="0"/>
          <a:ext cx="0" cy="0"/>
          <a:chOff x="0" y="0"/>
          <a:chExt cx="0" cy="0"/>
        </a:xfrm>
      </p:grpSpPr>
      <p:sp>
        <p:nvSpPr>
          <p:cNvPr id="101" name="Dikdörtgen 100">
            <a:extLst>
              <a:ext uri="{FF2B5EF4-FFF2-40B4-BE49-F238E27FC236}">
                <a16:creationId xmlns:a16="http://schemas.microsoft.com/office/drawing/2014/main" id="{CACBBEB8-D7D9-264E-B204-AB8DB1F27DFB}"/>
              </a:ext>
            </a:extLst>
          </p:cNvPr>
          <p:cNvSpPr/>
          <p:nvPr userDrawn="1"/>
        </p:nvSpPr>
        <p:spPr>
          <a:xfrm>
            <a:off x="0" y="6143885"/>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 name="Serbest Form 2">
            <a:extLst>
              <a:ext uri="{FF2B5EF4-FFF2-40B4-BE49-F238E27FC236}">
                <a16:creationId xmlns:a16="http://schemas.microsoft.com/office/drawing/2014/main" id="{A0BCFC4C-67C7-224A-865D-F21AAFF19D86}"/>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BC311F4A-5C13-F546-A577-2F8DD8D7E2F1}"/>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6" name="Düz Bağlayıcı 5">
            <a:extLst>
              <a:ext uri="{FF2B5EF4-FFF2-40B4-BE49-F238E27FC236}">
                <a16:creationId xmlns:a16="http://schemas.microsoft.com/office/drawing/2014/main" id="{43328F5C-2677-D04D-82AB-D2B1DAEBEB8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5F0D7DA2-B717-1244-B2CD-ADD0E65F07C5}"/>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9" name="Slayt Numarası">
            <a:extLst>
              <a:ext uri="{FF2B5EF4-FFF2-40B4-BE49-F238E27FC236}">
                <a16:creationId xmlns:a16="http://schemas.microsoft.com/office/drawing/2014/main" id="{1FA6970B-CA15-1749-8FBD-888FA59BF41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00" name="Serbest Form 99">
            <a:extLst>
              <a:ext uri="{FF2B5EF4-FFF2-40B4-BE49-F238E27FC236}">
                <a16:creationId xmlns:a16="http://schemas.microsoft.com/office/drawing/2014/main" id="{68C73985-1D5E-084E-9D4D-7E7BB09DCF87}"/>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03" name="Metin Yer Tutucusu 102">
            <a:extLst>
              <a:ext uri="{FF2B5EF4-FFF2-40B4-BE49-F238E27FC236}">
                <a16:creationId xmlns:a16="http://schemas.microsoft.com/office/drawing/2014/main" id="{4763E3CE-2189-4A4B-B1B8-D925EC471F9B}"/>
              </a:ext>
            </a:extLst>
          </p:cNvPr>
          <p:cNvSpPr>
            <a:spLocks noGrp="1"/>
          </p:cNvSpPr>
          <p:nvPr>
            <p:ph type="body" sz="quarter" idx="10" hasCustomPrompt="1"/>
          </p:nvPr>
        </p:nvSpPr>
        <p:spPr>
          <a:xfrm>
            <a:off x="607514" y="113149"/>
            <a:ext cx="116840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05" name="Metin Yer Tutucusu 104">
            <a:extLst>
              <a:ext uri="{FF2B5EF4-FFF2-40B4-BE49-F238E27FC236}">
                <a16:creationId xmlns:a16="http://schemas.microsoft.com/office/drawing/2014/main" id="{021D064F-CEAB-914E-8E79-2862DE470A53}"/>
              </a:ext>
            </a:extLst>
          </p:cNvPr>
          <p:cNvSpPr>
            <a:spLocks noGrp="1"/>
          </p:cNvSpPr>
          <p:nvPr>
            <p:ph type="body" sz="quarter" idx="11" hasCustomPrompt="1"/>
          </p:nvPr>
        </p:nvSpPr>
        <p:spPr>
          <a:xfrm>
            <a:off x="686667" y="1566230"/>
            <a:ext cx="11347450" cy="959430"/>
          </a:xfrm>
        </p:spPr>
        <p:txBody>
          <a:bodyPr wrap="square">
            <a:spAutoFit/>
          </a:bodyPr>
          <a:lstStyle>
            <a:lvl1pPr>
              <a:defRPr kumimoji="0" lang="tr-TR"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106" name="Metin Yer Tutucusu 102">
            <a:extLst>
              <a:ext uri="{FF2B5EF4-FFF2-40B4-BE49-F238E27FC236}">
                <a16:creationId xmlns:a16="http://schemas.microsoft.com/office/drawing/2014/main" id="{BD12E6D0-56DE-774B-BD3A-1F728C539CBF}"/>
              </a:ext>
            </a:extLst>
          </p:cNvPr>
          <p:cNvSpPr>
            <a:spLocks noGrp="1"/>
          </p:cNvSpPr>
          <p:nvPr>
            <p:ph type="body" sz="quarter" idx="12" hasCustomPrompt="1"/>
          </p:nvPr>
        </p:nvSpPr>
        <p:spPr>
          <a:xfrm>
            <a:off x="-302428" y="3416079"/>
            <a:ext cx="11684000" cy="1067793"/>
          </a:xfrm>
        </p:spPr>
        <p:txBody>
          <a:bodyPr wrap="square">
            <a:spAutoFit/>
          </a:bodyPr>
          <a:lstStyle>
            <a:lvl1pPr>
              <a:defRPr kumimoji="0" lang="tr-TR" sz="5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a:t>
            </a:r>
            <a:r>
              <a:rPr lang="tr-TR"/>
              <a:t>psum</a:t>
            </a:r>
          </a:p>
        </p:txBody>
      </p:sp>
      <p:sp>
        <p:nvSpPr>
          <p:cNvPr id="108" name="Metin Yer Tutucusu 107">
            <a:extLst>
              <a:ext uri="{FF2B5EF4-FFF2-40B4-BE49-F238E27FC236}">
                <a16:creationId xmlns:a16="http://schemas.microsoft.com/office/drawing/2014/main" id="{B4E31167-3485-6348-B584-B47F65F735D5}"/>
              </a:ext>
            </a:extLst>
          </p:cNvPr>
          <p:cNvSpPr>
            <a:spLocks noGrp="1"/>
          </p:cNvSpPr>
          <p:nvPr>
            <p:ph type="body" sz="quarter" idx="13" hasCustomPrompt="1"/>
          </p:nvPr>
        </p:nvSpPr>
        <p:spPr>
          <a:xfrm>
            <a:off x="9698252" y="6642064"/>
            <a:ext cx="4518024" cy="959430"/>
          </a:xfrm>
        </p:spPr>
        <p:txBody>
          <a:bodyPr wrap="square">
            <a:spAutoFit/>
          </a:bodyPr>
          <a:lstStyle>
            <a:lvl1pPr>
              <a:defRPr kumimoji="0" lang="tr-TR"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Tree>
    <p:extLst>
      <p:ext uri="{BB962C8B-B14F-4D97-AF65-F5344CB8AC3E}">
        <p14:creationId xmlns:p14="http://schemas.microsoft.com/office/powerpoint/2010/main" val="387545545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112" name="Title Text"/>
          <p:cNvSpPr txBox="1">
            <a:spLocks noGrp="1"/>
          </p:cNvSpPr>
          <p:nvPr>
            <p:ph type="title"/>
          </p:nvPr>
        </p:nvSpPr>
        <p:spPr>
          <a:xfrm>
            <a:off x="17449800" y="1630950"/>
            <a:ext cx="5257800" cy="9923177"/>
          </a:xfrm>
          <a:prstGeom prst="rect">
            <a:avLst/>
          </a:prstGeom>
        </p:spPr>
        <p:txBody>
          <a:bodyPr/>
          <a:lstStyle/>
          <a:p>
            <a:r>
              <a:rPr dirty="0"/>
              <a:t>Title Text</a:t>
            </a:r>
          </a:p>
        </p:txBody>
      </p:sp>
      <p:sp>
        <p:nvSpPr>
          <p:cNvPr id="114"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6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97F6BB94-0071-9146-8601-4EB1185635F9}"/>
              </a:ext>
            </a:extLst>
          </p:cNvPr>
          <p:cNvSpPr/>
          <p:nvPr userDrawn="1"/>
        </p:nvSpPr>
        <p:spPr>
          <a:xfrm>
            <a:off x="0" y="6143885"/>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7970A5CB-F69E-EE46-B79C-682222985CD2}"/>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3B5E38B6-F456-974B-8FD2-F3CA59CD207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C8699275-8C40-BB46-9F14-8C87858948F9}"/>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B38A7ABE-B16E-1E4C-AD8F-CE0F87DEA4D1}"/>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092F2AAD-A264-EC4D-8DCA-3C9061D1D9CC}"/>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E7A15CA7-E651-2646-AB85-F37FDEF6FE2D}"/>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20A8F2EF-3FEC-0340-8692-550B94A952A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8B594B45-B55A-F245-8A31-FC266A3859B9}"/>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5BFE1864-07FC-EB44-B121-6142940186D9}"/>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4F6682EC-93D4-E34A-8000-F76AE7C0FC48}"/>
              </a:ext>
            </a:extLst>
          </p:cNvPr>
          <p:cNvSpPr>
            <a:spLocks noGrp="1"/>
          </p:cNvSpPr>
          <p:nvPr>
            <p:ph type="body" sz="quarter" idx="10" hasCustomPrompt="1"/>
          </p:nvPr>
        </p:nvSpPr>
        <p:spPr>
          <a:xfrm>
            <a:off x="1850363" y="3977958"/>
            <a:ext cx="7813674"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Resimli </a:t>
            </a:r>
            <a:r>
              <a:rPr lang="en-US"/>
              <a:t>s</a:t>
            </a:r>
            <a:r>
              <a:rPr lang="tr-TR"/>
              <a:t>laytlar</a:t>
            </a:r>
          </a:p>
        </p:txBody>
      </p:sp>
    </p:spTree>
    <p:extLst>
      <p:ext uri="{BB962C8B-B14F-4D97-AF65-F5344CB8AC3E}">
        <p14:creationId xmlns:p14="http://schemas.microsoft.com/office/powerpoint/2010/main" val="2086920909"/>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373ACA20-77BF-1C40-A37C-EBACBE78EA90}"/>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F7327C90-83F5-D444-9414-12D6E5F6A387}"/>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a:blip r:embed="rId4">
              <a:duotone>
                <a:prstClr val="black"/>
                <a:schemeClr val="accent1">
                  <a:tint val="45000"/>
                  <a:satMod val="400000"/>
                </a:schemeClr>
              </a:duotone>
            </a:blip>
            <a:stretch>
              <a:fillRect l="-33921" t="-2971" r="-83747" b="-888"/>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Serbest Form 4">
            <a:extLst>
              <a:ext uri="{FF2B5EF4-FFF2-40B4-BE49-F238E27FC236}">
                <a16:creationId xmlns:a16="http://schemas.microsoft.com/office/drawing/2014/main" id="{E82596CD-6600-0B4A-8E99-6815DBA47CCB}"/>
              </a:ext>
            </a:extLst>
          </p:cNvPr>
          <p:cNvSpPr/>
          <p:nvPr userDrawn="1"/>
        </p:nvSpPr>
        <p:spPr>
          <a:xfrm>
            <a:off x="13921225" y="8256"/>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75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6" name="Çizgi">
            <a:extLst>
              <a:ext uri="{FF2B5EF4-FFF2-40B4-BE49-F238E27FC236}">
                <a16:creationId xmlns:a16="http://schemas.microsoft.com/office/drawing/2014/main" id="{55EE1E4C-12D7-464F-97CA-5365DAA8F8D2}"/>
              </a:ext>
            </a:extLst>
          </p:cNvPr>
          <p:cNvSpPr/>
          <p:nvPr userDrawn="1"/>
        </p:nvSpPr>
        <p:spPr>
          <a:xfrm rot="300000" flipH="1" flipV="1">
            <a:off x="14832576" y="-6144274"/>
            <a:ext cx="14180" cy="7968096"/>
          </a:xfrm>
          <a:prstGeom prst="line">
            <a:avLst/>
          </a:prstGeom>
          <a:noFill/>
          <a:ln w="6350" cap="flat">
            <a:solidFill>
              <a:schemeClr val="bg1">
                <a:alpha val="50000"/>
              </a:scheme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7" name="Düz Bağlayıcı 6">
            <a:extLst>
              <a:ext uri="{FF2B5EF4-FFF2-40B4-BE49-F238E27FC236}">
                <a16:creationId xmlns:a16="http://schemas.microsoft.com/office/drawing/2014/main" id="{8D4DCA10-F6C0-9248-B6D1-90B21034D56E}"/>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90EBA53E-070C-CC4E-A8FD-B764C986067A}"/>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erbest Form 13">
            <a:extLst>
              <a:ext uri="{FF2B5EF4-FFF2-40B4-BE49-F238E27FC236}">
                <a16:creationId xmlns:a16="http://schemas.microsoft.com/office/drawing/2014/main" id="{70E34009-CB07-2446-939A-11988BDEA811}"/>
              </a:ext>
            </a:extLst>
          </p:cNvPr>
          <p:cNvSpPr/>
          <p:nvPr userDrawn="1"/>
        </p:nvSpPr>
        <p:spPr>
          <a:xfrm>
            <a:off x="12378862" y="0"/>
            <a:ext cx="2208072" cy="5469832"/>
          </a:xfrm>
          <a:custGeom>
            <a:avLst/>
            <a:gdLst>
              <a:gd name="connsiteX0" fmla="*/ 222782 w 1104036"/>
              <a:gd name="connsiteY0" fmla="*/ 0 h 2734916"/>
              <a:gd name="connsiteX1" fmla="*/ 1104036 w 1104036"/>
              <a:gd name="connsiteY1" fmla="*/ 0 h 2734916"/>
              <a:gd name="connsiteX2" fmla="*/ 881516 w 1104036"/>
              <a:gd name="connsiteY2" fmla="*/ 2602575 h 2734916"/>
              <a:gd name="connsiteX3" fmla="*/ 737749 w 1104036"/>
              <a:gd name="connsiteY3" fmla="*/ 2734916 h 2734916"/>
              <a:gd name="connsiteX4" fmla="*/ 120716 w 1104036"/>
              <a:gd name="connsiteY4" fmla="*/ 2734916 h 2734916"/>
              <a:gd name="connsiteX5" fmla="*/ 263 w 1104036"/>
              <a:gd name="connsiteY5" fmla="*/ 2602575 h 2734916"/>
              <a:gd name="connsiteX6" fmla="*/ 222782 w 1104036"/>
              <a:gd name="connsiteY6" fmla="*/ 0 h 273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4036" h="2734916">
                <a:moveTo>
                  <a:pt x="222782" y="0"/>
                </a:moveTo>
                <a:lnTo>
                  <a:pt x="1104036" y="0"/>
                </a:lnTo>
                <a:lnTo>
                  <a:pt x="881516" y="2602575"/>
                </a:lnTo>
                <a:cubicBezTo>
                  <a:pt x="869859" y="2734916"/>
                  <a:pt x="737749" y="2734916"/>
                  <a:pt x="737749" y="2734916"/>
                </a:cubicBezTo>
                <a:lnTo>
                  <a:pt x="120716" y="2734916"/>
                </a:lnTo>
                <a:cubicBezTo>
                  <a:pt x="-11394" y="2734916"/>
                  <a:pt x="263" y="2602575"/>
                  <a:pt x="263" y="2602575"/>
                </a:cubicBezTo>
                <a:lnTo>
                  <a:pt x="222782" y="0"/>
                </a:lnTo>
                <a:close/>
              </a:path>
            </a:pathLst>
          </a:custGeom>
          <a:blipFill dpi="0" rotWithShape="0">
            <a:blip r:embed="rId6"/>
            <a:srcRect/>
            <a:stretch>
              <a:fillRect l="-276553" t="-11755" r="-364321" b="-8256"/>
            </a:stretch>
          </a:blipFill>
          <a:ln w="8528" cap="flat">
            <a:noFill/>
            <a:prstDash val="solid"/>
            <a:miter/>
          </a:ln>
        </p:spPr>
        <p:txBody>
          <a:bodyPr rtlCol="0" anchor="ctr"/>
          <a:lstStyle/>
          <a:p>
            <a:endParaRPr lang="tr-TR" sz="7600">
              <a:solidFill>
                <a:schemeClr val="bg1"/>
              </a:solidFill>
              <a:sym typeface="Helvetica Neue Medium"/>
            </a:endParaRPr>
          </a:p>
        </p:txBody>
      </p:sp>
      <p:sp>
        <p:nvSpPr>
          <p:cNvPr id="15" name="Serbest Form 14">
            <a:extLst>
              <a:ext uri="{FF2B5EF4-FFF2-40B4-BE49-F238E27FC236}">
                <a16:creationId xmlns:a16="http://schemas.microsoft.com/office/drawing/2014/main" id="{8894EB08-C839-5641-A508-ECEE29B4A5CD}"/>
              </a:ext>
            </a:extLst>
          </p:cNvPr>
          <p:cNvSpPr/>
          <p:nvPr userDrawn="1"/>
        </p:nvSpPr>
        <p:spPr>
          <a:xfrm>
            <a:off x="23032493" y="0"/>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chemeClr val="bg1">
              <a:alpha val="19000"/>
            </a:schemeClr>
          </a:solidFill>
          <a:ln w="8528" cap="flat">
            <a:noFill/>
            <a:prstDash val="solid"/>
            <a:miter/>
          </a:ln>
        </p:spPr>
        <p:txBody>
          <a:bodyPr rtlCol="0" anchor="ctr"/>
          <a:lstStyle/>
          <a:p>
            <a:endParaRPr lang="tr-TR" sz="7600">
              <a:sym typeface="Helvetica Neue Medium"/>
            </a:endParaRPr>
          </a:p>
        </p:txBody>
      </p:sp>
      <p:sp>
        <p:nvSpPr>
          <p:cNvPr id="16" name="Slayt Numarası">
            <a:extLst>
              <a:ext uri="{FF2B5EF4-FFF2-40B4-BE49-F238E27FC236}">
                <a16:creationId xmlns:a16="http://schemas.microsoft.com/office/drawing/2014/main" id="{618D871B-AF21-9347-A465-507DD98FDA44}"/>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33" name="Metin Yer Tutucusu 32">
            <a:extLst>
              <a:ext uri="{FF2B5EF4-FFF2-40B4-BE49-F238E27FC236}">
                <a16:creationId xmlns:a16="http://schemas.microsoft.com/office/drawing/2014/main" id="{243900D9-C45E-114D-B748-1898B86FF13D}"/>
              </a:ext>
            </a:extLst>
          </p:cNvPr>
          <p:cNvSpPr>
            <a:spLocks noGrp="1"/>
          </p:cNvSpPr>
          <p:nvPr>
            <p:ph type="body" sz="quarter" idx="10" hasCustomPrompt="1"/>
          </p:nvPr>
        </p:nvSpPr>
        <p:spPr>
          <a:xfrm>
            <a:off x="593653" y="103801"/>
            <a:ext cx="113220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5" name="Metin Yer Tutucusu 34">
            <a:extLst>
              <a:ext uri="{FF2B5EF4-FFF2-40B4-BE49-F238E27FC236}">
                <a16:creationId xmlns:a16="http://schemas.microsoft.com/office/drawing/2014/main" id="{03B9397D-1FCF-A249-AC64-B0F8F5AE6B79}"/>
              </a:ext>
            </a:extLst>
          </p:cNvPr>
          <p:cNvSpPr>
            <a:spLocks noGrp="1"/>
          </p:cNvSpPr>
          <p:nvPr>
            <p:ph type="body" sz="quarter" idx="11" hasCustomPrompt="1"/>
          </p:nvPr>
        </p:nvSpPr>
        <p:spPr>
          <a:xfrm>
            <a:off x="672240" y="1561346"/>
            <a:ext cx="11785600" cy="959430"/>
          </a:xfrm>
        </p:spPr>
        <p:txBody>
          <a:bodyPr wrap="square" anchor="t">
            <a:spAutoFit/>
          </a:bodyPr>
          <a:lstStyle>
            <a:lvl1pPr>
              <a:defRPr kumimoji="0" lang="tr-TR" normalizeH="0" dirty="0" smtClean="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contimentum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37" name="Metin Yer Tutucusu 36">
            <a:extLst>
              <a:ext uri="{FF2B5EF4-FFF2-40B4-BE49-F238E27FC236}">
                <a16:creationId xmlns:a16="http://schemas.microsoft.com/office/drawing/2014/main" id="{DE96B0A1-D511-D445-B3DD-EF80F52296F4}"/>
              </a:ext>
            </a:extLst>
          </p:cNvPr>
          <p:cNvSpPr>
            <a:spLocks noGrp="1"/>
          </p:cNvSpPr>
          <p:nvPr>
            <p:ph type="body" sz="quarter" idx="12" hasCustomPrompt="1"/>
          </p:nvPr>
        </p:nvSpPr>
        <p:spPr>
          <a:xfrm>
            <a:off x="2640242" y="5310579"/>
            <a:ext cx="8115300" cy="809645"/>
          </a:xfrm>
          <a:ln w="12700">
            <a:miter lim="400000"/>
          </a:ln>
        </p:spPr>
        <p:txBody>
          <a:bodyPr wrap="square" lIns="25400" tIns="25400" rIns="25400" bIns="25400" anchor="t">
            <a:spAutoFit/>
          </a:bodyPr>
          <a:lstStyle>
            <a:lvl1pPr>
              <a:defRPr lang="tr-TR" sz="44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a:t>Lorem </a:t>
            </a:r>
            <a:r>
              <a:rPr lang="en-US"/>
              <a:t>i</a:t>
            </a:r>
            <a:r>
              <a:rPr lang="tr-TR"/>
              <a:t>psum</a:t>
            </a:r>
          </a:p>
        </p:txBody>
      </p:sp>
      <p:sp>
        <p:nvSpPr>
          <p:cNvPr id="40" name="Metin Yer Tutucusu 34">
            <a:extLst>
              <a:ext uri="{FF2B5EF4-FFF2-40B4-BE49-F238E27FC236}">
                <a16:creationId xmlns:a16="http://schemas.microsoft.com/office/drawing/2014/main" id="{E0B14CB9-4A1E-6442-A772-9BEF0D3C7C55}"/>
              </a:ext>
            </a:extLst>
          </p:cNvPr>
          <p:cNvSpPr>
            <a:spLocks noGrp="1"/>
          </p:cNvSpPr>
          <p:nvPr>
            <p:ph type="body" sz="quarter" idx="14" hasCustomPrompt="1"/>
          </p:nvPr>
        </p:nvSpPr>
        <p:spPr>
          <a:xfrm>
            <a:off x="2631415" y="6242350"/>
            <a:ext cx="10425950" cy="852349"/>
          </a:xfrm>
        </p:spPr>
        <p:txBody>
          <a:bodyPr wrap="square" anchor="t">
            <a:spAutoFit/>
          </a:bodyPr>
          <a:lstStyle>
            <a:lvl1pPr>
              <a:defRPr kumimoji="0" lang="tr-TR" sz="2100" normalizeH="0" dirty="0" smtClean="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contimentum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41" name="Metin Yer Tutucusu 36">
            <a:extLst>
              <a:ext uri="{FF2B5EF4-FFF2-40B4-BE49-F238E27FC236}">
                <a16:creationId xmlns:a16="http://schemas.microsoft.com/office/drawing/2014/main" id="{92DBE80F-98AE-054C-ABAD-A4DDB6BD0997}"/>
              </a:ext>
            </a:extLst>
          </p:cNvPr>
          <p:cNvSpPr>
            <a:spLocks noGrp="1"/>
          </p:cNvSpPr>
          <p:nvPr>
            <p:ph type="body" sz="quarter" idx="15" hasCustomPrompt="1"/>
          </p:nvPr>
        </p:nvSpPr>
        <p:spPr>
          <a:xfrm>
            <a:off x="2640242" y="8839389"/>
            <a:ext cx="8115300" cy="809645"/>
          </a:xfrm>
          <a:ln w="12700">
            <a:miter lim="400000"/>
          </a:ln>
        </p:spPr>
        <p:txBody>
          <a:bodyPr wrap="square" lIns="25400" tIns="25400" rIns="25400" bIns="25400" anchor="t">
            <a:spAutoFit/>
          </a:bodyPr>
          <a:lstStyle>
            <a:lvl1pPr>
              <a:defRPr lang="tr-TR" sz="44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a:t>Lorem </a:t>
            </a:r>
            <a:r>
              <a:rPr lang="en-US"/>
              <a:t>i</a:t>
            </a:r>
            <a:r>
              <a:rPr lang="tr-TR"/>
              <a:t>psum</a:t>
            </a:r>
          </a:p>
        </p:txBody>
      </p:sp>
      <p:sp>
        <p:nvSpPr>
          <p:cNvPr id="42" name="Metin Yer Tutucusu 34">
            <a:extLst>
              <a:ext uri="{FF2B5EF4-FFF2-40B4-BE49-F238E27FC236}">
                <a16:creationId xmlns:a16="http://schemas.microsoft.com/office/drawing/2014/main" id="{41257026-11B1-BF41-AC0F-EA108E683CF2}"/>
              </a:ext>
            </a:extLst>
          </p:cNvPr>
          <p:cNvSpPr>
            <a:spLocks noGrp="1"/>
          </p:cNvSpPr>
          <p:nvPr>
            <p:ph type="body" sz="quarter" idx="16" hasCustomPrompt="1"/>
          </p:nvPr>
        </p:nvSpPr>
        <p:spPr>
          <a:xfrm>
            <a:off x="2631415" y="9771160"/>
            <a:ext cx="10425950" cy="852349"/>
          </a:xfrm>
        </p:spPr>
        <p:txBody>
          <a:bodyPr wrap="square" anchor="t">
            <a:spAutoFit/>
          </a:bodyPr>
          <a:lstStyle>
            <a:lvl1pPr>
              <a:defRPr kumimoji="0" lang="tr-TR" sz="2100" normalizeH="0" dirty="0" smtClean="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contimentum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Tree>
    <p:extLst>
      <p:ext uri="{BB962C8B-B14F-4D97-AF65-F5344CB8AC3E}">
        <p14:creationId xmlns:p14="http://schemas.microsoft.com/office/powerpoint/2010/main" val="50969791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45EF3313-FE7A-F94D-BBE9-508DC3F7D2E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graphicFrame>
        <p:nvGraphicFramePr>
          <p:cNvPr id="4" name="Chart 59">
            <a:extLst>
              <a:ext uri="{FF2B5EF4-FFF2-40B4-BE49-F238E27FC236}">
                <a16:creationId xmlns:a16="http://schemas.microsoft.com/office/drawing/2014/main" id="{98B54385-DB93-FE4C-A6BC-6BFEE8BB121C}"/>
              </a:ext>
            </a:extLst>
          </p:cNvPr>
          <p:cNvGraphicFramePr/>
          <p:nvPr userDrawn="1">
            <p:extLst>
              <p:ext uri="{D42A27DB-BD31-4B8C-83A1-F6EECF244321}">
                <p14:modId xmlns:p14="http://schemas.microsoft.com/office/powerpoint/2010/main" val="2325600665"/>
              </p:ext>
            </p:extLst>
          </p:nvPr>
        </p:nvGraphicFramePr>
        <p:xfrm>
          <a:off x="1254806" y="4030812"/>
          <a:ext cx="7558208" cy="794904"/>
        </p:xfrm>
        <a:graphic>
          <a:graphicData uri="http://schemas.openxmlformats.org/drawingml/2006/chart">
            <c:chart xmlns:c="http://schemas.openxmlformats.org/drawingml/2006/chart" xmlns:r="http://schemas.openxmlformats.org/officeDocument/2006/relationships" r:id="rId4"/>
          </a:graphicData>
        </a:graphic>
      </p:graphicFrame>
      <p:sp>
        <p:nvSpPr>
          <p:cNvPr id="5" name="Serbest Form 4">
            <a:extLst>
              <a:ext uri="{FF2B5EF4-FFF2-40B4-BE49-F238E27FC236}">
                <a16:creationId xmlns:a16="http://schemas.microsoft.com/office/drawing/2014/main" id="{84C85875-E27C-0142-81BB-465B79B6B66B}"/>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7000"/>
            </a:srgbClr>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B03335FB-3911-7943-BF46-0A7435BE152C}"/>
              </a:ext>
            </a:extLst>
          </p:cNvPr>
          <p:cNvCxnSpPr>
            <a:cxnSpLocks/>
          </p:cNvCxnSpPr>
          <p:nvPr userDrawn="1"/>
        </p:nvCxnSpPr>
        <p:spPr>
          <a:xfrm flipH="1">
            <a:off x="22334514" y="11134577"/>
            <a:ext cx="506436" cy="606317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7" name="Serbest Form 6">
            <a:extLst>
              <a:ext uri="{FF2B5EF4-FFF2-40B4-BE49-F238E27FC236}">
                <a16:creationId xmlns:a16="http://schemas.microsoft.com/office/drawing/2014/main" id="{B6260983-B163-7949-8E25-F96434221161}"/>
              </a:ext>
            </a:extLst>
          </p:cNvPr>
          <p:cNvSpPr/>
          <p:nvPr userDrawn="1"/>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pic>
        <p:nvPicPr>
          <p:cNvPr id="9" name="Resim 8" descr="nesne içeren bir resim&#10;&#10;&#10;&#10;Açıklama otomatik olarak oluşturuldu">
            <a:extLst>
              <a:ext uri="{FF2B5EF4-FFF2-40B4-BE49-F238E27FC236}">
                <a16:creationId xmlns:a16="http://schemas.microsoft.com/office/drawing/2014/main" id="{C9C31976-0454-784A-A564-AC3475813137}"/>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Slayt Numarası">
            <a:extLst>
              <a:ext uri="{FF2B5EF4-FFF2-40B4-BE49-F238E27FC236}">
                <a16:creationId xmlns:a16="http://schemas.microsoft.com/office/drawing/2014/main" id="{907F15C4-F54F-3C47-AE74-BA853C553C6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8" name="Title 1">
            <a:extLst>
              <a:ext uri="{FF2B5EF4-FFF2-40B4-BE49-F238E27FC236}">
                <a16:creationId xmlns:a16="http://schemas.microsoft.com/office/drawing/2014/main" id="{CCE5639E-B204-D049-A395-A84C4EBCF1FA}"/>
              </a:ext>
            </a:extLst>
          </p:cNvPr>
          <p:cNvSpPr txBox="1">
            <a:spLocks/>
          </p:cNvSpPr>
          <p:nvPr userDrawn="1"/>
        </p:nvSpPr>
        <p:spPr>
          <a:xfrm>
            <a:off x="8539182" y="4242444"/>
            <a:ext cx="895188" cy="472052"/>
          </a:xfrm>
          <a:prstGeom prst="rect">
            <a:avLst/>
          </a:prstGeom>
        </p:spPr>
        <p:txBody>
          <a:bodyPr/>
          <a:lstStyle>
            <a:lvl1pPr algn="l" defTabSz="914400" rtl="0" eaLnBrk="1" latinLnBrk="0" hangingPunct="1">
              <a:lnSpc>
                <a:spcPct val="75000"/>
              </a:lnSpc>
              <a:spcBef>
                <a:spcPct val="0"/>
              </a:spcBef>
              <a:buNone/>
              <a:defRPr sz="4800" b="1" i="0" kern="1200" spc="600">
                <a:solidFill>
                  <a:schemeClr val="tx1"/>
                </a:solidFill>
                <a:latin typeface="Bebas Neue" charset="0"/>
                <a:ea typeface="Bebas Neue" charset="0"/>
                <a:cs typeface="Bebas Neue" charset="0"/>
              </a:defRPr>
            </a:lvl1pPr>
          </a:lstStyle>
          <a:p>
            <a:r>
              <a:rPr lang="en-US" sz="2800" b="0" spc="600">
                <a:solidFill>
                  <a:srgbClr val="272A30"/>
                </a:solidFill>
                <a:latin typeface="Graublau Sans" panose="02000500040000020004" pitchFamily="2" charset="0"/>
              </a:rPr>
              <a:t>%</a:t>
            </a:r>
          </a:p>
        </p:txBody>
      </p:sp>
      <p:graphicFrame>
        <p:nvGraphicFramePr>
          <p:cNvPr id="19" name="Chart 59">
            <a:extLst>
              <a:ext uri="{FF2B5EF4-FFF2-40B4-BE49-F238E27FC236}">
                <a16:creationId xmlns:a16="http://schemas.microsoft.com/office/drawing/2014/main" id="{D81E06A9-A299-3443-862C-1D7A9DE5AB1A}"/>
              </a:ext>
            </a:extLst>
          </p:cNvPr>
          <p:cNvGraphicFramePr/>
          <p:nvPr userDrawn="1">
            <p:extLst>
              <p:ext uri="{D42A27DB-BD31-4B8C-83A1-F6EECF244321}">
                <p14:modId xmlns:p14="http://schemas.microsoft.com/office/powerpoint/2010/main" val="10854765"/>
              </p:ext>
            </p:extLst>
          </p:nvPr>
        </p:nvGraphicFramePr>
        <p:xfrm>
          <a:off x="1240952" y="7203508"/>
          <a:ext cx="7558208" cy="79490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59">
            <a:extLst>
              <a:ext uri="{FF2B5EF4-FFF2-40B4-BE49-F238E27FC236}">
                <a16:creationId xmlns:a16="http://schemas.microsoft.com/office/drawing/2014/main" id="{5CA120D8-21FB-5848-8045-5DA26EBF6FD9}"/>
              </a:ext>
            </a:extLst>
          </p:cNvPr>
          <p:cNvGraphicFramePr/>
          <p:nvPr userDrawn="1">
            <p:extLst>
              <p:ext uri="{D42A27DB-BD31-4B8C-83A1-F6EECF244321}">
                <p14:modId xmlns:p14="http://schemas.microsoft.com/office/powerpoint/2010/main" val="577064186"/>
              </p:ext>
            </p:extLst>
          </p:nvPr>
        </p:nvGraphicFramePr>
        <p:xfrm>
          <a:off x="1240952" y="5617160"/>
          <a:ext cx="7558208" cy="794904"/>
        </p:xfrm>
        <a:graphic>
          <a:graphicData uri="http://schemas.openxmlformats.org/drawingml/2006/chart">
            <c:chart xmlns:c="http://schemas.openxmlformats.org/drawingml/2006/chart" xmlns:r="http://schemas.openxmlformats.org/officeDocument/2006/relationships" r:id="rId7"/>
          </a:graphicData>
        </a:graphic>
      </p:graphicFrame>
      <p:sp>
        <p:nvSpPr>
          <p:cNvPr id="21" name="Title 1">
            <a:extLst>
              <a:ext uri="{FF2B5EF4-FFF2-40B4-BE49-F238E27FC236}">
                <a16:creationId xmlns:a16="http://schemas.microsoft.com/office/drawing/2014/main" id="{5C15589F-9CBA-B44C-94A1-6E881910906C}"/>
              </a:ext>
            </a:extLst>
          </p:cNvPr>
          <p:cNvSpPr txBox="1">
            <a:spLocks/>
          </p:cNvSpPr>
          <p:nvPr userDrawn="1"/>
        </p:nvSpPr>
        <p:spPr>
          <a:xfrm>
            <a:off x="8511474" y="7401282"/>
            <a:ext cx="895188" cy="472052"/>
          </a:xfrm>
          <a:prstGeom prst="rect">
            <a:avLst/>
          </a:prstGeom>
        </p:spPr>
        <p:txBody>
          <a:bodyPr/>
          <a:lstStyle>
            <a:lvl1pPr algn="l" defTabSz="914400" rtl="0" eaLnBrk="1" latinLnBrk="0" hangingPunct="1">
              <a:lnSpc>
                <a:spcPct val="75000"/>
              </a:lnSpc>
              <a:spcBef>
                <a:spcPct val="0"/>
              </a:spcBef>
              <a:buNone/>
              <a:defRPr sz="4800" b="1" i="0" kern="1200" spc="600">
                <a:solidFill>
                  <a:schemeClr val="tx1"/>
                </a:solidFill>
                <a:latin typeface="Bebas Neue" charset="0"/>
                <a:ea typeface="Bebas Neue" charset="0"/>
                <a:cs typeface="Bebas Neue" charset="0"/>
              </a:defRPr>
            </a:lvl1pPr>
          </a:lstStyle>
          <a:p>
            <a:r>
              <a:rPr lang="en-US" sz="2800" b="0" spc="600">
                <a:solidFill>
                  <a:srgbClr val="272A30"/>
                </a:solidFill>
                <a:latin typeface="Graublau Sans" panose="02000500040000020004" pitchFamily="2" charset="0"/>
              </a:rPr>
              <a:t>%</a:t>
            </a:r>
          </a:p>
        </p:txBody>
      </p:sp>
      <p:sp>
        <p:nvSpPr>
          <p:cNvPr id="22" name="Title 1">
            <a:extLst>
              <a:ext uri="{FF2B5EF4-FFF2-40B4-BE49-F238E27FC236}">
                <a16:creationId xmlns:a16="http://schemas.microsoft.com/office/drawing/2014/main" id="{6943C3ED-9911-9C42-B3E9-7088A88E29D0}"/>
              </a:ext>
            </a:extLst>
          </p:cNvPr>
          <p:cNvSpPr txBox="1">
            <a:spLocks/>
          </p:cNvSpPr>
          <p:nvPr userDrawn="1"/>
        </p:nvSpPr>
        <p:spPr>
          <a:xfrm>
            <a:off x="8539182" y="5852106"/>
            <a:ext cx="895188" cy="472052"/>
          </a:xfrm>
          <a:prstGeom prst="rect">
            <a:avLst/>
          </a:prstGeom>
        </p:spPr>
        <p:txBody>
          <a:bodyPr/>
          <a:lstStyle>
            <a:lvl1pPr algn="l" defTabSz="914400" rtl="0" eaLnBrk="1" latinLnBrk="0" hangingPunct="1">
              <a:lnSpc>
                <a:spcPct val="75000"/>
              </a:lnSpc>
              <a:spcBef>
                <a:spcPct val="0"/>
              </a:spcBef>
              <a:buNone/>
              <a:defRPr sz="4800" b="1" i="0" kern="1200" spc="600">
                <a:solidFill>
                  <a:schemeClr val="tx1"/>
                </a:solidFill>
                <a:latin typeface="Bebas Neue" charset="0"/>
                <a:ea typeface="Bebas Neue" charset="0"/>
                <a:cs typeface="Bebas Neue" charset="0"/>
              </a:defRPr>
            </a:lvl1pPr>
          </a:lstStyle>
          <a:p>
            <a:r>
              <a:rPr lang="en-US" sz="2800" b="0" spc="600">
                <a:solidFill>
                  <a:srgbClr val="272A30"/>
                </a:solidFill>
                <a:latin typeface="Graublau Sans" panose="02000500040000020004" pitchFamily="2" charset="0"/>
              </a:rPr>
              <a:t>%</a:t>
            </a:r>
          </a:p>
        </p:txBody>
      </p:sp>
      <p:sp>
        <p:nvSpPr>
          <p:cNvPr id="26" name="Metin Yer Tutucusu 25">
            <a:extLst>
              <a:ext uri="{FF2B5EF4-FFF2-40B4-BE49-F238E27FC236}">
                <a16:creationId xmlns:a16="http://schemas.microsoft.com/office/drawing/2014/main" id="{1E15BDAB-4380-8348-9B76-AF85FEBB09A4}"/>
              </a:ext>
            </a:extLst>
          </p:cNvPr>
          <p:cNvSpPr>
            <a:spLocks noGrp="1"/>
          </p:cNvSpPr>
          <p:nvPr>
            <p:ph type="body" sz="quarter" idx="10" hasCustomPrompt="1"/>
          </p:nvPr>
        </p:nvSpPr>
        <p:spPr>
          <a:xfrm>
            <a:off x="665632" y="101915"/>
            <a:ext cx="110839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8" name="Metin Yer Tutucusu 27">
            <a:extLst>
              <a:ext uri="{FF2B5EF4-FFF2-40B4-BE49-F238E27FC236}">
                <a16:creationId xmlns:a16="http://schemas.microsoft.com/office/drawing/2014/main" id="{1DFE5A78-80C9-104E-B7C7-11A031DE10E1}"/>
              </a:ext>
            </a:extLst>
          </p:cNvPr>
          <p:cNvSpPr>
            <a:spLocks noGrp="1"/>
          </p:cNvSpPr>
          <p:nvPr>
            <p:ph type="body" sz="quarter" idx="11" hasCustomPrompt="1"/>
          </p:nvPr>
        </p:nvSpPr>
        <p:spPr>
          <a:xfrm>
            <a:off x="691390" y="1560237"/>
            <a:ext cx="10869756" cy="959430"/>
          </a:xfrm>
        </p:spPr>
        <p:txBody>
          <a:bodyPr wrap="square">
            <a:spAutoFit/>
          </a:bodyPr>
          <a:lstStyle>
            <a:lvl1pPr>
              <a:defRPr kumimoji="0" lang="tr-TR"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30" name="Metin Yer Tutucusu 29">
            <a:extLst>
              <a:ext uri="{FF2B5EF4-FFF2-40B4-BE49-F238E27FC236}">
                <a16:creationId xmlns:a16="http://schemas.microsoft.com/office/drawing/2014/main" id="{4FA04ED8-F825-4946-A6F0-3B8AA5096DE4}"/>
              </a:ext>
            </a:extLst>
          </p:cNvPr>
          <p:cNvSpPr>
            <a:spLocks noGrp="1"/>
          </p:cNvSpPr>
          <p:nvPr>
            <p:ph type="body" sz="quarter" idx="12" hasCustomPrompt="1"/>
          </p:nvPr>
        </p:nvSpPr>
        <p:spPr>
          <a:xfrm>
            <a:off x="1476504" y="3699483"/>
            <a:ext cx="4330700" cy="473074"/>
          </a:xfrm>
        </p:spPr>
        <p:txBody>
          <a:bodyPr/>
          <a:lstStyle>
            <a:lvl1pPr>
              <a:defRPr lang="tr-TR" sz="2800" kern="1200" spc="600" dirty="0">
                <a:latin typeface="Graublau Sans" panose="02000500040000020004" pitchFamily="2" charset="0"/>
                <a:ea typeface="Bebas Neue" charset="0"/>
                <a:cs typeface="Bebas Neue" charset="0"/>
              </a:defRPr>
            </a:lvl1pPr>
          </a:lstStyle>
          <a:p>
            <a:pPr lvl="0" defTabSz="1828800" rtl="0" eaLnBrk="1" hangingPunct="1">
              <a:lnSpc>
                <a:spcPct val="75000"/>
              </a:lnSpc>
              <a:spcBef>
                <a:spcPct val="0"/>
              </a:spcBef>
            </a:pPr>
            <a:r>
              <a:rPr lang="tr-TR"/>
              <a:t>LOREM IPSUM</a:t>
            </a:r>
          </a:p>
        </p:txBody>
      </p:sp>
      <p:sp>
        <p:nvSpPr>
          <p:cNvPr id="31" name="Metin Yer Tutucusu 29">
            <a:extLst>
              <a:ext uri="{FF2B5EF4-FFF2-40B4-BE49-F238E27FC236}">
                <a16:creationId xmlns:a16="http://schemas.microsoft.com/office/drawing/2014/main" id="{17BBC98A-8B21-6E4B-B383-13C726689B61}"/>
              </a:ext>
            </a:extLst>
          </p:cNvPr>
          <p:cNvSpPr>
            <a:spLocks noGrp="1"/>
          </p:cNvSpPr>
          <p:nvPr>
            <p:ph type="body" sz="quarter" idx="13" hasCustomPrompt="1"/>
          </p:nvPr>
        </p:nvSpPr>
        <p:spPr>
          <a:xfrm>
            <a:off x="1476504" y="5347979"/>
            <a:ext cx="4330700" cy="473074"/>
          </a:xfrm>
        </p:spPr>
        <p:txBody>
          <a:bodyPr/>
          <a:lstStyle>
            <a:lvl1pPr>
              <a:defRPr lang="tr-TR" sz="2800" kern="1200" spc="600" dirty="0">
                <a:latin typeface="Graublau Sans" panose="02000500040000020004" pitchFamily="2" charset="0"/>
                <a:ea typeface="Bebas Neue" charset="0"/>
                <a:cs typeface="Bebas Neue" charset="0"/>
              </a:defRPr>
            </a:lvl1pPr>
          </a:lstStyle>
          <a:p>
            <a:pPr lvl="0" defTabSz="1828800" rtl="0" eaLnBrk="1" hangingPunct="1">
              <a:lnSpc>
                <a:spcPct val="75000"/>
              </a:lnSpc>
              <a:spcBef>
                <a:spcPct val="0"/>
              </a:spcBef>
            </a:pPr>
            <a:r>
              <a:rPr lang="tr-TR"/>
              <a:t>LOREM IPSUM</a:t>
            </a:r>
          </a:p>
        </p:txBody>
      </p:sp>
      <p:sp>
        <p:nvSpPr>
          <p:cNvPr id="32" name="Metin Yer Tutucusu 29">
            <a:extLst>
              <a:ext uri="{FF2B5EF4-FFF2-40B4-BE49-F238E27FC236}">
                <a16:creationId xmlns:a16="http://schemas.microsoft.com/office/drawing/2014/main" id="{B3B6FC50-CD28-EB41-BC92-FB6DBBBAA82E}"/>
              </a:ext>
            </a:extLst>
          </p:cNvPr>
          <p:cNvSpPr>
            <a:spLocks noGrp="1"/>
          </p:cNvSpPr>
          <p:nvPr>
            <p:ph type="body" sz="quarter" idx="14" hasCustomPrompt="1"/>
          </p:nvPr>
        </p:nvSpPr>
        <p:spPr>
          <a:xfrm>
            <a:off x="1476504" y="6944959"/>
            <a:ext cx="4330700" cy="473074"/>
          </a:xfrm>
        </p:spPr>
        <p:txBody>
          <a:bodyPr/>
          <a:lstStyle>
            <a:lvl1pPr>
              <a:defRPr lang="tr-TR" sz="2800" kern="1200" spc="600" dirty="0">
                <a:latin typeface="Graublau Sans" panose="02000500040000020004" pitchFamily="2" charset="0"/>
                <a:ea typeface="Bebas Neue" charset="0"/>
                <a:cs typeface="Bebas Neue" charset="0"/>
              </a:defRPr>
            </a:lvl1pPr>
          </a:lstStyle>
          <a:p>
            <a:pPr lvl="0" defTabSz="1828800" rtl="0" eaLnBrk="1" hangingPunct="1">
              <a:lnSpc>
                <a:spcPct val="75000"/>
              </a:lnSpc>
              <a:spcBef>
                <a:spcPct val="0"/>
              </a:spcBef>
            </a:pPr>
            <a:r>
              <a:rPr lang="tr-TR"/>
              <a:t>LOREM IPSUM</a:t>
            </a:r>
          </a:p>
        </p:txBody>
      </p:sp>
      <p:sp>
        <p:nvSpPr>
          <p:cNvPr id="34" name="Metin Yer Tutucusu 33">
            <a:extLst>
              <a:ext uri="{FF2B5EF4-FFF2-40B4-BE49-F238E27FC236}">
                <a16:creationId xmlns:a16="http://schemas.microsoft.com/office/drawing/2014/main" id="{00573FB3-B125-5540-8B16-FAE4149DFE8D}"/>
              </a:ext>
            </a:extLst>
          </p:cNvPr>
          <p:cNvSpPr>
            <a:spLocks noGrp="1"/>
          </p:cNvSpPr>
          <p:nvPr>
            <p:ph type="body" sz="quarter" idx="15" hasCustomPrompt="1"/>
          </p:nvPr>
        </p:nvSpPr>
        <p:spPr>
          <a:xfrm>
            <a:off x="1427889" y="8601486"/>
            <a:ext cx="7978774" cy="2692400"/>
          </a:xfrm>
        </p:spPr>
        <p:txBody>
          <a:bodyPr/>
          <a:lstStyle>
            <a:lvl1pPr marL="0" marR="0" indent="0" algn="l" defTabSz="825500" eaLnBrk="1" fontAlgn="auto" latinLnBrk="0" hangingPunct="1">
              <a:lnSpc>
                <a:spcPct val="100000"/>
              </a:lnSpc>
              <a:spcBef>
                <a:spcPts val="5900"/>
              </a:spcBef>
              <a:spcAft>
                <a:spcPts val="0"/>
              </a:spcAft>
              <a:buClrTx/>
              <a:buSzPct val="125000"/>
              <a:buFontTx/>
              <a:buNone/>
              <a:tabLst/>
              <a:defRPr lang="tr-TR" sz="2000" kern="1200" dirty="0" err="1" smtClean="0">
                <a:solidFill>
                  <a:srgbClr val="272A30">
                    <a:alpha val="60000"/>
                  </a:srgbClr>
                </a:solidFill>
                <a:latin typeface="Graublau Sans" panose="02000500040000020004" pitchFamily="2" charset="0"/>
                <a:ea typeface="Source Sans Pro" charset="0"/>
                <a:cs typeface="Source Sans Pro" charset="0"/>
              </a:defRPr>
            </a:lvl1pPr>
          </a:lstStyle>
          <a:p>
            <a:pPr lvl="0"/>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r>
              <a:rPr lang="tr-TR"/>
              <a:t> of </a:t>
            </a:r>
            <a:r>
              <a:rPr lang="tr-TR" err="1"/>
              <a:t>the</a:t>
            </a:r>
            <a:r>
              <a:rPr lang="tr-TR"/>
              <a:t> </a:t>
            </a:r>
            <a:r>
              <a:rPr lang="tr-TR" err="1"/>
              <a:t>printing</a:t>
            </a:r>
            <a:r>
              <a:rPr lang="tr-TR"/>
              <a:t> </a:t>
            </a:r>
            <a:r>
              <a:rPr lang="tr-TR" err="1"/>
              <a:t>and</a:t>
            </a:r>
            <a:r>
              <a:rPr lang="tr-TR"/>
              <a:t> </a:t>
            </a:r>
            <a:r>
              <a:rPr lang="tr-TR" err="1"/>
              <a:t>typesetting</a:t>
            </a:r>
            <a:r>
              <a:rPr lang="tr-TR"/>
              <a:t> </a:t>
            </a:r>
            <a:r>
              <a:rPr lang="tr-TR" err="1"/>
              <a:t>industry</a:t>
            </a:r>
            <a:r>
              <a:rPr lang="tr-TR"/>
              <a:t>. </a:t>
            </a:r>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r>
              <a:rPr lang="tr-TR"/>
              <a:t>.</a:t>
            </a:r>
          </a:p>
          <a:p>
            <a:pPr marL="0" marR="0" lvl="0" indent="0" algn="l" defTabSz="825500" eaLnBrk="1" fontAlgn="auto" latinLnBrk="0" hangingPunct="1">
              <a:lnSpc>
                <a:spcPct val="100000"/>
              </a:lnSpc>
              <a:spcBef>
                <a:spcPts val="5900"/>
              </a:spcBef>
              <a:spcAft>
                <a:spcPts val="0"/>
              </a:spcAft>
              <a:buClrTx/>
              <a:buSzPct val="125000"/>
              <a:buFontTx/>
              <a:buNone/>
              <a:tabLst/>
              <a:defRPr/>
            </a:pPr>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r>
              <a:rPr lang="tr-TR"/>
              <a:t> of </a:t>
            </a:r>
            <a:r>
              <a:rPr lang="tr-TR" err="1"/>
              <a:t>the</a:t>
            </a:r>
            <a:r>
              <a:rPr lang="tr-TR"/>
              <a:t> </a:t>
            </a:r>
            <a:r>
              <a:rPr lang="tr-TR" err="1"/>
              <a:t>printing</a:t>
            </a:r>
            <a:r>
              <a:rPr lang="tr-TR"/>
              <a:t> </a:t>
            </a:r>
            <a:r>
              <a:rPr lang="tr-TR" err="1"/>
              <a:t>and</a:t>
            </a:r>
            <a:r>
              <a:rPr lang="tr-TR"/>
              <a:t> </a:t>
            </a:r>
            <a:r>
              <a:rPr lang="tr-TR" err="1"/>
              <a:t>typesetting</a:t>
            </a:r>
            <a:r>
              <a:rPr lang="tr-TR"/>
              <a:t> </a:t>
            </a:r>
            <a:r>
              <a:rPr lang="tr-TR" err="1"/>
              <a:t>industry</a:t>
            </a:r>
            <a:r>
              <a:rPr lang="tr-TR"/>
              <a:t>. </a:t>
            </a:r>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endParaRPr lang="tr-TR"/>
          </a:p>
          <a:p>
            <a:pPr lvl="0"/>
            <a:endParaRPr lang="tr-TR"/>
          </a:p>
        </p:txBody>
      </p:sp>
    </p:spTree>
    <p:extLst>
      <p:ext uri="{BB962C8B-B14F-4D97-AF65-F5344CB8AC3E}">
        <p14:creationId xmlns:p14="http://schemas.microsoft.com/office/powerpoint/2010/main" val="1856486243"/>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B901CDF0-4511-CD40-8390-B6FF5F0CC3AA}"/>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6477" y="1"/>
            <a:ext cx="24416954" cy="13755550"/>
          </a:xfrm>
          <a:prstGeom prst="rect">
            <a:avLst/>
          </a:prstGeom>
        </p:spPr>
      </p:pic>
      <p:sp>
        <p:nvSpPr>
          <p:cNvPr id="4" name="Paralelkenar 3">
            <a:extLst>
              <a:ext uri="{FF2B5EF4-FFF2-40B4-BE49-F238E27FC236}">
                <a16:creationId xmlns:a16="http://schemas.microsoft.com/office/drawing/2014/main" id="{11B7F093-F3B3-6542-9761-6967C3DB9546}"/>
              </a:ext>
            </a:extLst>
          </p:cNvPr>
          <p:cNvSpPr/>
          <p:nvPr userDrawn="1"/>
        </p:nvSpPr>
        <p:spPr>
          <a:xfrm>
            <a:off x="13280575" y="3916004"/>
            <a:ext cx="11406982" cy="1203960"/>
          </a:xfrm>
          <a:prstGeom prst="parallelogram">
            <a:avLst>
              <a:gd name="adj" fmla="val 21488"/>
            </a:avLst>
          </a:prstGeom>
          <a:solidFill>
            <a:srgbClr val="929E9E">
              <a:alpha val="4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Çizgi">
            <a:extLst>
              <a:ext uri="{FF2B5EF4-FFF2-40B4-BE49-F238E27FC236}">
                <a16:creationId xmlns:a16="http://schemas.microsoft.com/office/drawing/2014/main" id="{34C6D752-24FD-A141-BD27-F5C769EF4C0D}"/>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6" name="Düz Bağlayıcı 5">
            <a:extLst>
              <a:ext uri="{FF2B5EF4-FFF2-40B4-BE49-F238E27FC236}">
                <a16:creationId xmlns:a16="http://schemas.microsoft.com/office/drawing/2014/main" id="{7635D5BD-E259-5445-B146-20EF9B6A81C7}"/>
              </a:ext>
            </a:extLst>
          </p:cNvPr>
          <p:cNvCxnSpPr>
            <a:cxnSpLocks noChangeAspect="1"/>
          </p:cNvCxnSpPr>
          <p:nvPr userDrawn="1"/>
        </p:nvCxnSpPr>
        <p:spPr>
          <a:xfrm flipH="1">
            <a:off x="22559322" y="11764519"/>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951948FC-7F10-0248-91A3-549F3E45A6A7}"/>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pic>
        <p:nvPicPr>
          <p:cNvPr id="11" name="Resim 10" descr="nesne içeren bir resim&#10;&#10;&#10;&#10;Açıklama otomatik olarak oluşturuldu">
            <a:extLst>
              <a:ext uri="{FF2B5EF4-FFF2-40B4-BE49-F238E27FC236}">
                <a16:creationId xmlns:a16="http://schemas.microsoft.com/office/drawing/2014/main" id="{85521925-4EB3-224D-A7B8-3069B90D3380}"/>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Slayt Numarası">
            <a:extLst>
              <a:ext uri="{FF2B5EF4-FFF2-40B4-BE49-F238E27FC236}">
                <a16:creationId xmlns:a16="http://schemas.microsoft.com/office/drawing/2014/main" id="{46D328F3-DD2E-034D-BA83-6BA0D63B8749}"/>
              </a:ext>
            </a:extLst>
          </p:cNvPr>
          <p:cNvSpPr txBox="1">
            <a:spLocks noGrp="1"/>
          </p:cNvSpPr>
          <p:nvPr userDrawn="1">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9" name="Serbest Form 18">
            <a:extLst>
              <a:ext uri="{FF2B5EF4-FFF2-40B4-BE49-F238E27FC236}">
                <a16:creationId xmlns:a16="http://schemas.microsoft.com/office/drawing/2014/main" id="{0B4F68DD-80C7-BC4D-B619-FC3E76C836FA}"/>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47" name="Metin Yer Tutucusu 46">
            <a:extLst>
              <a:ext uri="{FF2B5EF4-FFF2-40B4-BE49-F238E27FC236}">
                <a16:creationId xmlns:a16="http://schemas.microsoft.com/office/drawing/2014/main" id="{5819EEE4-1BC7-514B-B4F5-BE9E9A9A2B3C}"/>
              </a:ext>
            </a:extLst>
          </p:cNvPr>
          <p:cNvSpPr>
            <a:spLocks noGrp="1"/>
          </p:cNvSpPr>
          <p:nvPr userDrawn="1">
            <p:ph type="body" sz="quarter" idx="10" hasCustomPrompt="1"/>
          </p:nvPr>
        </p:nvSpPr>
        <p:spPr>
          <a:xfrm>
            <a:off x="672752" y="111399"/>
            <a:ext cx="1202690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9" name="Metin Yer Tutucusu 48">
            <a:extLst>
              <a:ext uri="{FF2B5EF4-FFF2-40B4-BE49-F238E27FC236}">
                <a16:creationId xmlns:a16="http://schemas.microsoft.com/office/drawing/2014/main" id="{0E9F38F8-9657-6143-968C-1D758D08740C}"/>
              </a:ext>
            </a:extLst>
          </p:cNvPr>
          <p:cNvSpPr>
            <a:spLocks noGrp="1"/>
          </p:cNvSpPr>
          <p:nvPr userDrawn="1">
            <p:ph type="body" sz="quarter" idx="11" hasCustomPrompt="1"/>
          </p:nvPr>
        </p:nvSpPr>
        <p:spPr>
          <a:xfrm>
            <a:off x="672752" y="1565366"/>
            <a:ext cx="12026900" cy="959430"/>
          </a:xfrm>
        </p:spPr>
        <p:txBody>
          <a:bodyPr wrap="square" anchor="t">
            <a:spAutoFit/>
          </a:bodyPr>
          <a:lstStyle>
            <a:lvl1pPr>
              <a:defRPr lang="tr-TR" dirty="0"/>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1" name="Metin Yer Tutucusu 50">
            <a:extLst>
              <a:ext uri="{FF2B5EF4-FFF2-40B4-BE49-F238E27FC236}">
                <a16:creationId xmlns:a16="http://schemas.microsoft.com/office/drawing/2014/main" id="{BCB35E5C-F7FB-5440-9853-7BD31DD76738}"/>
              </a:ext>
            </a:extLst>
          </p:cNvPr>
          <p:cNvSpPr>
            <a:spLocks noGrp="1"/>
          </p:cNvSpPr>
          <p:nvPr userDrawn="1">
            <p:ph type="body" sz="quarter" idx="12" hasCustomPrompt="1"/>
          </p:nvPr>
        </p:nvSpPr>
        <p:spPr>
          <a:xfrm>
            <a:off x="4194246" y="5097894"/>
            <a:ext cx="3609963" cy="1210588"/>
          </a:xfrm>
          <a:noFill/>
        </p:spPr>
        <p:txBody>
          <a:bodyPr wrap="none" rtlCol="0">
            <a:spAutoFit/>
          </a:bodyPr>
          <a:lstStyle>
            <a:lvl1pPr>
              <a:defRPr kumimoji="0" lang="tr-TR" sz="7200" b="1" normalizeH="0" dirty="0">
                <a:effectLst/>
                <a:uLnTx/>
                <a:latin typeface="Graublau Sans" panose="02000500040000020004" pitchFamily="2" charset="0"/>
                <a:ea typeface="Open Sans Bold" panose="020B0806030504020204" pitchFamily="34" charset="0"/>
                <a:cs typeface="Open Sans Bold" panose="020B0806030504020204" pitchFamily="34" charset="0"/>
              </a:defRPr>
            </a:lvl1pPr>
          </a:lstStyle>
          <a:p>
            <a:pPr lvl="0" algn="ctr" defTabSz="457200" rtl="0" eaLnBrk="1" fontAlgn="auto" hangingPunct="1">
              <a:spcBef>
                <a:spcPts val="0"/>
              </a:spcBef>
              <a:buSzTx/>
            </a:pPr>
            <a:r>
              <a:rPr lang="tr-TR"/>
              <a:t>+250,000</a:t>
            </a:r>
          </a:p>
        </p:txBody>
      </p:sp>
      <p:sp>
        <p:nvSpPr>
          <p:cNvPr id="53" name="Metin Yer Tutucusu 52">
            <a:extLst>
              <a:ext uri="{FF2B5EF4-FFF2-40B4-BE49-F238E27FC236}">
                <a16:creationId xmlns:a16="http://schemas.microsoft.com/office/drawing/2014/main" id="{61DF83E4-F7D6-9143-B129-0471FA0E90E8}"/>
              </a:ext>
            </a:extLst>
          </p:cNvPr>
          <p:cNvSpPr>
            <a:spLocks noGrp="1"/>
          </p:cNvSpPr>
          <p:nvPr userDrawn="1">
            <p:ph type="body" sz="quarter" idx="13" hasCustomPrompt="1"/>
          </p:nvPr>
        </p:nvSpPr>
        <p:spPr>
          <a:xfrm>
            <a:off x="4718372" y="6313068"/>
            <a:ext cx="2553584" cy="656590"/>
          </a:xfrm>
          <a:noFill/>
        </p:spPr>
        <p:txBody>
          <a:bodyPr wrap="none" rtlCol="0" anchor="t">
            <a:spAutoFit/>
          </a:bodyPr>
          <a:lstStyle>
            <a:lvl1pPr>
              <a:defRPr kumimoji="0" lang="tr-TR" sz="3600" normalizeH="0" dirty="0">
                <a:effectLst/>
                <a:uLnTx/>
                <a:latin typeface="Graublau Sans" panose="02000500040000020004" pitchFamily="2" charset="0"/>
                <a:ea typeface="+mn-ea"/>
                <a:cs typeface="+mn-cs"/>
              </a:defRPr>
            </a:lvl1pPr>
          </a:lstStyle>
          <a:p>
            <a:pPr lvl="0" algn="ctr" defTabSz="457200" rtl="0" eaLnBrk="1" fontAlgn="auto" hangingPunct="1">
              <a:spcBef>
                <a:spcPts val="0"/>
              </a:spcBef>
              <a:buSzTx/>
            </a:pPr>
            <a:r>
              <a:rPr lang="tr-TR" err="1"/>
              <a:t>Lorem</a:t>
            </a:r>
            <a:r>
              <a:rPr lang="tr-TR"/>
              <a:t> </a:t>
            </a:r>
            <a:r>
              <a:rPr lang="tr-TR" err="1"/>
              <a:t>Ipsum</a:t>
            </a:r>
            <a:endParaRPr lang="tr-TR"/>
          </a:p>
        </p:txBody>
      </p:sp>
      <p:sp>
        <p:nvSpPr>
          <p:cNvPr id="55" name="Metin Yer Tutucusu 54">
            <a:extLst>
              <a:ext uri="{FF2B5EF4-FFF2-40B4-BE49-F238E27FC236}">
                <a16:creationId xmlns:a16="http://schemas.microsoft.com/office/drawing/2014/main" id="{0AFC2024-E608-4644-99A0-88C9DEC4FFB2}"/>
              </a:ext>
            </a:extLst>
          </p:cNvPr>
          <p:cNvSpPr>
            <a:spLocks noGrp="1"/>
          </p:cNvSpPr>
          <p:nvPr userDrawn="1">
            <p:ph type="body" sz="quarter" idx="14" hasCustomPrompt="1"/>
          </p:nvPr>
        </p:nvSpPr>
        <p:spPr>
          <a:xfrm>
            <a:off x="13834708" y="10255626"/>
            <a:ext cx="8630048" cy="1260476"/>
          </a:xfrm>
        </p:spPr>
        <p:txBody>
          <a:bodyPr>
            <a:noAutofit/>
          </a:bodyPr>
          <a:lstStyle>
            <a:lvl1pPr algn="ctr">
              <a:defRPr sz="2800" b="0" i="0">
                <a:latin typeface="Graublau Sans" panose="02000500040000020004" pitchFamily="2" charset="0"/>
              </a:defRPr>
            </a:lvl1pPr>
          </a:lstStyle>
          <a:p>
            <a:pPr lvl="0"/>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61" name="Metin Yer Tutucusu 60">
            <a:extLst>
              <a:ext uri="{FF2B5EF4-FFF2-40B4-BE49-F238E27FC236}">
                <a16:creationId xmlns:a16="http://schemas.microsoft.com/office/drawing/2014/main" id="{55B7900E-437C-1142-9F19-32A6C5CCF89A}"/>
              </a:ext>
            </a:extLst>
          </p:cNvPr>
          <p:cNvSpPr>
            <a:spLocks noGrp="1"/>
          </p:cNvSpPr>
          <p:nvPr>
            <p:ph type="body" sz="quarter" idx="15" hasCustomPrompt="1"/>
          </p:nvPr>
        </p:nvSpPr>
        <p:spPr>
          <a:xfrm>
            <a:off x="673101" y="10887076"/>
            <a:ext cx="3044826" cy="876300"/>
          </a:xfrm>
        </p:spPr>
        <p:txBody>
          <a:bodyPr>
            <a:normAutofit/>
          </a:bodyPr>
          <a:lstStyle>
            <a:lvl1pPr algn="ctr">
              <a:defRPr sz="2800"/>
            </a:lvl1pPr>
          </a:lstStyle>
          <a:p>
            <a:pPr lvl="0"/>
            <a:r>
              <a:rPr lang="tr-TR"/>
              <a:t>Lorem ıpsum</a:t>
            </a:r>
          </a:p>
        </p:txBody>
      </p:sp>
      <p:sp>
        <p:nvSpPr>
          <p:cNvPr id="62" name="Metin Yer Tutucusu 60">
            <a:extLst>
              <a:ext uri="{FF2B5EF4-FFF2-40B4-BE49-F238E27FC236}">
                <a16:creationId xmlns:a16="http://schemas.microsoft.com/office/drawing/2014/main" id="{1D9679C8-50F8-974D-B5FA-95FC98A7B92A}"/>
              </a:ext>
            </a:extLst>
          </p:cNvPr>
          <p:cNvSpPr>
            <a:spLocks noGrp="1"/>
          </p:cNvSpPr>
          <p:nvPr>
            <p:ph type="body" sz="quarter" idx="16" hasCustomPrompt="1"/>
          </p:nvPr>
        </p:nvSpPr>
        <p:spPr>
          <a:xfrm>
            <a:off x="4290061" y="10858500"/>
            <a:ext cx="3044826" cy="876300"/>
          </a:xfrm>
        </p:spPr>
        <p:txBody>
          <a:bodyPr>
            <a:normAutofit/>
          </a:bodyPr>
          <a:lstStyle>
            <a:lvl1pPr algn="ctr">
              <a:defRPr sz="2800"/>
            </a:lvl1pPr>
          </a:lstStyle>
          <a:p>
            <a:pPr lvl="0"/>
            <a:r>
              <a:rPr lang="tr-TR"/>
              <a:t>Lorem ıpsum</a:t>
            </a:r>
          </a:p>
        </p:txBody>
      </p:sp>
      <p:sp>
        <p:nvSpPr>
          <p:cNvPr id="63" name="Metin Yer Tutucusu 60">
            <a:extLst>
              <a:ext uri="{FF2B5EF4-FFF2-40B4-BE49-F238E27FC236}">
                <a16:creationId xmlns:a16="http://schemas.microsoft.com/office/drawing/2014/main" id="{E95A56E5-917A-3742-B807-A7AC317C6074}"/>
              </a:ext>
            </a:extLst>
          </p:cNvPr>
          <p:cNvSpPr>
            <a:spLocks noGrp="1"/>
          </p:cNvSpPr>
          <p:nvPr>
            <p:ph type="body" sz="quarter" idx="17" hasCustomPrompt="1"/>
          </p:nvPr>
        </p:nvSpPr>
        <p:spPr>
          <a:xfrm>
            <a:off x="7845427" y="10829924"/>
            <a:ext cx="3044826" cy="876300"/>
          </a:xfrm>
        </p:spPr>
        <p:txBody>
          <a:bodyPr>
            <a:normAutofit/>
          </a:bodyPr>
          <a:lstStyle>
            <a:lvl1pPr algn="ctr">
              <a:defRPr sz="2800"/>
            </a:lvl1pPr>
          </a:lstStyle>
          <a:p>
            <a:pPr lvl="0"/>
            <a:r>
              <a:rPr lang="tr-TR"/>
              <a:t>Lorem ıpsum</a:t>
            </a:r>
          </a:p>
        </p:txBody>
      </p:sp>
    </p:spTree>
    <p:extLst>
      <p:ext uri="{BB962C8B-B14F-4D97-AF65-F5344CB8AC3E}">
        <p14:creationId xmlns:p14="http://schemas.microsoft.com/office/powerpoint/2010/main" val="3099328928"/>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1_Özel Düzen">
    <p:spTree>
      <p:nvGrpSpPr>
        <p:cNvPr id="1" name=""/>
        <p:cNvGrpSpPr/>
        <p:nvPr/>
      </p:nvGrpSpPr>
      <p:grpSpPr>
        <a:xfrm>
          <a:off x="0" y="0"/>
          <a:ext cx="0" cy="0"/>
          <a:chOff x="0" y="0"/>
          <a:chExt cx="0" cy="0"/>
        </a:xfrm>
      </p:grpSpPr>
      <p:cxnSp>
        <p:nvCxnSpPr>
          <p:cNvPr id="4" name="Düz Bağlayıcı 3">
            <a:extLst>
              <a:ext uri="{FF2B5EF4-FFF2-40B4-BE49-F238E27FC236}">
                <a16:creationId xmlns:a16="http://schemas.microsoft.com/office/drawing/2014/main" id="{C637A56D-7739-1445-88ED-181C5493C1F6}"/>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86C4B953-1E84-2F46-88A7-8ADF13D68B1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21A72256-BB2A-DA45-849B-FE4F0327DDE0}"/>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CB9C65AB-A152-8946-9823-E46C0B1CF49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22" name="Serbest Form 11">
            <a:extLst>
              <a:ext uri="{FF2B5EF4-FFF2-40B4-BE49-F238E27FC236}">
                <a16:creationId xmlns:a16="http://schemas.microsoft.com/office/drawing/2014/main" id="{D062EF8E-52D2-3144-B04E-2F6D5EB0220C}"/>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3"/>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6" name="Metin Yer Tutucusu 35">
            <a:extLst>
              <a:ext uri="{FF2B5EF4-FFF2-40B4-BE49-F238E27FC236}">
                <a16:creationId xmlns:a16="http://schemas.microsoft.com/office/drawing/2014/main" id="{2FC3D8E5-4AC8-FD48-BFAD-006A0373EB19}"/>
              </a:ext>
            </a:extLst>
          </p:cNvPr>
          <p:cNvSpPr>
            <a:spLocks noGrp="1"/>
          </p:cNvSpPr>
          <p:nvPr userDrawn="1">
            <p:ph type="body" sz="quarter" idx="10" hasCustomPrompt="1"/>
          </p:nvPr>
        </p:nvSpPr>
        <p:spPr>
          <a:xfrm>
            <a:off x="646041" y="21457"/>
            <a:ext cx="1077461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8" name="Metin Yer Tutucusu 37">
            <a:extLst>
              <a:ext uri="{FF2B5EF4-FFF2-40B4-BE49-F238E27FC236}">
                <a16:creationId xmlns:a16="http://schemas.microsoft.com/office/drawing/2014/main" id="{E0ACB10E-9A23-2D41-B6A3-DC086BE704EF}"/>
              </a:ext>
            </a:extLst>
          </p:cNvPr>
          <p:cNvSpPr>
            <a:spLocks noGrp="1"/>
          </p:cNvSpPr>
          <p:nvPr userDrawn="1">
            <p:ph type="body" sz="quarter" idx="11" hasCustomPrompt="1"/>
          </p:nvPr>
        </p:nvSpPr>
        <p:spPr>
          <a:xfrm>
            <a:off x="13472286" y="1572675"/>
            <a:ext cx="2454276" cy="1102994"/>
          </a:xfrm>
        </p:spPr>
        <p:txBody>
          <a:bodyPr lIns="0" tIns="0" rIns="0" bIns="0"/>
          <a:lstStyle>
            <a:lvl1pP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39" name="Metin Yer Tutucusu 37">
            <a:extLst>
              <a:ext uri="{FF2B5EF4-FFF2-40B4-BE49-F238E27FC236}">
                <a16:creationId xmlns:a16="http://schemas.microsoft.com/office/drawing/2014/main" id="{A0943EA4-EAEC-DA47-98C2-7AC4D6EB373A}"/>
              </a:ext>
            </a:extLst>
          </p:cNvPr>
          <p:cNvSpPr>
            <a:spLocks noGrp="1"/>
          </p:cNvSpPr>
          <p:nvPr userDrawn="1">
            <p:ph type="body" sz="quarter" idx="12" hasCustomPrompt="1"/>
          </p:nvPr>
        </p:nvSpPr>
        <p:spPr>
          <a:xfrm>
            <a:off x="13485934" y="4415319"/>
            <a:ext cx="2454276" cy="1102994"/>
          </a:xfrm>
        </p:spPr>
        <p:txBody>
          <a:bodyPr lIns="0" tIns="0" rIns="0" bIns="0"/>
          <a:lstStyle>
            <a:lvl1pP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40" name="Metin Yer Tutucusu 37">
            <a:extLst>
              <a:ext uri="{FF2B5EF4-FFF2-40B4-BE49-F238E27FC236}">
                <a16:creationId xmlns:a16="http://schemas.microsoft.com/office/drawing/2014/main" id="{041DBD36-1FBD-F84A-A1C0-A597C3896E80}"/>
              </a:ext>
            </a:extLst>
          </p:cNvPr>
          <p:cNvSpPr>
            <a:spLocks noGrp="1"/>
          </p:cNvSpPr>
          <p:nvPr userDrawn="1">
            <p:ph type="body" sz="quarter" idx="13" hasCustomPrompt="1"/>
          </p:nvPr>
        </p:nvSpPr>
        <p:spPr>
          <a:xfrm>
            <a:off x="13485934" y="7257963"/>
            <a:ext cx="2454276" cy="1102994"/>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57%</a:t>
            </a:r>
          </a:p>
        </p:txBody>
      </p:sp>
      <p:sp>
        <p:nvSpPr>
          <p:cNvPr id="41" name="Metin Yer Tutucusu 37">
            <a:extLst>
              <a:ext uri="{FF2B5EF4-FFF2-40B4-BE49-F238E27FC236}">
                <a16:creationId xmlns:a16="http://schemas.microsoft.com/office/drawing/2014/main" id="{67570E09-7C92-3944-9A01-164A278F4D8C}"/>
              </a:ext>
            </a:extLst>
          </p:cNvPr>
          <p:cNvSpPr>
            <a:spLocks noGrp="1"/>
          </p:cNvSpPr>
          <p:nvPr userDrawn="1">
            <p:ph type="body" sz="quarter" idx="14" hasCustomPrompt="1"/>
          </p:nvPr>
        </p:nvSpPr>
        <p:spPr>
          <a:xfrm>
            <a:off x="13437344" y="10113781"/>
            <a:ext cx="2454276" cy="1102994"/>
          </a:xfrm>
        </p:spPr>
        <p:txBody>
          <a:bodyPr lIns="0" tIns="0" rIns="0" bIns="0"/>
          <a:lstStyle>
            <a:lvl1pP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53%</a:t>
            </a:r>
          </a:p>
        </p:txBody>
      </p:sp>
      <p:sp>
        <p:nvSpPr>
          <p:cNvPr id="43" name="Metin Yer Tutucusu 42">
            <a:extLst>
              <a:ext uri="{FF2B5EF4-FFF2-40B4-BE49-F238E27FC236}">
                <a16:creationId xmlns:a16="http://schemas.microsoft.com/office/drawing/2014/main" id="{C8B3088F-2EE3-0143-981D-55142E4CC1EC}"/>
              </a:ext>
            </a:extLst>
          </p:cNvPr>
          <p:cNvSpPr>
            <a:spLocks noGrp="1"/>
          </p:cNvSpPr>
          <p:nvPr>
            <p:ph type="body" sz="quarter" idx="15" hasCustomPrompt="1"/>
          </p:nvPr>
        </p:nvSpPr>
        <p:spPr>
          <a:xfrm>
            <a:off x="13437344" y="2734472"/>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4" name="Metin Yer Tutucusu 42">
            <a:extLst>
              <a:ext uri="{FF2B5EF4-FFF2-40B4-BE49-F238E27FC236}">
                <a16:creationId xmlns:a16="http://schemas.microsoft.com/office/drawing/2014/main" id="{A6610A78-BC68-8F4B-9AD6-3D2F1B6504D6}"/>
              </a:ext>
            </a:extLst>
          </p:cNvPr>
          <p:cNvSpPr>
            <a:spLocks noGrp="1"/>
          </p:cNvSpPr>
          <p:nvPr>
            <p:ph type="body" sz="quarter" idx="16" hasCustomPrompt="1"/>
          </p:nvPr>
        </p:nvSpPr>
        <p:spPr>
          <a:xfrm>
            <a:off x="13437344" y="5586854"/>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5" name="Metin Yer Tutucusu 42">
            <a:extLst>
              <a:ext uri="{FF2B5EF4-FFF2-40B4-BE49-F238E27FC236}">
                <a16:creationId xmlns:a16="http://schemas.microsoft.com/office/drawing/2014/main" id="{6ECC8985-E737-244A-A066-FCCB48B6902E}"/>
              </a:ext>
            </a:extLst>
          </p:cNvPr>
          <p:cNvSpPr>
            <a:spLocks noGrp="1"/>
          </p:cNvSpPr>
          <p:nvPr>
            <p:ph type="body" sz="quarter" idx="17" hasCustomPrompt="1"/>
          </p:nvPr>
        </p:nvSpPr>
        <p:spPr>
          <a:xfrm>
            <a:off x="13430968" y="8431904"/>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6" name="Metin Yer Tutucusu 42">
            <a:extLst>
              <a:ext uri="{FF2B5EF4-FFF2-40B4-BE49-F238E27FC236}">
                <a16:creationId xmlns:a16="http://schemas.microsoft.com/office/drawing/2014/main" id="{E82E9B00-BF84-3548-ABEF-AD6F764E8EFE}"/>
              </a:ext>
            </a:extLst>
          </p:cNvPr>
          <p:cNvSpPr>
            <a:spLocks noGrp="1"/>
          </p:cNvSpPr>
          <p:nvPr>
            <p:ph type="body" sz="quarter" idx="18" hasCustomPrompt="1"/>
          </p:nvPr>
        </p:nvSpPr>
        <p:spPr>
          <a:xfrm>
            <a:off x="13389406" y="11276954"/>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Tree>
    <p:extLst>
      <p:ext uri="{BB962C8B-B14F-4D97-AF65-F5344CB8AC3E}">
        <p14:creationId xmlns:p14="http://schemas.microsoft.com/office/powerpoint/2010/main" val="378844940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0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B2F9DB27-6BAB-A044-925B-D81AA249984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7427" y="120463"/>
            <a:ext cx="24384002" cy="13755550"/>
          </a:xfrm>
          <a:prstGeom prst="rect">
            <a:avLst/>
          </a:prstGeom>
        </p:spPr>
      </p:pic>
      <p:cxnSp>
        <p:nvCxnSpPr>
          <p:cNvPr id="4" name="Düz Bağlayıcı 3">
            <a:extLst>
              <a:ext uri="{FF2B5EF4-FFF2-40B4-BE49-F238E27FC236}">
                <a16:creationId xmlns:a16="http://schemas.microsoft.com/office/drawing/2014/main" id="{8AB58793-7A64-B446-8003-DA2C25553217}"/>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B25D8BC7-EF43-FB4A-96CD-90623111FFE2}"/>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AAC7F2EB-E341-A641-B2EC-B3108165015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031FFEA4-02C8-9F49-8842-01543CF26C0B}"/>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1A9E9A6A-EDB7-BD46-88E1-3DEC9DE573E3}"/>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15" name="Metin Yer Tutucusu 114">
            <a:extLst>
              <a:ext uri="{FF2B5EF4-FFF2-40B4-BE49-F238E27FC236}">
                <a16:creationId xmlns:a16="http://schemas.microsoft.com/office/drawing/2014/main" id="{9AA23A2F-8137-CE41-B0A6-8E865DDE6AED}"/>
              </a:ext>
            </a:extLst>
          </p:cNvPr>
          <p:cNvSpPr>
            <a:spLocks noGrp="1"/>
          </p:cNvSpPr>
          <p:nvPr userDrawn="1">
            <p:ph type="body" sz="quarter" idx="10" hasCustomPrompt="1"/>
          </p:nvPr>
        </p:nvSpPr>
        <p:spPr>
          <a:xfrm>
            <a:off x="652274" y="10005"/>
            <a:ext cx="113665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17" name="Metin Yer Tutucusu 116">
            <a:extLst>
              <a:ext uri="{FF2B5EF4-FFF2-40B4-BE49-F238E27FC236}">
                <a16:creationId xmlns:a16="http://schemas.microsoft.com/office/drawing/2014/main" id="{2FBD0FD5-F132-1140-8760-9D7838007EC8}"/>
              </a:ext>
            </a:extLst>
          </p:cNvPr>
          <p:cNvSpPr>
            <a:spLocks noGrp="1"/>
          </p:cNvSpPr>
          <p:nvPr userDrawn="1">
            <p:ph type="body" sz="quarter" idx="11" hasCustomPrompt="1"/>
          </p:nvPr>
        </p:nvSpPr>
        <p:spPr>
          <a:xfrm>
            <a:off x="10620288" y="2176380"/>
            <a:ext cx="2359024" cy="1117600"/>
          </a:xfrm>
        </p:spPr>
        <p:txBody>
          <a:bodyPr lIns="0" tIns="0" rIns="0" bIns="0"/>
          <a:lstStyle>
            <a:lvl1pPr algn="ct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defTabSz="1371600" rtl="0" eaLnBrk="1" hangingPunct="1">
              <a:lnSpc>
                <a:spcPct val="90000"/>
              </a:lnSpc>
              <a:spcBef>
                <a:spcPts val="1500"/>
              </a:spcBef>
              <a:buFont typeface="Arial" panose="020B0604020202020204" pitchFamily="34" charset="0"/>
            </a:pPr>
            <a:r>
              <a:rPr lang="tr-TR"/>
              <a:t>60%</a:t>
            </a:r>
          </a:p>
        </p:txBody>
      </p:sp>
      <p:sp>
        <p:nvSpPr>
          <p:cNvPr id="119" name="Metin Yer Tutucusu 118">
            <a:extLst>
              <a:ext uri="{FF2B5EF4-FFF2-40B4-BE49-F238E27FC236}">
                <a16:creationId xmlns:a16="http://schemas.microsoft.com/office/drawing/2014/main" id="{C4C938A3-4D4B-D948-B6EE-7ED4FC12DF5B}"/>
              </a:ext>
            </a:extLst>
          </p:cNvPr>
          <p:cNvSpPr>
            <a:spLocks noGrp="1"/>
          </p:cNvSpPr>
          <p:nvPr userDrawn="1">
            <p:ph type="body" sz="quarter" idx="12" hasCustomPrompt="1"/>
          </p:nvPr>
        </p:nvSpPr>
        <p:spPr>
          <a:xfrm>
            <a:off x="10578277" y="4945142"/>
            <a:ext cx="2051050" cy="1228724"/>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121" name="Metin Yer Tutucusu 120">
            <a:extLst>
              <a:ext uri="{FF2B5EF4-FFF2-40B4-BE49-F238E27FC236}">
                <a16:creationId xmlns:a16="http://schemas.microsoft.com/office/drawing/2014/main" id="{25356923-2493-544D-A7CF-DBD7C02D68FF}"/>
              </a:ext>
            </a:extLst>
          </p:cNvPr>
          <p:cNvSpPr>
            <a:spLocks noGrp="1"/>
          </p:cNvSpPr>
          <p:nvPr userDrawn="1">
            <p:ph type="body" sz="quarter" idx="13" hasCustomPrompt="1"/>
          </p:nvPr>
        </p:nvSpPr>
        <p:spPr>
          <a:xfrm>
            <a:off x="10474232" y="7884046"/>
            <a:ext cx="2506064" cy="1168400"/>
          </a:xfrm>
        </p:spPr>
        <p:txBody>
          <a:bodyPr lIns="0" tIns="0" rIns="0" bIns="0"/>
          <a:lstStyle>
            <a:lvl1pPr algn="ct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defTabSz="1371600" rtl="0" eaLnBrk="1" hangingPunct="1">
              <a:lnSpc>
                <a:spcPct val="90000"/>
              </a:lnSpc>
              <a:spcBef>
                <a:spcPts val="1500"/>
              </a:spcBef>
              <a:buFont typeface="Arial" panose="020B0604020202020204" pitchFamily="34" charset="0"/>
            </a:pPr>
            <a:r>
              <a:rPr lang="tr-TR"/>
              <a:t>40%</a:t>
            </a:r>
          </a:p>
        </p:txBody>
      </p:sp>
      <p:sp>
        <p:nvSpPr>
          <p:cNvPr id="123" name="Metin Yer Tutucusu 122">
            <a:extLst>
              <a:ext uri="{FF2B5EF4-FFF2-40B4-BE49-F238E27FC236}">
                <a16:creationId xmlns:a16="http://schemas.microsoft.com/office/drawing/2014/main" id="{2CD5F4E8-80A6-4A45-B013-89DD4A2C70F6}"/>
              </a:ext>
            </a:extLst>
          </p:cNvPr>
          <p:cNvSpPr>
            <a:spLocks noGrp="1"/>
          </p:cNvSpPr>
          <p:nvPr userDrawn="1">
            <p:ph type="body" sz="quarter" idx="14" hasCustomPrompt="1"/>
          </p:nvPr>
        </p:nvSpPr>
        <p:spPr>
          <a:xfrm>
            <a:off x="10494221" y="10662707"/>
            <a:ext cx="2506062" cy="1171574"/>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22%</a:t>
            </a:r>
          </a:p>
        </p:txBody>
      </p:sp>
      <p:sp>
        <p:nvSpPr>
          <p:cNvPr id="124" name="Metin Yer Tutucusu 122">
            <a:extLst>
              <a:ext uri="{FF2B5EF4-FFF2-40B4-BE49-F238E27FC236}">
                <a16:creationId xmlns:a16="http://schemas.microsoft.com/office/drawing/2014/main" id="{40B55292-6D6D-7C47-9D70-371874EC7290}"/>
              </a:ext>
            </a:extLst>
          </p:cNvPr>
          <p:cNvSpPr>
            <a:spLocks noGrp="1"/>
          </p:cNvSpPr>
          <p:nvPr userDrawn="1">
            <p:ph type="body" sz="quarter" idx="15" hasCustomPrompt="1"/>
          </p:nvPr>
        </p:nvSpPr>
        <p:spPr>
          <a:xfrm>
            <a:off x="15190707" y="10638667"/>
            <a:ext cx="2506062" cy="1171574"/>
          </a:xfrm>
        </p:spPr>
        <p:txBody>
          <a:bodyPr lIns="0" tIns="0" rIns="0" bIns="0"/>
          <a:lstStyle>
            <a:lvl1pPr algn="ct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18%</a:t>
            </a:r>
          </a:p>
        </p:txBody>
      </p:sp>
      <p:sp>
        <p:nvSpPr>
          <p:cNvPr id="125" name="Metin Yer Tutucusu 122">
            <a:extLst>
              <a:ext uri="{FF2B5EF4-FFF2-40B4-BE49-F238E27FC236}">
                <a16:creationId xmlns:a16="http://schemas.microsoft.com/office/drawing/2014/main" id="{1ED67076-67A5-284F-836F-37E4617243F3}"/>
              </a:ext>
            </a:extLst>
          </p:cNvPr>
          <p:cNvSpPr>
            <a:spLocks noGrp="1"/>
          </p:cNvSpPr>
          <p:nvPr userDrawn="1">
            <p:ph type="body" sz="quarter" idx="16" hasCustomPrompt="1"/>
          </p:nvPr>
        </p:nvSpPr>
        <p:spPr>
          <a:xfrm>
            <a:off x="15331599" y="7982089"/>
            <a:ext cx="2506062" cy="1171574"/>
          </a:xfrm>
        </p:spPr>
        <p:txBody>
          <a:bodyPr lIns="0" tIns="0" rIns="0" bIns="0"/>
          <a:lstStyle>
            <a:lvl1pPr algn="ct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20%</a:t>
            </a:r>
          </a:p>
        </p:txBody>
      </p:sp>
      <p:sp>
        <p:nvSpPr>
          <p:cNvPr id="126" name="Metin Yer Tutucusu 122">
            <a:extLst>
              <a:ext uri="{FF2B5EF4-FFF2-40B4-BE49-F238E27FC236}">
                <a16:creationId xmlns:a16="http://schemas.microsoft.com/office/drawing/2014/main" id="{C954C2C1-2023-2F49-BDDD-1F1417CF3F1D}"/>
              </a:ext>
            </a:extLst>
          </p:cNvPr>
          <p:cNvSpPr>
            <a:spLocks noGrp="1"/>
          </p:cNvSpPr>
          <p:nvPr userDrawn="1">
            <p:ph type="body" sz="quarter" idx="17" hasCustomPrompt="1"/>
          </p:nvPr>
        </p:nvSpPr>
        <p:spPr>
          <a:xfrm>
            <a:off x="15158901" y="4948883"/>
            <a:ext cx="2506062" cy="1171574"/>
          </a:xfrm>
        </p:spPr>
        <p:txBody>
          <a:bodyPr lIns="0" tIns="0" rIns="0" bIns="0"/>
          <a:lstStyle>
            <a:lvl1pPr algn="ct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13%</a:t>
            </a:r>
          </a:p>
        </p:txBody>
      </p:sp>
      <p:sp>
        <p:nvSpPr>
          <p:cNvPr id="127" name="Metin Yer Tutucusu 122">
            <a:extLst>
              <a:ext uri="{FF2B5EF4-FFF2-40B4-BE49-F238E27FC236}">
                <a16:creationId xmlns:a16="http://schemas.microsoft.com/office/drawing/2014/main" id="{EFDF4E0A-6CD6-2C49-BCCF-6442C55211B9}"/>
              </a:ext>
            </a:extLst>
          </p:cNvPr>
          <p:cNvSpPr>
            <a:spLocks noGrp="1"/>
          </p:cNvSpPr>
          <p:nvPr>
            <p:ph type="body" sz="quarter" idx="18" hasCustomPrompt="1"/>
          </p:nvPr>
        </p:nvSpPr>
        <p:spPr>
          <a:xfrm>
            <a:off x="15335751" y="2305037"/>
            <a:ext cx="2506062" cy="1171574"/>
          </a:xfrm>
        </p:spPr>
        <p:txBody>
          <a:bodyPr lIns="0" tIns="0" rIns="0" bIns="0"/>
          <a:lstStyle>
            <a:lvl1pPr algn="ct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129" name="Metin Yer Tutucusu 128">
            <a:extLst>
              <a:ext uri="{FF2B5EF4-FFF2-40B4-BE49-F238E27FC236}">
                <a16:creationId xmlns:a16="http://schemas.microsoft.com/office/drawing/2014/main" id="{268F2C31-2008-9A48-BE09-E0F41CF3E62F}"/>
              </a:ext>
            </a:extLst>
          </p:cNvPr>
          <p:cNvSpPr>
            <a:spLocks noGrp="1"/>
          </p:cNvSpPr>
          <p:nvPr>
            <p:ph type="body" sz="quarter" idx="19" hasCustomPrompt="1"/>
          </p:nvPr>
        </p:nvSpPr>
        <p:spPr>
          <a:xfrm>
            <a:off x="10609078" y="3336968"/>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0" name="Metin Yer Tutucusu 128">
            <a:extLst>
              <a:ext uri="{FF2B5EF4-FFF2-40B4-BE49-F238E27FC236}">
                <a16:creationId xmlns:a16="http://schemas.microsoft.com/office/drawing/2014/main" id="{D71A650C-9C9F-974E-BB5C-973F01E6B369}"/>
              </a:ext>
            </a:extLst>
          </p:cNvPr>
          <p:cNvSpPr>
            <a:spLocks noGrp="1"/>
          </p:cNvSpPr>
          <p:nvPr>
            <p:ph type="body" sz="quarter" idx="20" hasCustomPrompt="1"/>
          </p:nvPr>
        </p:nvSpPr>
        <p:spPr>
          <a:xfrm>
            <a:off x="10356828" y="6132718"/>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1" name="Metin Yer Tutucusu 128">
            <a:extLst>
              <a:ext uri="{FF2B5EF4-FFF2-40B4-BE49-F238E27FC236}">
                <a16:creationId xmlns:a16="http://schemas.microsoft.com/office/drawing/2014/main" id="{BF06F716-88B6-2747-AEA7-6B033B06B1B0}"/>
              </a:ext>
            </a:extLst>
          </p:cNvPr>
          <p:cNvSpPr>
            <a:spLocks noGrp="1"/>
          </p:cNvSpPr>
          <p:nvPr>
            <p:ph type="body" sz="quarter" idx="21" hasCustomPrompt="1"/>
          </p:nvPr>
        </p:nvSpPr>
        <p:spPr>
          <a:xfrm>
            <a:off x="10440910" y="9033574"/>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2" name="Metin Yer Tutucusu 128">
            <a:extLst>
              <a:ext uri="{FF2B5EF4-FFF2-40B4-BE49-F238E27FC236}">
                <a16:creationId xmlns:a16="http://schemas.microsoft.com/office/drawing/2014/main" id="{0C840122-4A60-0D45-A0E9-D3FEB2DB8C31}"/>
              </a:ext>
            </a:extLst>
          </p:cNvPr>
          <p:cNvSpPr>
            <a:spLocks noGrp="1"/>
          </p:cNvSpPr>
          <p:nvPr>
            <p:ph type="body" sz="quarter" idx="22" hasCustomPrompt="1"/>
          </p:nvPr>
        </p:nvSpPr>
        <p:spPr>
          <a:xfrm>
            <a:off x="10345722" y="11814646"/>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3" name="Metin Yer Tutucusu 128">
            <a:extLst>
              <a:ext uri="{FF2B5EF4-FFF2-40B4-BE49-F238E27FC236}">
                <a16:creationId xmlns:a16="http://schemas.microsoft.com/office/drawing/2014/main" id="{65960C1A-C809-364C-90D3-50078013D92F}"/>
              </a:ext>
            </a:extLst>
          </p:cNvPr>
          <p:cNvSpPr>
            <a:spLocks noGrp="1"/>
          </p:cNvSpPr>
          <p:nvPr>
            <p:ph type="body" sz="quarter" idx="23" hasCustomPrompt="1"/>
          </p:nvPr>
        </p:nvSpPr>
        <p:spPr>
          <a:xfrm>
            <a:off x="15159460" y="11814646"/>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4" name="Metin Yer Tutucusu 128">
            <a:extLst>
              <a:ext uri="{FF2B5EF4-FFF2-40B4-BE49-F238E27FC236}">
                <a16:creationId xmlns:a16="http://schemas.microsoft.com/office/drawing/2014/main" id="{13290851-4744-6448-A17C-E43FB4D6619F}"/>
              </a:ext>
            </a:extLst>
          </p:cNvPr>
          <p:cNvSpPr>
            <a:spLocks noGrp="1"/>
          </p:cNvSpPr>
          <p:nvPr>
            <p:ph type="body" sz="quarter" idx="24" hasCustomPrompt="1"/>
          </p:nvPr>
        </p:nvSpPr>
        <p:spPr>
          <a:xfrm>
            <a:off x="15369666" y="9166040"/>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5" name="Metin Yer Tutucusu 128">
            <a:extLst>
              <a:ext uri="{FF2B5EF4-FFF2-40B4-BE49-F238E27FC236}">
                <a16:creationId xmlns:a16="http://schemas.microsoft.com/office/drawing/2014/main" id="{8DBDCB08-7D99-7542-824C-1AE4CFCC3D7F}"/>
              </a:ext>
            </a:extLst>
          </p:cNvPr>
          <p:cNvSpPr>
            <a:spLocks noGrp="1"/>
          </p:cNvSpPr>
          <p:nvPr>
            <p:ph type="body" sz="quarter" idx="25" hasCustomPrompt="1"/>
          </p:nvPr>
        </p:nvSpPr>
        <p:spPr>
          <a:xfrm>
            <a:off x="15152216" y="6109054"/>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6" name="Metin Yer Tutucusu 128">
            <a:extLst>
              <a:ext uri="{FF2B5EF4-FFF2-40B4-BE49-F238E27FC236}">
                <a16:creationId xmlns:a16="http://schemas.microsoft.com/office/drawing/2014/main" id="{A2490D26-0209-A54D-86C8-2D91E68224CA}"/>
              </a:ext>
            </a:extLst>
          </p:cNvPr>
          <p:cNvSpPr>
            <a:spLocks noGrp="1"/>
          </p:cNvSpPr>
          <p:nvPr>
            <p:ph type="body" sz="quarter" idx="26" hasCustomPrompt="1"/>
          </p:nvPr>
        </p:nvSpPr>
        <p:spPr>
          <a:xfrm>
            <a:off x="15351470" y="3448718"/>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Tree>
    <p:extLst>
      <p:ext uri="{BB962C8B-B14F-4D97-AF65-F5344CB8AC3E}">
        <p14:creationId xmlns:p14="http://schemas.microsoft.com/office/powerpoint/2010/main" val="75875785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9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63118FBE-DE17-1842-9D05-1E1DC1A8F0C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sp>
        <p:nvSpPr>
          <p:cNvPr id="4" name="Serbest Form 112">
            <a:extLst>
              <a:ext uri="{FF2B5EF4-FFF2-40B4-BE49-F238E27FC236}">
                <a16:creationId xmlns:a16="http://schemas.microsoft.com/office/drawing/2014/main" id="{BE32854F-4A50-734A-A53D-06A9769208AD}"/>
              </a:ext>
            </a:extLst>
          </p:cNvPr>
          <p:cNvSpPr/>
          <p:nvPr userDrawn="1"/>
        </p:nvSpPr>
        <p:spPr>
          <a:xfrm>
            <a:off x="13992779"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a:blip r:embed="rId4">
              <a:duotone>
                <a:prstClr val="black"/>
                <a:schemeClr val="tx2">
                  <a:tint val="45000"/>
                  <a:satMod val="400000"/>
                </a:schemeClr>
              </a:duotone>
            </a:blip>
            <a:stretch>
              <a:fillRect l="-30749" r="-72373" b="-32726"/>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Serbest Form 112">
            <a:extLst>
              <a:ext uri="{FF2B5EF4-FFF2-40B4-BE49-F238E27FC236}">
                <a16:creationId xmlns:a16="http://schemas.microsoft.com/office/drawing/2014/main" id="{F7AEDD33-5EA2-8040-9D4C-C2640D4FB1C2}"/>
              </a:ext>
            </a:extLst>
          </p:cNvPr>
          <p:cNvSpPr/>
          <p:nvPr userDrawn="1"/>
        </p:nvSpPr>
        <p:spPr>
          <a:xfrm>
            <a:off x="13992779" y="-2"/>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90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6" name="Serbest Form 90">
            <a:extLst>
              <a:ext uri="{FF2B5EF4-FFF2-40B4-BE49-F238E27FC236}">
                <a16:creationId xmlns:a16="http://schemas.microsoft.com/office/drawing/2014/main" id="{A30EB6B3-73BB-284D-8BD8-9A6E3C167932}"/>
              </a:ext>
            </a:extLst>
          </p:cNvPr>
          <p:cNvSpPr/>
          <p:nvPr userDrawn="1"/>
        </p:nvSpPr>
        <p:spPr>
          <a:xfrm>
            <a:off x="20369710" y="5559764"/>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1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cxnSp>
        <p:nvCxnSpPr>
          <p:cNvPr id="7" name="Düz Bağlayıcı 73">
            <a:extLst>
              <a:ext uri="{FF2B5EF4-FFF2-40B4-BE49-F238E27FC236}">
                <a16:creationId xmlns:a16="http://schemas.microsoft.com/office/drawing/2014/main" id="{DDE5E6CA-938F-BB46-BB5A-D5459BD912E7}"/>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859785F2-EBE0-B64B-98F3-81F57934FD00}"/>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layt Numarası">
            <a:extLst>
              <a:ext uri="{FF2B5EF4-FFF2-40B4-BE49-F238E27FC236}">
                <a16:creationId xmlns:a16="http://schemas.microsoft.com/office/drawing/2014/main" id="{8AF6DE78-76CA-9F4A-B728-7A80BF5D2065}"/>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sp>
        <p:nvSpPr>
          <p:cNvPr id="37" name="Metin Yer Tutucusu 36">
            <a:extLst>
              <a:ext uri="{FF2B5EF4-FFF2-40B4-BE49-F238E27FC236}">
                <a16:creationId xmlns:a16="http://schemas.microsoft.com/office/drawing/2014/main" id="{7A55EDF0-2324-0B45-B8E4-FFA1C2CAAE57}"/>
              </a:ext>
            </a:extLst>
          </p:cNvPr>
          <p:cNvSpPr>
            <a:spLocks noGrp="1"/>
          </p:cNvSpPr>
          <p:nvPr>
            <p:ph type="body" sz="quarter" idx="10" hasCustomPrompt="1"/>
          </p:nvPr>
        </p:nvSpPr>
        <p:spPr>
          <a:xfrm>
            <a:off x="16371572" y="1390575"/>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38" name="Metin Yer Tutucusu 36">
            <a:extLst>
              <a:ext uri="{FF2B5EF4-FFF2-40B4-BE49-F238E27FC236}">
                <a16:creationId xmlns:a16="http://schemas.microsoft.com/office/drawing/2014/main" id="{A241505E-5BF7-B943-939F-22C0E1FBC64F}"/>
              </a:ext>
            </a:extLst>
          </p:cNvPr>
          <p:cNvSpPr>
            <a:spLocks noGrp="1"/>
          </p:cNvSpPr>
          <p:nvPr>
            <p:ph type="body" sz="quarter" idx="11" hasCustomPrompt="1"/>
          </p:nvPr>
        </p:nvSpPr>
        <p:spPr>
          <a:xfrm>
            <a:off x="16107166" y="4442245"/>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0" name="Metin Yer Tutucusu 36">
            <a:extLst>
              <a:ext uri="{FF2B5EF4-FFF2-40B4-BE49-F238E27FC236}">
                <a16:creationId xmlns:a16="http://schemas.microsoft.com/office/drawing/2014/main" id="{7EE363F7-F3FE-3541-B214-10DFD4D4DF30}"/>
              </a:ext>
            </a:extLst>
          </p:cNvPr>
          <p:cNvSpPr>
            <a:spLocks noGrp="1"/>
          </p:cNvSpPr>
          <p:nvPr>
            <p:ph type="body" sz="quarter" idx="12" hasCustomPrompt="1"/>
          </p:nvPr>
        </p:nvSpPr>
        <p:spPr>
          <a:xfrm>
            <a:off x="15864794" y="7493917"/>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1" name="Metin Yer Tutucusu 36">
            <a:extLst>
              <a:ext uri="{FF2B5EF4-FFF2-40B4-BE49-F238E27FC236}">
                <a16:creationId xmlns:a16="http://schemas.microsoft.com/office/drawing/2014/main" id="{FEDC7696-1446-C947-8E79-0C12BFB9EEC1}"/>
              </a:ext>
            </a:extLst>
          </p:cNvPr>
          <p:cNvSpPr>
            <a:spLocks noGrp="1"/>
          </p:cNvSpPr>
          <p:nvPr>
            <p:ph type="body" sz="quarter" idx="13" hasCustomPrompt="1"/>
          </p:nvPr>
        </p:nvSpPr>
        <p:spPr>
          <a:xfrm>
            <a:off x="15567338" y="10545587"/>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Ipsum</a:t>
            </a:r>
            <a:endParaRPr lang="tr-TR"/>
          </a:p>
        </p:txBody>
      </p:sp>
      <p:sp>
        <p:nvSpPr>
          <p:cNvPr id="43" name="Metin Yer Tutucusu 42">
            <a:extLst>
              <a:ext uri="{FF2B5EF4-FFF2-40B4-BE49-F238E27FC236}">
                <a16:creationId xmlns:a16="http://schemas.microsoft.com/office/drawing/2014/main" id="{2FF9F936-0347-3A4D-91F7-A6F57EEA58C6}"/>
              </a:ext>
            </a:extLst>
          </p:cNvPr>
          <p:cNvSpPr>
            <a:spLocks noGrp="1"/>
          </p:cNvSpPr>
          <p:nvPr>
            <p:ph type="body" sz="quarter" idx="14" hasCustomPrompt="1"/>
          </p:nvPr>
        </p:nvSpPr>
        <p:spPr>
          <a:xfrm>
            <a:off x="16382589" y="2118375"/>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4" name="Metin Yer Tutucusu 42">
            <a:extLst>
              <a:ext uri="{FF2B5EF4-FFF2-40B4-BE49-F238E27FC236}">
                <a16:creationId xmlns:a16="http://schemas.microsoft.com/office/drawing/2014/main" id="{36B5B8E6-7ABE-034E-972B-DA7ABB6FC9BE}"/>
              </a:ext>
            </a:extLst>
          </p:cNvPr>
          <p:cNvSpPr>
            <a:spLocks noGrp="1"/>
          </p:cNvSpPr>
          <p:nvPr>
            <p:ph type="body" sz="quarter" idx="15" hasCustomPrompt="1"/>
          </p:nvPr>
        </p:nvSpPr>
        <p:spPr>
          <a:xfrm>
            <a:off x="16118183" y="5159027"/>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5" name="Metin Yer Tutucusu 42">
            <a:extLst>
              <a:ext uri="{FF2B5EF4-FFF2-40B4-BE49-F238E27FC236}">
                <a16:creationId xmlns:a16="http://schemas.microsoft.com/office/drawing/2014/main" id="{D936F1FE-D343-144F-9480-FB8ED3464647}"/>
              </a:ext>
            </a:extLst>
          </p:cNvPr>
          <p:cNvSpPr>
            <a:spLocks noGrp="1"/>
          </p:cNvSpPr>
          <p:nvPr>
            <p:ph type="body" sz="quarter" idx="16" hasCustomPrompt="1"/>
          </p:nvPr>
        </p:nvSpPr>
        <p:spPr>
          <a:xfrm>
            <a:off x="15875813" y="8221715"/>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6" name="Metin Yer Tutucusu 42">
            <a:extLst>
              <a:ext uri="{FF2B5EF4-FFF2-40B4-BE49-F238E27FC236}">
                <a16:creationId xmlns:a16="http://schemas.microsoft.com/office/drawing/2014/main" id="{6D2A60B7-27FC-B144-921F-9285EA1421CC}"/>
              </a:ext>
            </a:extLst>
          </p:cNvPr>
          <p:cNvSpPr>
            <a:spLocks noGrp="1"/>
          </p:cNvSpPr>
          <p:nvPr>
            <p:ph type="body" sz="quarter" idx="17" hasCustomPrompt="1"/>
          </p:nvPr>
        </p:nvSpPr>
        <p:spPr>
          <a:xfrm>
            <a:off x="15589375" y="11273387"/>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8" name="Metin Yer Tutucusu 47">
            <a:extLst>
              <a:ext uri="{FF2B5EF4-FFF2-40B4-BE49-F238E27FC236}">
                <a16:creationId xmlns:a16="http://schemas.microsoft.com/office/drawing/2014/main" id="{8518A9C4-71E3-FE40-9E80-907CF360213E}"/>
              </a:ext>
            </a:extLst>
          </p:cNvPr>
          <p:cNvSpPr>
            <a:spLocks noGrp="1"/>
          </p:cNvSpPr>
          <p:nvPr>
            <p:ph type="body" sz="quarter" idx="18" hasCustomPrompt="1"/>
          </p:nvPr>
        </p:nvSpPr>
        <p:spPr>
          <a:xfrm>
            <a:off x="14564166" y="1572715"/>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01</a:t>
            </a:r>
          </a:p>
        </p:txBody>
      </p:sp>
      <p:sp>
        <p:nvSpPr>
          <p:cNvPr id="49" name="Metin Yer Tutucusu 47">
            <a:extLst>
              <a:ext uri="{FF2B5EF4-FFF2-40B4-BE49-F238E27FC236}">
                <a16:creationId xmlns:a16="http://schemas.microsoft.com/office/drawing/2014/main" id="{DB7DC479-7CA9-F24F-8827-9728B2147376}"/>
              </a:ext>
            </a:extLst>
          </p:cNvPr>
          <p:cNvSpPr>
            <a:spLocks noGrp="1"/>
          </p:cNvSpPr>
          <p:nvPr>
            <p:ph type="body" sz="quarter" idx="19" hasCustomPrompt="1"/>
          </p:nvPr>
        </p:nvSpPr>
        <p:spPr>
          <a:xfrm>
            <a:off x="14331792" y="4566039"/>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02</a:t>
            </a:r>
          </a:p>
        </p:txBody>
      </p:sp>
      <p:sp>
        <p:nvSpPr>
          <p:cNvPr id="50" name="Metin Yer Tutucusu 47">
            <a:extLst>
              <a:ext uri="{FF2B5EF4-FFF2-40B4-BE49-F238E27FC236}">
                <a16:creationId xmlns:a16="http://schemas.microsoft.com/office/drawing/2014/main" id="{3CD82DCE-9405-D14B-8180-46F40111B184}"/>
              </a:ext>
            </a:extLst>
          </p:cNvPr>
          <p:cNvSpPr>
            <a:spLocks noGrp="1"/>
          </p:cNvSpPr>
          <p:nvPr>
            <p:ph type="body" sz="quarter" idx="20" hasCustomPrompt="1"/>
          </p:nvPr>
        </p:nvSpPr>
        <p:spPr>
          <a:xfrm>
            <a:off x="14074190" y="7709683"/>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03</a:t>
            </a:r>
          </a:p>
        </p:txBody>
      </p:sp>
      <p:sp>
        <p:nvSpPr>
          <p:cNvPr id="51" name="Metin Yer Tutucusu 47">
            <a:extLst>
              <a:ext uri="{FF2B5EF4-FFF2-40B4-BE49-F238E27FC236}">
                <a16:creationId xmlns:a16="http://schemas.microsoft.com/office/drawing/2014/main" id="{24FA0A42-FCDB-9940-B9B5-E9273A8167D8}"/>
              </a:ext>
            </a:extLst>
          </p:cNvPr>
          <p:cNvSpPr>
            <a:spLocks noGrp="1"/>
          </p:cNvSpPr>
          <p:nvPr>
            <p:ph type="body" sz="quarter" idx="21" hasCustomPrompt="1"/>
          </p:nvPr>
        </p:nvSpPr>
        <p:spPr>
          <a:xfrm>
            <a:off x="13766332" y="10669777"/>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04</a:t>
            </a:r>
          </a:p>
        </p:txBody>
      </p:sp>
      <p:sp>
        <p:nvSpPr>
          <p:cNvPr id="53" name="Metin Yer Tutucusu 52">
            <a:extLst>
              <a:ext uri="{FF2B5EF4-FFF2-40B4-BE49-F238E27FC236}">
                <a16:creationId xmlns:a16="http://schemas.microsoft.com/office/drawing/2014/main" id="{029EDA9D-E417-794A-BC8A-B1F9BBA73EBB}"/>
              </a:ext>
            </a:extLst>
          </p:cNvPr>
          <p:cNvSpPr>
            <a:spLocks noGrp="1"/>
          </p:cNvSpPr>
          <p:nvPr>
            <p:ph type="body" sz="quarter" idx="22" hasCustomPrompt="1"/>
          </p:nvPr>
        </p:nvSpPr>
        <p:spPr>
          <a:xfrm>
            <a:off x="652766" y="19023"/>
            <a:ext cx="1285557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Tree>
    <p:extLst>
      <p:ext uri="{BB962C8B-B14F-4D97-AF65-F5344CB8AC3E}">
        <p14:creationId xmlns:p14="http://schemas.microsoft.com/office/powerpoint/2010/main" val="394680915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8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E02DA0E4-F667-1D42-836F-C0EDA07117A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cxnSp>
        <p:nvCxnSpPr>
          <p:cNvPr id="4" name="Düz Bağlayıcı 3">
            <a:extLst>
              <a:ext uri="{FF2B5EF4-FFF2-40B4-BE49-F238E27FC236}">
                <a16:creationId xmlns:a16="http://schemas.microsoft.com/office/drawing/2014/main" id="{F3285C05-2147-7543-AD26-41988B9EFF6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EE3C3BCA-1B44-A545-88A9-63AD157D14E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0BB75867-7A7D-0F46-9387-5F9D81FDB50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E6A8B25E-185B-A04F-89BB-4DF38EB987BD}"/>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621F6E5E-8329-FA4C-8107-E3476DBAC16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4" name="Metin Yer Tutucusu 63">
            <a:extLst>
              <a:ext uri="{FF2B5EF4-FFF2-40B4-BE49-F238E27FC236}">
                <a16:creationId xmlns:a16="http://schemas.microsoft.com/office/drawing/2014/main" id="{75B13775-00AB-6847-956C-E03020505286}"/>
              </a:ext>
            </a:extLst>
          </p:cNvPr>
          <p:cNvSpPr>
            <a:spLocks noGrp="1"/>
          </p:cNvSpPr>
          <p:nvPr>
            <p:ph type="body" sz="quarter" idx="10" hasCustomPrompt="1"/>
          </p:nvPr>
        </p:nvSpPr>
        <p:spPr>
          <a:xfrm>
            <a:off x="14173649" y="1568395"/>
            <a:ext cx="2346326" cy="937178"/>
          </a:xfrm>
        </p:spPr>
        <p:txBody>
          <a:bodyPr lIns="0" tIns="0" rIns="0" bIns="0"/>
          <a:lstStyle>
            <a:lvl1pPr algn="ct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defTabSz="1371600" rtl="0" eaLnBrk="1" hangingPunct="1">
              <a:lnSpc>
                <a:spcPct val="90000"/>
              </a:lnSpc>
              <a:spcBef>
                <a:spcPts val="1500"/>
              </a:spcBef>
              <a:buFont typeface="Arial" panose="020B0604020202020204" pitchFamily="34" charset="0"/>
            </a:pPr>
            <a:r>
              <a:rPr lang="tr-TR"/>
              <a:t>60%</a:t>
            </a:r>
          </a:p>
        </p:txBody>
      </p:sp>
      <p:sp>
        <p:nvSpPr>
          <p:cNvPr id="66" name="Metin Yer Tutucusu 65">
            <a:extLst>
              <a:ext uri="{FF2B5EF4-FFF2-40B4-BE49-F238E27FC236}">
                <a16:creationId xmlns:a16="http://schemas.microsoft.com/office/drawing/2014/main" id="{6EC4C73B-A7F2-0A4F-B8E0-455E496343C9}"/>
              </a:ext>
            </a:extLst>
          </p:cNvPr>
          <p:cNvSpPr>
            <a:spLocks noGrp="1"/>
          </p:cNvSpPr>
          <p:nvPr>
            <p:ph type="body" sz="quarter" idx="11" hasCustomPrompt="1"/>
          </p:nvPr>
        </p:nvSpPr>
        <p:spPr>
          <a:xfrm>
            <a:off x="14262604" y="2745830"/>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8" name="Metin Yer Tutucusu 67">
            <a:extLst>
              <a:ext uri="{FF2B5EF4-FFF2-40B4-BE49-F238E27FC236}">
                <a16:creationId xmlns:a16="http://schemas.microsoft.com/office/drawing/2014/main" id="{219AFF21-2033-254A-B50A-1E7027EAF531}"/>
              </a:ext>
            </a:extLst>
          </p:cNvPr>
          <p:cNvSpPr>
            <a:spLocks noGrp="1"/>
          </p:cNvSpPr>
          <p:nvPr>
            <p:ph type="body" sz="quarter" idx="12" hasCustomPrompt="1"/>
          </p:nvPr>
        </p:nvSpPr>
        <p:spPr>
          <a:xfrm>
            <a:off x="14216685" y="4415682"/>
            <a:ext cx="2419350" cy="1069976"/>
          </a:xfrm>
        </p:spPr>
        <p:txBody>
          <a:bodyPr lIns="0" tIns="0" rIns="0" bIns="0"/>
          <a:lstStyle>
            <a:lvl1pPr algn="ct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9" name="Metin Yer Tutucusu 65">
            <a:extLst>
              <a:ext uri="{FF2B5EF4-FFF2-40B4-BE49-F238E27FC236}">
                <a16:creationId xmlns:a16="http://schemas.microsoft.com/office/drawing/2014/main" id="{431F77EE-E186-EC4F-9ACD-AAD086A63A01}"/>
              </a:ext>
            </a:extLst>
          </p:cNvPr>
          <p:cNvSpPr>
            <a:spLocks noGrp="1"/>
          </p:cNvSpPr>
          <p:nvPr>
            <p:ph type="body" sz="quarter" idx="13" hasCustomPrompt="1"/>
          </p:nvPr>
        </p:nvSpPr>
        <p:spPr>
          <a:xfrm>
            <a:off x="14293732" y="5586306"/>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71" name="Metin Yer Tutucusu 70">
            <a:extLst>
              <a:ext uri="{FF2B5EF4-FFF2-40B4-BE49-F238E27FC236}">
                <a16:creationId xmlns:a16="http://schemas.microsoft.com/office/drawing/2014/main" id="{2746CFC9-BF4E-654B-8B77-63DDDA086C85}"/>
              </a:ext>
            </a:extLst>
          </p:cNvPr>
          <p:cNvSpPr>
            <a:spLocks noGrp="1"/>
          </p:cNvSpPr>
          <p:nvPr>
            <p:ph type="body" sz="quarter" idx="14" hasCustomPrompt="1"/>
          </p:nvPr>
        </p:nvSpPr>
        <p:spPr>
          <a:xfrm>
            <a:off x="14419830" y="7269136"/>
            <a:ext cx="1930400" cy="1012824"/>
          </a:xfrm>
        </p:spPr>
        <p:txBody>
          <a:bodyPr lIns="0" tIns="0" rIns="0" bIns="0"/>
          <a:lstStyle>
            <a:lvl1pPr algn="ct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73" name="Metin Yer Tutucusu 72">
            <a:extLst>
              <a:ext uri="{FF2B5EF4-FFF2-40B4-BE49-F238E27FC236}">
                <a16:creationId xmlns:a16="http://schemas.microsoft.com/office/drawing/2014/main" id="{993D0221-B0E8-5647-946A-85B3B6FF56BC}"/>
              </a:ext>
            </a:extLst>
          </p:cNvPr>
          <p:cNvSpPr>
            <a:spLocks noGrp="1"/>
          </p:cNvSpPr>
          <p:nvPr>
            <p:ph type="body" sz="quarter" idx="15" hasCustomPrompt="1"/>
          </p:nvPr>
        </p:nvSpPr>
        <p:spPr>
          <a:xfrm>
            <a:off x="14330345" y="10123065"/>
            <a:ext cx="1936750" cy="1111250"/>
          </a:xfrm>
        </p:spPr>
        <p:txBody>
          <a:bodyPr lIns="0" tIns="0" rIns="0" bIns="0"/>
          <a:lstStyle>
            <a:lvl1pPr algn="ct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13%</a:t>
            </a:r>
          </a:p>
        </p:txBody>
      </p:sp>
      <p:sp>
        <p:nvSpPr>
          <p:cNvPr id="74" name="Metin Yer Tutucusu 65">
            <a:extLst>
              <a:ext uri="{FF2B5EF4-FFF2-40B4-BE49-F238E27FC236}">
                <a16:creationId xmlns:a16="http://schemas.microsoft.com/office/drawing/2014/main" id="{0DA97ACF-46B5-5E4A-9D6E-46BE1A2D2711}"/>
              </a:ext>
            </a:extLst>
          </p:cNvPr>
          <p:cNvSpPr>
            <a:spLocks noGrp="1"/>
          </p:cNvSpPr>
          <p:nvPr>
            <p:ph type="body" sz="quarter" idx="16" hasCustomPrompt="1"/>
          </p:nvPr>
        </p:nvSpPr>
        <p:spPr>
          <a:xfrm>
            <a:off x="14307278" y="8417560"/>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75" name="Metin Yer Tutucusu 65">
            <a:extLst>
              <a:ext uri="{FF2B5EF4-FFF2-40B4-BE49-F238E27FC236}">
                <a16:creationId xmlns:a16="http://schemas.microsoft.com/office/drawing/2014/main" id="{EB65B44B-7C7C-9A44-A8C8-B44A503BF327}"/>
              </a:ext>
            </a:extLst>
          </p:cNvPr>
          <p:cNvSpPr>
            <a:spLocks noGrp="1"/>
          </p:cNvSpPr>
          <p:nvPr>
            <p:ph type="body" sz="quarter" idx="17" hasCustomPrompt="1"/>
          </p:nvPr>
        </p:nvSpPr>
        <p:spPr>
          <a:xfrm>
            <a:off x="14293732" y="11275906"/>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81" name="Metin Yer Tutucusu 80">
            <a:extLst>
              <a:ext uri="{FF2B5EF4-FFF2-40B4-BE49-F238E27FC236}">
                <a16:creationId xmlns:a16="http://schemas.microsoft.com/office/drawing/2014/main" id="{8268FAA4-BE1F-1B42-8F36-2682CBAFD49A}"/>
              </a:ext>
            </a:extLst>
          </p:cNvPr>
          <p:cNvSpPr>
            <a:spLocks noGrp="1"/>
          </p:cNvSpPr>
          <p:nvPr>
            <p:ph type="body" sz="quarter" idx="18" hasCustomPrompt="1"/>
          </p:nvPr>
        </p:nvSpPr>
        <p:spPr>
          <a:xfrm>
            <a:off x="657494" y="10345"/>
            <a:ext cx="183483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Tree>
    <p:extLst>
      <p:ext uri="{BB962C8B-B14F-4D97-AF65-F5344CB8AC3E}">
        <p14:creationId xmlns:p14="http://schemas.microsoft.com/office/powerpoint/2010/main" val="3119531494"/>
      </p:ext>
    </p:extLst>
  </p:cSld>
  <p:clrMapOvr>
    <a:masterClrMapping/>
  </p:clrMapOvr>
  <p:transition spd="med"/>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7_Özel Düzen">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646170"/>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CE816CC7-6355-5D46-9E30-9E8F321185B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0BB5CCF2-1FD8-5F49-91CB-A21FD2C65B6C}"/>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369EB8C1-1F73-D440-A2C5-BE729DFED9A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210F053B-7AAD-044F-9D9B-855A07158E8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7CE5F7B6-CF4A-A544-AD3C-AC19E544765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A41EECEC-5509-1649-AB0E-3E87B6CA2B0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5" name="Metin Yer Tutucusu 54">
            <a:extLst>
              <a:ext uri="{FF2B5EF4-FFF2-40B4-BE49-F238E27FC236}">
                <a16:creationId xmlns:a16="http://schemas.microsoft.com/office/drawing/2014/main" id="{0DB30028-0B45-A04C-9F2F-1D797F2088DC}"/>
              </a:ext>
            </a:extLst>
          </p:cNvPr>
          <p:cNvSpPr>
            <a:spLocks noGrp="1"/>
          </p:cNvSpPr>
          <p:nvPr userDrawn="1">
            <p:ph type="body" sz="quarter" idx="10" hasCustomPrompt="1"/>
          </p:nvPr>
        </p:nvSpPr>
        <p:spPr>
          <a:xfrm>
            <a:off x="10221307" y="4067686"/>
            <a:ext cx="2190750" cy="907408"/>
          </a:xfrm>
        </p:spPr>
        <p:txBody>
          <a:bodyPr lIns="0" tIns="0" rIns="0" bIns="0"/>
          <a:lstStyle>
            <a:lvl1pPr>
              <a:defRPr lang="tr-TR" sz="7200" b="1" kern="1200" dirty="0">
                <a:solidFill>
                  <a:schemeClr val="accent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56" name="Metin Yer Tutucusu 54">
            <a:extLst>
              <a:ext uri="{FF2B5EF4-FFF2-40B4-BE49-F238E27FC236}">
                <a16:creationId xmlns:a16="http://schemas.microsoft.com/office/drawing/2014/main" id="{86069C9B-27C7-EA46-B131-BDB9E97B1649}"/>
              </a:ext>
            </a:extLst>
          </p:cNvPr>
          <p:cNvSpPr>
            <a:spLocks noGrp="1"/>
          </p:cNvSpPr>
          <p:nvPr userDrawn="1">
            <p:ph type="body" sz="quarter" idx="11" hasCustomPrompt="1"/>
          </p:nvPr>
        </p:nvSpPr>
        <p:spPr>
          <a:xfrm>
            <a:off x="15022917" y="3933293"/>
            <a:ext cx="2190750" cy="1012698"/>
          </a:xfrm>
        </p:spPr>
        <p:txBody>
          <a:bodyPr lIns="0" tIns="0" rIns="0" bIns="0"/>
          <a:lstStyle>
            <a:lvl1pPr>
              <a:defRPr lang="tr-TR" sz="72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57" name="Metin Yer Tutucusu 54">
            <a:extLst>
              <a:ext uri="{FF2B5EF4-FFF2-40B4-BE49-F238E27FC236}">
                <a16:creationId xmlns:a16="http://schemas.microsoft.com/office/drawing/2014/main" id="{9C41A828-CC9F-EC41-9816-8513EF800680}"/>
              </a:ext>
            </a:extLst>
          </p:cNvPr>
          <p:cNvSpPr>
            <a:spLocks noGrp="1"/>
          </p:cNvSpPr>
          <p:nvPr userDrawn="1">
            <p:ph type="body" sz="quarter" idx="12" hasCustomPrompt="1"/>
          </p:nvPr>
        </p:nvSpPr>
        <p:spPr>
          <a:xfrm>
            <a:off x="10302217" y="6717315"/>
            <a:ext cx="2190750" cy="1012698"/>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58" name="Metin Yer Tutucusu 54">
            <a:extLst>
              <a:ext uri="{FF2B5EF4-FFF2-40B4-BE49-F238E27FC236}">
                <a16:creationId xmlns:a16="http://schemas.microsoft.com/office/drawing/2014/main" id="{B9C9124E-5F0A-5445-A608-6D092BEB5FFC}"/>
              </a:ext>
            </a:extLst>
          </p:cNvPr>
          <p:cNvSpPr>
            <a:spLocks noGrp="1"/>
          </p:cNvSpPr>
          <p:nvPr userDrawn="1">
            <p:ph type="body" sz="quarter" idx="13" hasCustomPrompt="1"/>
          </p:nvPr>
        </p:nvSpPr>
        <p:spPr>
          <a:xfrm>
            <a:off x="15035801" y="6765811"/>
            <a:ext cx="2190750" cy="1012698"/>
          </a:xfrm>
        </p:spPr>
        <p:txBody>
          <a:bodyPr lIns="0" tIns="0" rIns="0" bIns="0">
            <a:normAutofit/>
          </a:bodyPr>
          <a:lstStyle>
            <a:lvl1pPr>
              <a:defRPr lang="tr-TR" sz="72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0" name="Metin Yer Tutucusu 59">
            <a:extLst>
              <a:ext uri="{FF2B5EF4-FFF2-40B4-BE49-F238E27FC236}">
                <a16:creationId xmlns:a16="http://schemas.microsoft.com/office/drawing/2014/main" id="{2EA78CAD-5168-BC40-A539-05CB18DC08AA}"/>
              </a:ext>
            </a:extLst>
          </p:cNvPr>
          <p:cNvSpPr>
            <a:spLocks noGrp="1"/>
          </p:cNvSpPr>
          <p:nvPr userDrawn="1">
            <p:ph type="body" sz="quarter" idx="14" hasCustomPrompt="1"/>
          </p:nvPr>
        </p:nvSpPr>
        <p:spPr>
          <a:xfrm>
            <a:off x="10464290" y="4971356"/>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1" name="Metin Yer Tutucusu 59">
            <a:extLst>
              <a:ext uri="{FF2B5EF4-FFF2-40B4-BE49-F238E27FC236}">
                <a16:creationId xmlns:a16="http://schemas.microsoft.com/office/drawing/2014/main" id="{92F157CF-75FE-8D44-B22C-5BD3B9951660}"/>
              </a:ext>
            </a:extLst>
          </p:cNvPr>
          <p:cNvSpPr>
            <a:spLocks noGrp="1"/>
          </p:cNvSpPr>
          <p:nvPr userDrawn="1">
            <p:ph type="body" sz="quarter" idx="15" hasCustomPrompt="1"/>
          </p:nvPr>
        </p:nvSpPr>
        <p:spPr>
          <a:xfrm>
            <a:off x="15285672" y="4971356"/>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4" name="Metin Yer Tutucusu 59">
            <a:extLst>
              <a:ext uri="{FF2B5EF4-FFF2-40B4-BE49-F238E27FC236}">
                <a16:creationId xmlns:a16="http://schemas.microsoft.com/office/drawing/2014/main" id="{C92280BC-F8E0-7B41-AC93-44069E76A4F0}"/>
              </a:ext>
            </a:extLst>
          </p:cNvPr>
          <p:cNvSpPr>
            <a:spLocks noGrp="1"/>
          </p:cNvSpPr>
          <p:nvPr userDrawn="1">
            <p:ph type="body" sz="quarter" idx="16" hasCustomPrompt="1"/>
          </p:nvPr>
        </p:nvSpPr>
        <p:spPr>
          <a:xfrm>
            <a:off x="15285672" y="7963938"/>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5" name="Metin Yer Tutucusu 59">
            <a:extLst>
              <a:ext uri="{FF2B5EF4-FFF2-40B4-BE49-F238E27FC236}">
                <a16:creationId xmlns:a16="http://schemas.microsoft.com/office/drawing/2014/main" id="{46B1D8BE-2CA3-FD4B-BE01-AAEC491F9BA3}"/>
              </a:ext>
            </a:extLst>
          </p:cNvPr>
          <p:cNvSpPr>
            <a:spLocks noGrp="1"/>
          </p:cNvSpPr>
          <p:nvPr userDrawn="1">
            <p:ph type="body" sz="quarter" idx="17" hasCustomPrompt="1"/>
          </p:nvPr>
        </p:nvSpPr>
        <p:spPr>
          <a:xfrm>
            <a:off x="10535542" y="7963938"/>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7" name="Metin Yer Tutucusu 66">
            <a:extLst>
              <a:ext uri="{FF2B5EF4-FFF2-40B4-BE49-F238E27FC236}">
                <a16:creationId xmlns:a16="http://schemas.microsoft.com/office/drawing/2014/main" id="{5C9311EA-AF81-5B43-A8FA-89F305A78912}"/>
              </a:ext>
            </a:extLst>
          </p:cNvPr>
          <p:cNvSpPr>
            <a:spLocks noGrp="1"/>
          </p:cNvSpPr>
          <p:nvPr userDrawn="1">
            <p:ph type="body" sz="quarter" idx="18" hasCustomPrompt="1"/>
          </p:nvPr>
        </p:nvSpPr>
        <p:spPr>
          <a:xfrm>
            <a:off x="678145" y="-5911"/>
            <a:ext cx="1487487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69" name="Metin Yer Tutucusu 68">
            <a:extLst>
              <a:ext uri="{FF2B5EF4-FFF2-40B4-BE49-F238E27FC236}">
                <a16:creationId xmlns:a16="http://schemas.microsoft.com/office/drawing/2014/main" id="{C87902BB-40E7-3F44-B7C5-15406967905A}"/>
              </a:ext>
            </a:extLst>
          </p:cNvPr>
          <p:cNvSpPr>
            <a:spLocks noGrp="1"/>
          </p:cNvSpPr>
          <p:nvPr userDrawn="1">
            <p:ph type="body" sz="quarter" idx="19" hasCustomPrompt="1"/>
          </p:nvPr>
        </p:nvSpPr>
        <p:spPr>
          <a:xfrm>
            <a:off x="736901" y="1562464"/>
            <a:ext cx="12833350" cy="959430"/>
          </a:xfrm>
        </p:spPr>
        <p:txBody>
          <a:bodyPr wrap="square">
            <a:spAutoFit/>
          </a:bodyPr>
          <a:lstStyle>
            <a:lvl1pPr>
              <a:defRPr kumimoji="0" lang="tr-TR"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73" name="Metin Yer Tutucusu 72">
            <a:extLst>
              <a:ext uri="{FF2B5EF4-FFF2-40B4-BE49-F238E27FC236}">
                <a16:creationId xmlns:a16="http://schemas.microsoft.com/office/drawing/2014/main" id="{C6873CC3-ECD7-8148-90CE-AED5A2B2AFE1}"/>
              </a:ext>
            </a:extLst>
          </p:cNvPr>
          <p:cNvSpPr>
            <a:spLocks noGrp="1"/>
          </p:cNvSpPr>
          <p:nvPr>
            <p:ph type="body" sz="quarter" idx="20" hasCustomPrompt="1"/>
          </p:nvPr>
        </p:nvSpPr>
        <p:spPr>
          <a:xfrm>
            <a:off x="10680865" y="8895001"/>
            <a:ext cx="4152966" cy="1149350"/>
          </a:xfrm>
        </p:spPr>
        <p:txBody>
          <a:bodyPr>
            <a:noAutofit/>
          </a:bodyPr>
          <a:lstStyle>
            <a:lvl1pPr>
              <a:defRPr sz="2000" b="0" i="0">
                <a:latin typeface="Graublau Sans" panose="02000500040000020004" pitchFamily="2" charset="0"/>
              </a:defRPr>
            </a:lvl1pPr>
          </a:lstStyle>
          <a:p>
            <a:pPr lvl="0"/>
            <a:r>
              <a:rPr lang="tr-TR"/>
              <a:t>Logo, Sermaye Piyasası Kurulu’nun (‘’SPK’’) Kurumsal Yönetim İlkelerinin Belirlenmesine ve </a:t>
            </a:r>
            <a:r>
              <a:rPr lang="tr-TR" err="1"/>
              <a:t>Uyguşanmasına</a:t>
            </a:r>
            <a:endParaRPr lang="tr-TR"/>
          </a:p>
        </p:txBody>
      </p:sp>
      <p:sp>
        <p:nvSpPr>
          <p:cNvPr id="74" name="Metin Yer Tutucusu 72">
            <a:extLst>
              <a:ext uri="{FF2B5EF4-FFF2-40B4-BE49-F238E27FC236}">
                <a16:creationId xmlns:a16="http://schemas.microsoft.com/office/drawing/2014/main" id="{FC9CC5E3-1ADB-FB49-B638-F72397265745}"/>
              </a:ext>
            </a:extLst>
          </p:cNvPr>
          <p:cNvSpPr>
            <a:spLocks noGrp="1"/>
          </p:cNvSpPr>
          <p:nvPr>
            <p:ph type="body" sz="quarter" idx="21" hasCustomPrompt="1"/>
          </p:nvPr>
        </p:nvSpPr>
        <p:spPr>
          <a:xfrm>
            <a:off x="10680865" y="10723801"/>
            <a:ext cx="4152966" cy="1149350"/>
          </a:xfrm>
        </p:spPr>
        <p:txBody>
          <a:bodyPr>
            <a:noAutofit/>
          </a:bodyPr>
          <a:lstStyle>
            <a:lvl1pPr>
              <a:defRPr sz="2000" b="0" i="0">
                <a:latin typeface="Graublau Sans" panose="02000500040000020004" pitchFamily="2" charset="0"/>
              </a:defRPr>
            </a:lvl1pPr>
          </a:lstStyle>
          <a:p>
            <a:pPr lvl="0"/>
            <a:r>
              <a:rPr lang="tr-TR"/>
              <a:t>Logo, Sermaye Piyasası Kurulu’nun (‘’SPK’’) Kurumsal Yönetim İlkelerinin Belirlenmesine ve </a:t>
            </a:r>
            <a:r>
              <a:rPr lang="tr-TR" err="1"/>
              <a:t>Uyguşanmasına</a:t>
            </a:r>
            <a:endParaRPr lang="tr-TR"/>
          </a:p>
        </p:txBody>
      </p:sp>
    </p:spTree>
    <p:extLst>
      <p:ext uri="{BB962C8B-B14F-4D97-AF65-F5344CB8AC3E}">
        <p14:creationId xmlns:p14="http://schemas.microsoft.com/office/powerpoint/2010/main" val="1011737386"/>
      </p:ext>
    </p:extLst>
  </p:cSld>
  <p:clrMapOvr>
    <a:masterClrMapping/>
  </p:clrMapOvr>
  <p:transition spd="med"/>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5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AE26F783-8853-5B4F-9809-ABF37EAABB1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D228D4A2-63A4-234B-9A27-B9826CE99465}"/>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B9790349-0631-674D-AA7C-D5C2AE1ADA3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E7FF6C31-9884-A64E-9716-EB0B1242036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088B1549-55A7-2F4F-ACE7-D02C4A4BF510}"/>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86A66395-6F94-BD4F-BBE4-3F1130414A89}"/>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4" name="Metin Yer Tutucusu 43">
            <a:extLst>
              <a:ext uri="{FF2B5EF4-FFF2-40B4-BE49-F238E27FC236}">
                <a16:creationId xmlns:a16="http://schemas.microsoft.com/office/drawing/2014/main" id="{11CA8F7B-8494-8240-8F46-F9BBF3355D1A}"/>
              </a:ext>
            </a:extLst>
          </p:cNvPr>
          <p:cNvSpPr>
            <a:spLocks noGrp="1"/>
          </p:cNvSpPr>
          <p:nvPr userDrawn="1">
            <p:ph type="body" sz="quarter" idx="10" hasCustomPrompt="1"/>
          </p:nvPr>
        </p:nvSpPr>
        <p:spPr>
          <a:xfrm>
            <a:off x="693537" y="-1693"/>
            <a:ext cx="15414626"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6" name="Metin Yer Tutucusu 45">
            <a:extLst>
              <a:ext uri="{FF2B5EF4-FFF2-40B4-BE49-F238E27FC236}">
                <a16:creationId xmlns:a16="http://schemas.microsoft.com/office/drawing/2014/main" id="{39AC21E4-59D1-8840-8476-9A5B3F67AA84}"/>
              </a:ext>
            </a:extLst>
          </p:cNvPr>
          <p:cNvSpPr>
            <a:spLocks noGrp="1"/>
          </p:cNvSpPr>
          <p:nvPr userDrawn="1">
            <p:ph type="body" sz="quarter" idx="11" hasCustomPrompt="1"/>
          </p:nvPr>
        </p:nvSpPr>
        <p:spPr>
          <a:xfrm>
            <a:off x="693536" y="1570487"/>
            <a:ext cx="11077576" cy="959430"/>
          </a:xfrm>
        </p:spPr>
        <p:txBody>
          <a:bodyPr wrap="square">
            <a:spAutoFit/>
          </a:bodyPr>
          <a:lstStyle>
            <a:lvl1pPr>
              <a:defRPr kumimoji="0" lang="tr-TR"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48" name="Metin Yer Tutucusu 47">
            <a:extLst>
              <a:ext uri="{FF2B5EF4-FFF2-40B4-BE49-F238E27FC236}">
                <a16:creationId xmlns:a16="http://schemas.microsoft.com/office/drawing/2014/main" id="{980C71A7-8A76-9D48-8BB3-AAF90D1B2FA1}"/>
              </a:ext>
            </a:extLst>
          </p:cNvPr>
          <p:cNvSpPr>
            <a:spLocks noGrp="1"/>
          </p:cNvSpPr>
          <p:nvPr userDrawn="1">
            <p:ph type="body" sz="quarter" idx="12" hasCustomPrompt="1"/>
          </p:nvPr>
        </p:nvSpPr>
        <p:spPr>
          <a:xfrm>
            <a:off x="3794020" y="10624883"/>
            <a:ext cx="2603500" cy="578734"/>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r>
              <a:rPr lang="tr-TR"/>
              <a:t> </a:t>
            </a:r>
          </a:p>
        </p:txBody>
      </p:sp>
      <p:sp>
        <p:nvSpPr>
          <p:cNvPr id="49" name="Metin Yer Tutucusu 47">
            <a:extLst>
              <a:ext uri="{FF2B5EF4-FFF2-40B4-BE49-F238E27FC236}">
                <a16:creationId xmlns:a16="http://schemas.microsoft.com/office/drawing/2014/main" id="{E5B07EC8-59C9-D240-BB8C-05B19962E65E}"/>
              </a:ext>
            </a:extLst>
          </p:cNvPr>
          <p:cNvSpPr>
            <a:spLocks noGrp="1"/>
          </p:cNvSpPr>
          <p:nvPr>
            <p:ph type="body" sz="quarter" idx="13" hasCustomPrompt="1"/>
          </p:nvPr>
        </p:nvSpPr>
        <p:spPr>
          <a:xfrm>
            <a:off x="12683378" y="10624883"/>
            <a:ext cx="2603500" cy="578734"/>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r>
              <a:rPr lang="tr-TR"/>
              <a:t> </a:t>
            </a:r>
          </a:p>
        </p:txBody>
      </p:sp>
      <p:sp>
        <p:nvSpPr>
          <p:cNvPr id="51" name="Metin Yer Tutucusu 50">
            <a:extLst>
              <a:ext uri="{FF2B5EF4-FFF2-40B4-BE49-F238E27FC236}">
                <a16:creationId xmlns:a16="http://schemas.microsoft.com/office/drawing/2014/main" id="{D804B30C-5990-C24F-85F8-AAD9865355E2}"/>
              </a:ext>
            </a:extLst>
          </p:cNvPr>
          <p:cNvSpPr>
            <a:spLocks noGrp="1"/>
          </p:cNvSpPr>
          <p:nvPr>
            <p:ph type="body" sz="quarter" idx="14" hasCustomPrompt="1"/>
          </p:nvPr>
        </p:nvSpPr>
        <p:spPr>
          <a:xfrm>
            <a:off x="2956374" y="9554422"/>
            <a:ext cx="3355976" cy="1336676"/>
          </a:xfrm>
        </p:spPr>
        <p:txBody>
          <a:bodyPr lIns="0" tIns="0" rIns="0" bIns="0"/>
          <a:lstStyle>
            <a:lvl1pPr>
              <a:defRPr lang="tr-TR" sz="7200" b="1" kern="1200" dirty="0">
                <a:solidFill>
                  <a:srgbClr val="C8102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52" name="Metin Yer Tutucusu 50">
            <a:extLst>
              <a:ext uri="{FF2B5EF4-FFF2-40B4-BE49-F238E27FC236}">
                <a16:creationId xmlns:a16="http://schemas.microsoft.com/office/drawing/2014/main" id="{46C7B7F2-8521-B848-B8F0-74D4DE5D9700}"/>
              </a:ext>
            </a:extLst>
          </p:cNvPr>
          <p:cNvSpPr>
            <a:spLocks noGrp="1"/>
          </p:cNvSpPr>
          <p:nvPr>
            <p:ph type="body" sz="quarter" idx="15" hasCustomPrompt="1"/>
          </p:nvPr>
        </p:nvSpPr>
        <p:spPr>
          <a:xfrm>
            <a:off x="11799432" y="9577572"/>
            <a:ext cx="3355976" cy="1336676"/>
          </a:xfrm>
        </p:spPr>
        <p:txBody>
          <a:bodyPr lIns="0" tIns="0" rIns="0" bIns="0"/>
          <a:lstStyle>
            <a:lvl1pPr>
              <a:defRPr lang="tr-TR" sz="72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40%</a:t>
            </a:r>
          </a:p>
        </p:txBody>
      </p:sp>
      <p:sp>
        <p:nvSpPr>
          <p:cNvPr id="54" name="Metin Yer Tutucusu 53">
            <a:extLst>
              <a:ext uri="{FF2B5EF4-FFF2-40B4-BE49-F238E27FC236}">
                <a16:creationId xmlns:a16="http://schemas.microsoft.com/office/drawing/2014/main" id="{FB9C355E-AA2D-2D4D-8A2F-049CB11D392A}"/>
              </a:ext>
            </a:extLst>
          </p:cNvPr>
          <p:cNvSpPr>
            <a:spLocks noGrp="1"/>
          </p:cNvSpPr>
          <p:nvPr>
            <p:ph type="body" sz="quarter" idx="16" hasCustomPrompt="1"/>
          </p:nvPr>
        </p:nvSpPr>
        <p:spPr>
          <a:xfrm>
            <a:off x="3707111" y="11203617"/>
            <a:ext cx="4565650" cy="1238250"/>
          </a:xfrm>
        </p:spPr>
        <p:txBody>
          <a:bodyPr>
            <a:normAutofit/>
          </a:bodyPr>
          <a:lstStyle>
            <a:lvl1pPr>
              <a:defRPr sz="2000" b="0" i="0">
                <a:latin typeface="Graublau Sans" panose="02000500040000020004" pitchFamily="2" charset="0"/>
              </a:defRPr>
            </a:lvl1pPr>
          </a:lstStyle>
          <a:p>
            <a:pPr lvl="0"/>
            <a:r>
              <a:rPr lang="tr-TR"/>
              <a:t>Logo, Sermaye Piyasası Kurulu’nun (‘’SPK’’) Kurumsal Yönetim İlkelerinin Belirlenmesine Uygulanmasına</a:t>
            </a:r>
          </a:p>
        </p:txBody>
      </p:sp>
      <p:sp>
        <p:nvSpPr>
          <p:cNvPr id="55" name="Metin Yer Tutucusu 53">
            <a:extLst>
              <a:ext uri="{FF2B5EF4-FFF2-40B4-BE49-F238E27FC236}">
                <a16:creationId xmlns:a16="http://schemas.microsoft.com/office/drawing/2014/main" id="{884F4211-8612-5947-96AA-85DB0C256FFA}"/>
              </a:ext>
            </a:extLst>
          </p:cNvPr>
          <p:cNvSpPr>
            <a:spLocks noGrp="1"/>
          </p:cNvSpPr>
          <p:nvPr>
            <p:ph type="body" sz="quarter" idx="17" hasCustomPrompt="1"/>
          </p:nvPr>
        </p:nvSpPr>
        <p:spPr>
          <a:xfrm>
            <a:off x="12665917" y="11203617"/>
            <a:ext cx="4565650" cy="1238250"/>
          </a:xfrm>
        </p:spPr>
        <p:txBody>
          <a:bodyPr>
            <a:normAutofit/>
          </a:bodyPr>
          <a:lstStyle>
            <a:lvl1pPr>
              <a:defRPr sz="2000" b="0" i="0">
                <a:latin typeface="Graublau Sans" panose="02000500040000020004" pitchFamily="2" charset="0"/>
              </a:defRPr>
            </a:lvl1pPr>
          </a:lstStyle>
          <a:p>
            <a:pPr lvl="0"/>
            <a:r>
              <a:rPr lang="tr-TR"/>
              <a:t>Logo, Sermaye Piyasası Kurulu’nun (‘’SPK’’) Kurumsal Yönetim İlkelerinin Belirlenmesine Uygulanmasına</a:t>
            </a:r>
          </a:p>
        </p:txBody>
      </p:sp>
    </p:spTree>
    <p:extLst>
      <p:ext uri="{BB962C8B-B14F-4D97-AF65-F5344CB8AC3E}">
        <p14:creationId xmlns:p14="http://schemas.microsoft.com/office/powerpoint/2010/main" val="1348228529"/>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0AA0EFAB-F75D-D647-B39F-276CDD00732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pic>
        <p:nvPicPr>
          <p:cNvPr id="5" name="Resim 4" descr="nesne içeren bir resim&#10;&#10;&#10;&#10;Açıklama otomatik olarak oluşturuldu">
            <a:extLst>
              <a:ext uri="{FF2B5EF4-FFF2-40B4-BE49-F238E27FC236}">
                <a16:creationId xmlns:a16="http://schemas.microsoft.com/office/drawing/2014/main" id="{6A7B0B8E-1FBB-B147-875C-29FF8CFC09A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6" name="Serbest Form 5">
            <a:extLst>
              <a:ext uri="{FF2B5EF4-FFF2-40B4-BE49-F238E27FC236}">
                <a16:creationId xmlns:a16="http://schemas.microsoft.com/office/drawing/2014/main" id="{885A0FE2-5925-E24A-B8A5-1CCDFAAE0A7B}"/>
              </a:ext>
            </a:extLst>
          </p:cNvPr>
          <p:cNvSpPr/>
          <p:nvPr userDrawn="1"/>
        </p:nvSpPr>
        <p:spPr>
          <a:xfrm>
            <a:off x="11616676"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alphaModFix amt="5000"/>
            </a:blip>
            <a:srcRect/>
            <a:stretch>
              <a:fillRect l="-47000" t="-23415" r="-17308" b="22525"/>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5174EFA0-BAB7-FF45-84B7-BA59A531B355}"/>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8" name="Slayt Numarası">
            <a:extLst>
              <a:ext uri="{FF2B5EF4-FFF2-40B4-BE49-F238E27FC236}">
                <a16:creationId xmlns:a16="http://schemas.microsoft.com/office/drawing/2014/main" id="{CB47F371-CBE0-674C-B193-C113705F0FD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9" name="Serbest Form 8">
            <a:extLst>
              <a:ext uri="{FF2B5EF4-FFF2-40B4-BE49-F238E27FC236}">
                <a16:creationId xmlns:a16="http://schemas.microsoft.com/office/drawing/2014/main" id="{7FAFFDF8-5FA8-F444-A5D1-E3F2CF79AEE5}"/>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pic>
        <p:nvPicPr>
          <p:cNvPr id="10" name="Resim 9">
            <a:extLst>
              <a:ext uri="{FF2B5EF4-FFF2-40B4-BE49-F238E27FC236}">
                <a16:creationId xmlns:a16="http://schemas.microsoft.com/office/drawing/2014/main" id="{BF636CF1-029F-1D44-BD64-9D3CD48E9CD0}"/>
              </a:ext>
            </a:extLst>
          </p:cNvPr>
          <p:cNvPicPr>
            <a:picLocks noChangeAspect="1"/>
          </p:cNvPicPr>
          <p:nvPr userDrawn="1"/>
        </p:nvPicPr>
        <p:blipFill>
          <a:blip r:embed="rId6">
            <a:alphaModFix amt="31000"/>
          </a:blip>
          <a:srcRect l="560" t="10995" r="7209" b="930"/>
          <a:stretch>
            <a:fillRect/>
          </a:stretch>
        </p:blipFill>
        <p:spPr>
          <a:xfrm>
            <a:off x="6583528" y="6231526"/>
            <a:ext cx="6625144" cy="3738460"/>
          </a:xfrm>
          <a:custGeom>
            <a:avLst/>
            <a:gdLst>
              <a:gd name="connsiteX0" fmla="*/ 2106945 w 3011429"/>
              <a:gd name="connsiteY0" fmla="*/ 0 h 1869230"/>
              <a:gd name="connsiteX1" fmla="*/ 2137655 w 3011429"/>
              <a:gd name="connsiteY1" fmla="*/ 0 h 1869230"/>
              <a:gd name="connsiteX2" fmla="*/ 2234475 w 3011429"/>
              <a:gd name="connsiteY2" fmla="*/ 96900 h 1869230"/>
              <a:gd name="connsiteX3" fmla="*/ 2187895 w 3011429"/>
              <a:gd name="connsiteY3" fmla="*/ 179413 h 1869230"/>
              <a:gd name="connsiteX4" fmla="*/ 2164463 w 3011429"/>
              <a:gd name="connsiteY4" fmla="*/ 231805 h 1869230"/>
              <a:gd name="connsiteX5" fmla="*/ 2164463 w 3011429"/>
              <a:gd name="connsiteY5" fmla="*/ 264964 h 1869230"/>
              <a:gd name="connsiteX6" fmla="*/ 2164463 w 3011429"/>
              <a:gd name="connsiteY6" fmla="*/ 292797 h 1869230"/>
              <a:gd name="connsiteX7" fmla="*/ 2619565 w 3011429"/>
              <a:gd name="connsiteY7" fmla="*/ 292797 h 1869230"/>
              <a:gd name="connsiteX8" fmla="*/ 2721755 w 3011429"/>
              <a:gd name="connsiteY8" fmla="*/ 395109 h 1869230"/>
              <a:gd name="connsiteX9" fmla="*/ 2721755 w 3011429"/>
              <a:gd name="connsiteY9" fmla="*/ 481593 h 1869230"/>
              <a:gd name="connsiteX10" fmla="*/ 2779897 w 3011429"/>
              <a:gd name="connsiteY10" fmla="*/ 481593 h 1869230"/>
              <a:gd name="connsiteX11" fmla="*/ 2832134 w 3011429"/>
              <a:gd name="connsiteY11" fmla="*/ 457758 h 1869230"/>
              <a:gd name="connsiteX12" fmla="*/ 2914644 w 3011429"/>
              <a:gd name="connsiteY12" fmla="*/ 412126 h 1869230"/>
              <a:gd name="connsiteX13" fmla="*/ 3011429 w 3011429"/>
              <a:gd name="connsiteY13" fmla="*/ 509026 h 1869230"/>
              <a:gd name="connsiteX14" fmla="*/ 3011429 w 3011429"/>
              <a:gd name="connsiteY14" fmla="*/ 539772 h 1869230"/>
              <a:gd name="connsiteX15" fmla="*/ 2914644 w 3011429"/>
              <a:gd name="connsiteY15" fmla="*/ 636672 h 1869230"/>
              <a:gd name="connsiteX16" fmla="*/ 2832226 w 3011429"/>
              <a:gd name="connsiteY16" fmla="*/ 590036 h 1869230"/>
              <a:gd name="connsiteX17" fmla="*/ 2779897 w 3011429"/>
              <a:gd name="connsiteY17" fmla="*/ 566576 h 1869230"/>
              <a:gd name="connsiteX18" fmla="*/ 2721755 w 3011429"/>
              <a:gd name="connsiteY18" fmla="*/ 566576 h 1869230"/>
              <a:gd name="connsiteX19" fmla="*/ 2721755 w 3011429"/>
              <a:gd name="connsiteY19" fmla="*/ 1234997 h 1869230"/>
              <a:gd name="connsiteX20" fmla="*/ 2589884 w 3011429"/>
              <a:gd name="connsiteY20" fmla="*/ 1167061 h 1869230"/>
              <a:gd name="connsiteX21" fmla="*/ 2432551 w 3011429"/>
              <a:gd name="connsiteY21" fmla="*/ 1333870 h 1869230"/>
              <a:gd name="connsiteX22" fmla="*/ 2432551 w 3011429"/>
              <a:gd name="connsiteY22" fmla="*/ 1357265 h 1869230"/>
              <a:gd name="connsiteX23" fmla="*/ 2587977 w 3011429"/>
              <a:gd name="connsiteY23" fmla="*/ 1516692 h 1869230"/>
              <a:gd name="connsiteX24" fmla="*/ 2599257 w 3011429"/>
              <a:gd name="connsiteY24" fmla="*/ 1517163 h 1869230"/>
              <a:gd name="connsiteX25" fmla="*/ 2721755 w 3011429"/>
              <a:gd name="connsiteY25" fmla="*/ 1450256 h 1869230"/>
              <a:gd name="connsiteX26" fmla="*/ 2721755 w 3011429"/>
              <a:gd name="connsiteY26" fmla="*/ 1473404 h 1869230"/>
              <a:gd name="connsiteX27" fmla="*/ 2619565 w 3011429"/>
              <a:gd name="connsiteY27" fmla="*/ 1575716 h 1869230"/>
              <a:gd name="connsiteX28" fmla="*/ 2017752 w 3011429"/>
              <a:gd name="connsiteY28" fmla="*/ 1575716 h 1869230"/>
              <a:gd name="connsiteX29" fmla="*/ 2017252 w 3011429"/>
              <a:gd name="connsiteY29" fmla="*/ 1573963 h 1869230"/>
              <a:gd name="connsiteX30" fmla="*/ 2086954 w 3011429"/>
              <a:gd name="connsiteY30" fmla="*/ 1426016 h 1869230"/>
              <a:gd name="connsiteX31" fmla="*/ 1922029 w 3011429"/>
              <a:gd name="connsiteY31" fmla="*/ 1282448 h 1869230"/>
              <a:gd name="connsiteX32" fmla="*/ 1897753 w 3011429"/>
              <a:gd name="connsiteY32" fmla="*/ 1282448 h 1869230"/>
              <a:gd name="connsiteX33" fmla="*/ 1738512 w 3011429"/>
              <a:gd name="connsiteY33" fmla="*/ 1437871 h 1869230"/>
              <a:gd name="connsiteX34" fmla="*/ 1808026 w 3011429"/>
              <a:gd name="connsiteY34" fmla="*/ 1574400 h 1869230"/>
              <a:gd name="connsiteX35" fmla="*/ 1807743 w 3011429"/>
              <a:gd name="connsiteY35" fmla="*/ 1575683 h 1869230"/>
              <a:gd name="connsiteX36" fmla="*/ 335349 w 3011429"/>
              <a:gd name="connsiteY36" fmla="*/ 1575683 h 1869230"/>
              <a:gd name="connsiteX37" fmla="*/ 335349 w 3011429"/>
              <a:gd name="connsiteY37" fmla="*/ 1637428 h 1869230"/>
              <a:gd name="connsiteX38" fmla="*/ 359126 w 3011429"/>
              <a:gd name="connsiteY38" fmla="*/ 1689725 h 1869230"/>
              <a:gd name="connsiteX39" fmla="*/ 404705 w 3011429"/>
              <a:gd name="connsiteY39" fmla="*/ 1772330 h 1869230"/>
              <a:gd name="connsiteX40" fmla="*/ 307921 w 3011429"/>
              <a:gd name="connsiteY40" fmla="*/ 1869230 h 1869230"/>
              <a:gd name="connsiteX41" fmla="*/ 277207 w 3011429"/>
              <a:gd name="connsiteY41" fmla="*/ 1869230 h 1869230"/>
              <a:gd name="connsiteX42" fmla="*/ 180422 w 3011429"/>
              <a:gd name="connsiteY42" fmla="*/ 1772330 h 1869230"/>
              <a:gd name="connsiteX43" fmla="*/ 227002 w 3011429"/>
              <a:gd name="connsiteY43" fmla="*/ 1689817 h 1869230"/>
              <a:gd name="connsiteX44" fmla="*/ 250433 w 3011429"/>
              <a:gd name="connsiteY44" fmla="*/ 1637428 h 1869230"/>
              <a:gd name="connsiteX45" fmla="*/ 250433 w 3011429"/>
              <a:gd name="connsiteY45" fmla="*/ 1575683 h 1869230"/>
              <a:gd name="connsiteX46" fmla="*/ 102193 w 3011429"/>
              <a:gd name="connsiteY46" fmla="*/ 1575683 h 1869230"/>
              <a:gd name="connsiteX47" fmla="*/ 0 w 3011429"/>
              <a:gd name="connsiteY47" fmla="*/ 1473371 h 1869230"/>
              <a:gd name="connsiteX48" fmla="*/ 0 w 3011429"/>
              <a:gd name="connsiteY48" fmla="*/ 395109 h 1869230"/>
              <a:gd name="connsiteX49" fmla="*/ 102193 w 3011429"/>
              <a:gd name="connsiteY49" fmla="*/ 292797 h 1869230"/>
              <a:gd name="connsiteX50" fmla="*/ 185203 w 3011429"/>
              <a:gd name="connsiteY50" fmla="*/ 292797 h 1869230"/>
              <a:gd name="connsiteX51" fmla="*/ 119032 w 3011429"/>
              <a:gd name="connsiteY51" fmla="*/ 441307 h 1869230"/>
              <a:gd name="connsiteX52" fmla="*/ 283362 w 3011429"/>
              <a:gd name="connsiteY52" fmla="*/ 581903 h 1869230"/>
              <a:gd name="connsiteX53" fmla="*/ 307921 w 3011429"/>
              <a:gd name="connsiteY53" fmla="*/ 581903 h 1869230"/>
              <a:gd name="connsiteX54" fmla="*/ 467158 w 3011429"/>
              <a:gd name="connsiteY54" fmla="*/ 426512 h 1869230"/>
              <a:gd name="connsiteX55" fmla="*/ 401237 w 3011429"/>
              <a:gd name="connsiteY55" fmla="*/ 292797 h 1869230"/>
              <a:gd name="connsiteX56" fmla="*/ 2079546 w 3011429"/>
              <a:gd name="connsiteY56" fmla="*/ 292797 h 1869230"/>
              <a:gd name="connsiteX57" fmla="*/ 2079546 w 3011429"/>
              <a:gd name="connsiteY57" fmla="*/ 264964 h 1869230"/>
              <a:gd name="connsiteX58" fmla="*/ 2079546 w 3011429"/>
              <a:gd name="connsiteY58" fmla="*/ 231805 h 1869230"/>
              <a:gd name="connsiteX59" fmla="*/ 2055739 w 3011429"/>
              <a:gd name="connsiteY59" fmla="*/ 179505 h 1869230"/>
              <a:gd name="connsiteX60" fmla="*/ 2010155 w 3011429"/>
              <a:gd name="connsiteY60" fmla="*/ 96900 h 1869230"/>
              <a:gd name="connsiteX61" fmla="*/ 2106945 w 3011429"/>
              <a:gd name="connsiteY61" fmla="*/ 0 h 186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011429" h="1869230">
                <a:moveTo>
                  <a:pt x="2106945" y="0"/>
                </a:moveTo>
                <a:lnTo>
                  <a:pt x="2137655" y="0"/>
                </a:lnTo>
                <a:cubicBezTo>
                  <a:pt x="2191113" y="0"/>
                  <a:pt x="2234475" y="43413"/>
                  <a:pt x="2234475" y="96900"/>
                </a:cubicBezTo>
                <a:cubicBezTo>
                  <a:pt x="2234475" y="131963"/>
                  <a:pt x="2215699" y="162397"/>
                  <a:pt x="2187895" y="179413"/>
                </a:cubicBezTo>
                <a:cubicBezTo>
                  <a:pt x="2187895" y="179413"/>
                  <a:pt x="2164463" y="188892"/>
                  <a:pt x="2164463" y="231805"/>
                </a:cubicBezTo>
                <a:cubicBezTo>
                  <a:pt x="2164463" y="237795"/>
                  <a:pt x="2164463" y="250001"/>
                  <a:pt x="2164463" y="264964"/>
                </a:cubicBezTo>
                <a:lnTo>
                  <a:pt x="2164463" y="292797"/>
                </a:lnTo>
                <a:lnTo>
                  <a:pt x="2619565" y="292797"/>
                </a:lnTo>
                <a:cubicBezTo>
                  <a:pt x="2676017" y="292797"/>
                  <a:pt x="2721755" y="338620"/>
                  <a:pt x="2721755" y="395109"/>
                </a:cubicBezTo>
                <a:lnTo>
                  <a:pt x="2721755" y="481593"/>
                </a:lnTo>
                <a:cubicBezTo>
                  <a:pt x="2747405" y="481593"/>
                  <a:pt x="2770806" y="481593"/>
                  <a:pt x="2779897" y="481593"/>
                </a:cubicBezTo>
                <a:cubicBezTo>
                  <a:pt x="2815607" y="481593"/>
                  <a:pt x="2832134" y="457758"/>
                  <a:pt x="2832134" y="457758"/>
                </a:cubicBezTo>
                <a:cubicBezTo>
                  <a:pt x="2861499" y="404179"/>
                  <a:pt x="2914644" y="412126"/>
                  <a:pt x="2914644" y="412126"/>
                </a:cubicBezTo>
                <a:cubicBezTo>
                  <a:pt x="2968065" y="412126"/>
                  <a:pt x="3011429" y="455539"/>
                  <a:pt x="3011429" y="509026"/>
                </a:cubicBezTo>
                <a:lnTo>
                  <a:pt x="3011429" y="539772"/>
                </a:lnTo>
                <a:cubicBezTo>
                  <a:pt x="3011429" y="593258"/>
                  <a:pt x="2968098" y="636672"/>
                  <a:pt x="2914644" y="636672"/>
                </a:cubicBezTo>
                <a:cubicBezTo>
                  <a:pt x="2879621" y="636672"/>
                  <a:pt x="2849223" y="617873"/>
                  <a:pt x="2832226" y="590036"/>
                </a:cubicBezTo>
                <a:cubicBezTo>
                  <a:pt x="2832226" y="590036"/>
                  <a:pt x="2822761" y="566576"/>
                  <a:pt x="2779897" y="566576"/>
                </a:cubicBezTo>
                <a:cubicBezTo>
                  <a:pt x="2770806" y="566576"/>
                  <a:pt x="2747375" y="566576"/>
                  <a:pt x="2721755" y="566576"/>
                </a:cubicBezTo>
                <a:lnTo>
                  <a:pt x="2721755" y="1234997"/>
                </a:lnTo>
                <a:cubicBezTo>
                  <a:pt x="2691515" y="1191801"/>
                  <a:pt x="2642901" y="1166436"/>
                  <a:pt x="2589884" y="1167061"/>
                </a:cubicBezTo>
                <a:cubicBezTo>
                  <a:pt x="2501440" y="1168123"/>
                  <a:pt x="2432551" y="1245320"/>
                  <a:pt x="2432551" y="1333870"/>
                </a:cubicBezTo>
                <a:lnTo>
                  <a:pt x="2432551" y="1357265"/>
                </a:lnTo>
                <a:cubicBezTo>
                  <a:pt x="2432551" y="1443907"/>
                  <a:pt x="2501940" y="1514657"/>
                  <a:pt x="2587977" y="1516692"/>
                </a:cubicBezTo>
                <a:cubicBezTo>
                  <a:pt x="2590791" y="1516909"/>
                  <a:pt x="2594602" y="1517163"/>
                  <a:pt x="2599257" y="1517163"/>
                </a:cubicBezTo>
                <a:cubicBezTo>
                  <a:pt x="2649118" y="1517163"/>
                  <a:pt x="2693856" y="1492295"/>
                  <a:pt x="2721755" y="1450256"/>
                </a:cubicBezTo>
                <a:lnTo>
                  <a:pt x="2721755" y="1473404"/>
                </a:lnTo>
                <a:cubicBezTo>
                  <a:pt x="2721755" y="1529922"/>
                  <a:pt x="2675987" y="1575716"/>
                  <a:pt x="2619565" y="1575716"/>
                </a:cubicBezTo>
                <a:lnTo>
                  <a:pt x="2017752" y="1575716"/>
                </a:lnTo>
                <a:cubicBezTo>
                  <a:pt x="2017473" y="1574746"/>
                  <a:pt x="2017535" y="1574900"/>
                  <a:pt x="2017252" y="1573963"/>
                </a:cubicBezTo>
                <a:cubicBezTo>
                  <a:pt x="2065896" y="1541245"/>
                  <a:pt x="2092700" y="1485506"/>
                  <a:pt x="2086954" y="1426016"/>
                </a:cubicBezTo>
                <a:cubicBezTo>
                  <a:pt x="2079300" y="1346662"/>
                  <a:pt x="2001662" y="1282448"/>
                  <a:pt x="1922029" y="1282448"/>
                </a:cubicBezTo>
                <a:lnTo>
                  <a:pt x="1897753" y="1282448"/>
                </a:lnTo>
                <a:cubicBezTo>
                  <a:pt x="1811274" y="1282448"/>
                  <a:pt x="1740669" y="1351791"/>
                  <a:pt x="1738512" y="1437871"/>
                </a:cubicBezTo>
                <a:cubicBezTo>
                  <a:pt x="1735044" y="1473371"/>
                  <a:pt x="1746386" y="1535833"/>
                  <a:pt x="1808026" y="1574400"/>
                </a:cubicBezTo>
                <a:cubicBezTo>
                  <a:pt x="1807868" y="1575088"/>
                  <a:pt x="1807901" y="1574963"/>
                  <a:pt x="1807743" y="1575683"/>
                </a:cubicBezTo>
                <a:lnTo>
                  <a:pt x="335349" y="1575683"/>
                </a:lnTo>
                <a:cubicBezTo>
                  <a:pt x="335349" y="1602707"/>
                  <a:pt x="335349" y="1627917"/>
                  <a:pt x="335349" y="1637428"/>
                </a:cubicBezTo>
                <a:cubicBezTo>
                  <a:pt x="335349" y="1673178"/>
                  <a:pt x="359126" y="1689725"/>
                  <a:pt x="359126" y="1689725"/>
                </a:cubicBezTo>
                <a:cubicBezTo>
                  <a:pt x="412642" y="1719126"/>
                  <a:pt x="404705" y="1772330"/>
                  <a:pt x="404705" y="1772330"/>
                </a:cubicBezTo>
                <a:cubicBezTo>
                  <a:pt x="404705" y="1825846"/>
                  <a:pt x="361374" y="1869230"/>
                  <a:pt x="307921" y="1869230"/>
                </a:cubicBezTo>
                <a:lnTo>
                  <a:pt x="277207" y="1869230"/>
                </a:lnTo>
                <a:cubicBezTo>
                  <a:pt x="223786" y="1869230"/>
                  <a:pt x="180422" y="1825846"/>
                  <a:pt x="180422" y="1772330"/>
                </a:cubicBezTo>
                <a:cubicBezTo>
                  <a:pt x="180422" y="1737267"/>
                  <a:pt x="199198" y="1706833"/>
                  <a:pt x="227002" y="1689817"/>
                </a:cubicBezTo>
                <a:cubicBezTo>
                  <a:pt x="227002" y="1689817"/>
                  <a:pt x="250433" y="1680342"/>
                  <a:pt x="250433" y="1637428"/>
                </a:cubicBezTo>
                <a:cubicBezTo>
                  <a:pt x="250433" y="1627917"/>
                  <a:pt x="250433" y="1602707"/>
                  <a:pt x="250433" y="1575683"/>
                </a:cubicBezTo>
                <a:lnTo>
                  <a:pt x="102193" y="1575683"/>
                </a:lnTo>
                <a:cubicBezTo>
                  <a:pt x="45738" y="1575683"/>
                  <a:pt x="0" y="1529859"/>
                  <a:pt x="0" y="1473371"/>
                </a:cubicBezTo>
                <a:lnTo>
                  <a:pt x="0" y="395109"/>
                </a:lnTo>
                <a:cubicBezTo>
                  <a:pt x="0" y="338587"/>
                  <a:pt x="45770" y="292797"/>
                  <a:pt x="102193" y="292797"/>
                </a:cubicBezTo>
                <a:lnTo>
                  <a:pt x="185203" y="292797"/>
                </a:lnTo>
                <a:cubicBezTo>
                  <a:pt x="137900" y="326357"/>
                  <a:pt x="112191" y="382034"/>
                  <a:pt x="119032" y="441307"/>
                </a:cubicBezTo>
                <a:cubicBezTo>
                  <a:pt x="128405" y="522725"/>
                  <a:pt x="201509" y="581903"/>
                  <a:pt x="283362" y="581903"/>
                </a:cubicBezTo>
                <a:lnTo>
                  <a:pt x="307921" y="581903"/>
                </a:lnTo>
                <a:cubicBezTo>
                  <a:pt x="394395" y="581903"/>
                  <a:pt x="465004" y="512560"/>
                  <a:pt x="467158" y="426512"/>
                </a:cubicBezTo>
                <a:cubicBezTo>
                  <a:pt x="470564" y="391762"/>
                  <a:pt x="459287" y="331489"/>
                  <a:pt x="401237" y="292797"/>
                </a:cubicBezTo>
                <a:lnTo>
                  <a:pt x="2079546" y="292797"/>
                </a:lnTo>
                <a:lnTo>
                  <a:pt x="2079546" y="264964"/>
                </a:lnTo>
                <a:cubicBezTo>
                  <a:pt x="2079546" y="250001"/>
                  <a:pt x="2079546" y="237795"/>
                  <a:pt x="2079546" y="231805"/>
                </a:cubicBezTo>
                <a:cubicBezTo>
                  <a:pt x="2079546" y="196052"/>
                  <a:pt x="2055739" y="179505"/>
                  <a:pt x="2055739" y="179505"/>
                </a:cubicBezTo>
                <a:cubicBezTo>
                  <a:pt x="2002222" y="150104"/>
                  <a:pt x="2010155" y="96900"/>
                  <a:pt x="2010155" y="96900"/>
                </a:cubicBezTo>
                <a:cubicBezTo>
                  <a:pt x="2010155" y="43413"/>
                  <a:pt x="2053491" y="0"/>
                  <a:pt x="2106945" y="0"/>
                </a:cubicBezTo>
                <a:close/>
              </a:path>
            </a:pathLst>
          </a:custGeom>
          <a:solidFill>
            <a:srgbClr val="272A30"/>
          </a:solidFill>
        </p:spPr>
      </p:pic>
      <p:sp>
        <p:nvSpPr>
          <p:cNvPr id="11" name="Serbest Form 10">
            <a:extLst>
              <a:ext uri="{FF2B5EF4-FFF2-40B4-BE49-F238E27FC236}">
                <a16:creationId xmlns:a16="http://schemas.microsoft.com/office/drawing/2014/main" id="{0BF3D93C-7FA9-5F4A-A036-C49B68580732}"/>
              </a:ext>
            </a:extLst>
          </p:cNvPr>
          <p:cNvSpPr/>
          <p:nvPr userDrawn="1"/>
        </p:nvSpPr>
        <p:spPr>
          <a:xfrm>
            <a:off x="8498876" y="1496223"/>
            <a:ext cx="6666992" cy="2439718"/>
          </a:xfrm>
          <a:custGeom>
            <a:avLst/>
            <a:gdLst>
              <a:gd name="connsiteX0" fmla="*/ 558413 w 921771"/>
              <a:gd name="connsiteY0" fmla="*/ 0 h 371043"/>
              <a:gd name="connsiteX1" fmla="*/ 0 w 921771"/>
              <a:gd name="connsiteY1" fmla="*/ 379730 h 371043"/>
              <a:gd name="connsiteX2" fmla="*/ 167724 w 921771"/>
              <a:gd name="connsiteY2" fmla="*/ 379730 h 371043"/>
              <a:gd name="connsiteX3" fmla="*/ 147949 w 921771"/>
              <a:gd name="connsiteY3" fmla="*/ 339267 h 371043"/>
              <a:gd name="connsiteX4" fmla="*/ 196385 w 921771"/>
              <a:gd name="connsiteY4" fmla="*/ 292002 h 371043"/>
              <a:gd name="connsiteX5" fmla="*/ 203873 w 921771"/>
              <a:gd name="connsiteY5" fmla="*/ 292002 h 371043"/>
              <a:gd name="connsiteX6" fmla="*/ 253839 w 921771"/>
              <a:gd name="connsiteY6" fmla="*/ 334662 h 371043"/>
              <a:gd name="connsiteX7" fmla="*/ 233978 w 921771"/>
              <a:gd name="connsiteY7" fmla="*/ 379739 h 371043"/>
              <a:gd name="connsiteX8" fmla="*/ 892797 w 921771"/>
              <a:gd name="connsiteY8" fmla="*/ 379739 h 371043"/>
              <a:gd name="connsiteX9" fmla="*/ 923881 w 921771"/>
              <a:gd name="connsiteY9" fmla="*/ 348619 h 371043"/>
              <a:gd name="connsiteX10" fmla="*/ 923881 w 921771"/>
              <a:gd name="connsiteY10" fmla="*/ 248514 h 371043"/>
              <a:gd name="connsiteX11" fmla="*/ 558413 w 921771"/>
              <a:gd name="connsiteY11" fmla="*/ 0 h 37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771" h="371043">
                <a:moveTo>
                  <a:pt x="558413" y="0"/>
                </a:moveTo>
                <a:lnTo>
                  <a:pt x="0" y="379730"/>
                </a:lnTo>
                <a:lnTo>
                  <a:pt x="167724" y="379730"/>
                </a:lnTo>
                <a:cubicBezTo>
                  <a:pt x="150325" y="367952"/>
                  <a:pt x="146932" y="349770"/>
                  <a:pt x="147949" y="339267"/>
                </a:cubicBezTo>
                <a:cubicBezTo>
                  <a:pt x="148605" y="313094"/>
                  <a:pt x="170081" y="292002"/>
                  <a:pt x="196385" y="292002"/>
                </a:cubicBezTo>
                <a:lnTo>
                  <a:pt x="203873" y="292002"/>
                </a:lnTo>
                <a:cubicBezTo>
                  <a:pt x="228732" y="292002"/>
                  <a:pt x="250931" y="309945"/>
                  <a:pt x="253839" y="334662"/>
                </a:cubicBezTo>
                <a:cubicBezTo>
                  <a:pt x="255948" y="352625"/>
                  <a:pt x="248223" y="369502"/>
                  <a:pt x="233978" y="379739"/>
                </a:cubicBezTo>
                <a:lnTo>
                  <a:pt x="892797" y="379739"/>
                </a:lnTo>
                <a:cubicBezTo>
                  <a:pt x="909959" y="379739"/>
                  <a:pt x="923881" y="365811"/>
                  <a:pt x="923881" y="348619"/>
                </a:cubicBezTo>
                <a:lnTo>
                  <a:pt x="923881" y="248514"/>
                </a:lnTo>
                <a:lnTo>
                  <a:pt x="558413" y="0"/>
                </a:lnTo>
                <a:close/>
              </a:path>
            </a:pathLst>
          </a:custGeom>
          <a:solidFill>
            <a:srgbClr val="C8102E"/>
          </a:solidFill>
          <a:ln w="9492" cap="flat">
            <a:noFill/>
            <a:prstDash val="solid"/>
            <a:miter/>
          </a:ln>
        </p:spPr>
        <p:txBody>
          <a:bodyPr rtlCol="0" anchor="ctr"/>
          <a:lstStyle/>
          <a:p>
            <a:endParaRPr lang="tr-TR" sz="7600"/>
          </a:p>
        </p:txBody>
      </p:sp>
      <p:sp>
        <p:nvSpPr>
          <p:cNvPr id="12" name="Serbest Form 11">
            <a:extLst>
              <a:ext uri="{FF2B5EF4-FFF2-40B4-BE49-F238E27FC236}">
                <a16:creationId xmlns:a16="http://schemas.microsoft.com/office/drawing/2014/main" id="{BE0B7F1C-05E4-D542-8910-3C15D74FDA82}"/>
              </a:ext>
            </a:extLst>
          </p:cNvPr>
          <p:cNvSpPr/>
          <p:nvPr userDrawn="1"/>
        </p:nvSpPr>
        <p:spPr>
          <a:xfrm>
            <a:off x="12077814" y="6213812"/>
            <a:ext cx="6392068" cy="3127840"/>
          </a:xfrm>
          <a:custGeom>
            <a:avLst/>
            <a:gdLst>
              <a:gd name="connsiteX0" fmla="*/ 886041 w 883760"/>
              <a:gd name="connsiteY0" fmla="*/ 120161 h 475696"/>
              <a:gd name="connsiteX1" fmla="*/ 886041 w 883760"/>
              <a:gd name="connsiteY1" fmla="*/ 448106 h 475696"/>
              <a:gd name="connsiteX2" fmla="*/ 854967 w 883760"/>
              <a:gd name="connsiteY2" fmla="*/ 479217 h 475696"/>
              <a:gd name="connsiteX3" fmla="*/ 829309 w 883760"/>
              <a:gd name="connsiteY3" fmla="*/ 479217 h 475696"/>
              <a:gd name="connsiteX4" fmla="*/ 829119 w 883760"/>
              <a:gd name="connsiteY4" fmla="*/ 478741 h 475696"/>
              <a:gd name="connsiteX5" fmla="*/ 850405 w 883760"/>
              <a:gd name="connsiteY5" fmla="*/ 433740 h 475696"/>
              <a:gd name="connsiteX6" fmla="*/ 800136 w 883760"/>
              <a:gd name="connsiteY6" fmla="*/ 390071 h 475696"/>
              <a:gd name="connsiteX7" fmla="*/ 792818 w 883760"/>
              <a:gd name="connsiteY7" fmla="*/ 390071 h 475696"/>
              <a:gd name="connsiteX8" fmla="*/ 744449 w 883760"/>
              <a:gd name="connsiteY8" fmla="*/ 436500 h 475696"/>
              <a:gd name="connsiteX9" fmla="*/ 744354 w 883760"/>
              <a:gd name="connsiteY9" fmla="*/ 437260 h 475696"/>
              <a:gd name="connsiteX10" fmla="*/ 765545 w 883760"/>
              <a:gd name="connsiteY10" fmla="*/ 478836 h 475696"/>
              <a:gd name="connsiteX11" fmla="*/ 765450 w 883760"/>
              <a:gd name="connsiteY11" fmla="*/ 479217 h 475696"/>
              <a:gd name="connsiteX12" fmla="*/ 119070 w 883760"/>
              <a:gd name="connsiteY12" fmla="*/ 479217 h 475696"/>
              <a:gd name="connsiteX13" fmla="*/ 87996 w 883760"/>
              <a:gd name="connsiteY13" fmla="*/ 448106 h 475696"/>
              <a:gd name="connsiteX14" fmla="*/ 87996 w 883760"/>
              <a:gd name="connsiteY14" fmla="*/ 423370 h 475696"/>
              <a:gd name="connsiteX15" fmla="*/ 70416 w 883760"/>
              <a:gd name="connsiteY15" fmla="*/ 423370 h 475696"/>
              <a:gd name="connsiteX16" fmla="*/ 54546 w 883760"/>
              <a:gd name="connsiteY16" fmla="*/ 430601 h 475696"/>
              <a:gd name="connsiteX17" fmla="*/ 29459 w 883760"/>
              <a:gd name="connsiteY17" fmla="*/ 444491 h 475696"/>
              <a:gd name="connsiteX18" fmla="*/ 0 w 883760"/>
              <a:gd name="connsiteY18" fmla="*/ 414998 h 475696"/>
              <a:gd name="connsiteX19" fmla="*/ 0 w 883760"/>
              <a:gd name="connsiteY19" fmla="*/ 405674 h 475696"/>
              <a:gd name="connsiteX20" fmla="*/ 29459 w 883760"/>
              <a:gd name="connsiteY20" fmla="*/ 376181 h 475696"/>
              <a:gd name="connsiteX21" fmla="*/ 54546 w 883760"/>
              <a:gd name="connsiteY21" fmla="*/ 390357 h 475696"/>
              <a:gd name="connsiteX22" fmla="*/ 70416 w 883760"/>
              <a:gd name="connsiteY22" fmla="*/ 397492 h 475696"/>
              <a:gd name="connsiteX23" fmla="*/ 87996 w 883760"/>
              <a:gd name="connsiteY23" fmla="*/ 397492 h 475696"/>
              <a:gd name="connsiteX24" fmla="*/ 87996 w 883760"/>
              <a:gd name="connsiteY24" fmla="*/ 191801 h 475696"/>
              <a:gd name="connsiteX25" fmla="*/ 133229 w 883760"/>
              <a:gd name="connsiteY25" fmla="*/ 212351 h 475696"/>
              <a:gd name="connsiteX26" fmla="*/ 176087 w 883760"/>
              <a:gd name="connsiteY26" fmla="*/ 162308 h 475696"/>
              <a:gd name="connsiteX27" fmla="*/ 176087 w 883760"/>
              <a:gd name="connsiteY27" fmla="*/ 154792 h 475696"/>
              <a:gd name="connsiteX28" fmla="*/ 128858 w 883760"/>
              <a:gd name="connsiteY28" fmla="*/ 106271 h 475696"/>
              <a:gd name="connsiteX29" fmla="*/ 125437 w 883760"/>
              <a:gd name="connsiteY29" fmla="*/ 106176 h 475696"/>
              <a:gd name="connsiteX30" fmla="*/ 87996 w 883760"/>
              <a:gd name="connsiteY30" fmla="*/ 126630 h 475696"/>
              <a:gd name="connsiteX31" fmla="*/ 87996 w 883760"/>
              <a:gd name="connsiteY31" fmla="*/ 120161 h 475696"/>
              <a:gd name="connsiteX32" fmla="*/ 119070 w 883760"/>
              <a:gd name="connsiteY32" fmla="*/ 89050 h 475696"/>
              <a:gd name="connsiteX33" fmla="*/ 784456 w 883760"/>
              <a:gd name="connsiteY33" fmla="*/ 89050 h 475696"/>
              <a:gd name="connsiteX34" fmla="*/ 784456 w 883760"/>
              <a:gd name="connsiteY34" fmla="*/ 70498 h 475696"/>
              <a:gd name="connsiteX35" fmla="*/ 777234 w 883760"/>
              <a:gd name="connsiteY35" fmla="*/ 54610 h 475696"/>
              <a:gd name="connsiteX36" fmla="*/ 763360 w 883760"/>
              <a:gd name="connsiteY36" fmla="*/ 29493 h 475696"/>
              <a:gd name="connsiteX37" fmla="*/ 792818 w 883760"/>
              <a:gd name="connsiteY37" fmla="*/ 0 h 475696"/>
              <a:gd name="connsiteX38" fmla="*/ 802131 w 883760"/>
              <a:gd name="connsiteY38" fmla="*/ 0 h 475696"/>
              <a:gd name="connsiteX39" fmla="*/ 831590 w 883760"/>
              <a:gd name="connsiteY39" fmla="*/ 29493 h 475696"/>
              <a:gd name="connsiteX40" fmla="*/ 817431 w 883760"/>
              <a:gd name="connsiteY40" fmla="*/ 54515 h 475696"/>
              <a:gd name="connsiteX41" fmla="*/ 810303 w 883760"/>
              <a:gd name="connsiteY41" fmla="*/ 70498 h 475696"/>
              <a:gd name="connsiteX42" fmla="*/ 810303 w 883760"/>
              <a:gd name="connsiteY42" fmla="*/ 89050 h 475696"/>
              <a:gd name="connsiteX43" fmla="*/ 854967 w 883760"/>
              <a:gd name="connsiteY43" fmla="*/ 89050 h 475696"/>
              <a:gd name="connsiteX44" fmla="*/ 886041 w 883760"/>
              <a:gd name="connsiteY44" fmla="*/ 120161 h 47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883760" h="475696">
                <a:moveTo>
                  <a:pt x="886041" y="120161"/>
                </a:moveTo>
                <a:lnTo>
                  <a:pt x="886041" y="448106"/>
                </a:lnTo>
                <a:cubicBezTo>
                  <a:pt x="886041" y="465327"/>
                  <a:pt x="872167" y="479217"/>
                  <a:pt x="854967" y="479217"/>
                </a:cubicBezTo>
                <a:lnTo>
                  <a:pt x="829309" y="479217"/>
                </a:lnTo>
                <a:cubicBezTo>
                  <a:pt x="829214" y="478932"/>
                  <a:pt x="829214" y="479027"/>
                  <a:pt x="829119" y="478741"/>
                </a:cubicBezTo>
                <a:cubicBezTo>
                  <a:pt x="843943" y="468752"/>
                  <a:pt x="852116" y="451817"/>
                  <a:pt x="850405" y="433740"/>
                </a:cubicBezTo>
                <a:cubicBezTo>
                  <a:pt x="848030" y="409575"/>
                  <a:pt x="824368" y="390071"/>
                  <a:pt x="800136" y="390071"/>
                </a:cubicBezTo>
                <a:lnTo>
                  <a:pt x="792818" y="390071"/>
                </a:lnTo>
                <a:cubicBezTo>
                  <a:pt x="766781" y="390071"/>
                  <a:pt x="745399" y="410717"/>
                  <a:pt x="744449" y="436500"/>
                </a:cubicBezTo>
                <a:cubicBezTo>
                  <a:pt x="744354" y="436785"/>
                  <a:pt x="744354" y="436975"/>
                  <a:pt x="744354" y="437260"/>
                </a:cubicBezTo>
                <a:cubicBezTo>
                  <a:pt x="743309" y="448106"/>
                  <a:pt x="746730" y="467134"/>
                  <a:pt x="765545" y="478836"/>
                </a:cubicBezTo>
                <a:cubicBezTo>
                  <a:pt x="765450" y="479027"/>
                  <a:pt x="765450" y="479027"/>
                  <a:pt x="765450" y="479217"/>
                </a:cubicBezTo>
                <a:lnTo>
                  <a:pt x="119070" y="479217"/>
                </a:lnTo>
                <a:cubicBezTo>
                  <a:pt x="101965" y="479217"/>
                  <a:pt x="87996" y="465327"/>
                  <a:pt x="87996" y="448106"/>
                </a:cubicBezTo>
                <a:lnTo>
                  <a:pt x="87996" y="423370"/>
                </a:lnTo>
                <a:lnTo>
                  <a:pt x="70416" y="423370"/>
                </a:lnTo>
                <a:cubicBezTo>
                  <a:pt x="59582" y="423370"/>
                  <a:pt x="54546" y="430601"/>
                  <a:pt x="54546" y="430601"/>
                </a:cubicBezTo>
                <a:cubicBezTo>
                  <a:pt x="45613" y="446870"/>
                  <a:pt x="29459" y="444491"/>
                  <a:pt x="29459" y="444491"/>
                </a:cubicBezTo>
                <a:cubicBezTo>
                  <a:pt x="13209" y="444491"/>
                  <a:pt x="0" y="431267"/>
                  <a:pt x="0" y="414998"/>
                </a:cubicBezTo>
                <a:lnTo>
                  <a:pt x="0" y="405674"/>
                </a:lnTo>
                <a:cubicBezTo>
                  <a:pt x="0" y="389405"/>
                  <a:pt x="13209" y="376181"/>
                  <a:pt x="29459" y="376181"/>
                </a:cubicBezTo>
                <a:cubicBezTo>
                  <a:pt x="40102" y="376181"/>
                  <a:pt x="49415" y="381889"/>
                  <a:pt x="54546" y="390357"/>
                </a:cubicBezTo>
                <a:cubicBezTo>
                  <a:pt x="54546" y="390357"/>
                  <a:pt x="57397" y="397492"/>
                  <a:pt x="70416" y="397492"/>
                </a:cubicBezTo>
                <a:lnTo>
                  <a:pt x="87996" y="397492"/>
                </a:lnTo>
                <a:lnTo>
                  <a:pt x="87996" y="191801"/>
                </a:lnTo>
                <a:cubicBezTo>
                  <a:pt x="98164" y="206452"/>
                  <a:pt x="115174" y="214349"/>
                  <a:pt x="133229" y="212351"/>
                </a:cubicBezTo>
                <a:cubicBezTo>
                  <a:pt x="158031" y="209592"/>
                  <a:pt x="176087" y="187234"/>
                  <a:pt x="176087" y="162308"/>
                </a:cubicBezTo>
                <a:lnTo>
                  <a:pt x="176087" y="154792"/>
                </a:lnTo>
                <a:cubicBezTo>
                  <a:pt x="176087" y="128438"/>
                  <a:pt x="154991" y="106937"/>
                  <a:pt x="128858" y="106271"/>
                </a:cubicBezTo>
                <a:cubicBezTo>
                  <a:pt x="128003" y="106271"/>
                  <a:pt x="126862" y="106176"/>
                  <a:pt x="125437" y="106176"/>
                </a:cubicBezTo>
                <a:cubicBezTo>
                  <a:pt x="110137" y="106176"/>
                  <a:pt x="96453" y="113787"/>
                  <a:pt x="87996" y="126630"/>
                </a:cubicBezTo>
                <a:lnTo>
                  <a:pt x="87996" y="120161"/>
                </a:lnTo>
                <a:cubicBezTo>
                  <a:pt x="87996" y="102941"/>
                  <a:pt x="101965" y="89050"/>
                  <a:pt x="119070" y="89050"/>
                </a:cubicBezTo>
                <a:lnTo>
                  <a:pt x="784456" y="89050"/>
                </a:lnTo>
                <a:lnTo>
                  <a:pt x="784456" y="70498"/>
                </a:lnTo>
                <a:cubicBezTo>
                  <a:pt x="784456" y="59557"/>
                  <a:pt x="777234" y="54610"/>
                  <a:pt x="777234" y="54610"/>
                </a:cubicBezTo>
                <a:cubicBezTo>
                  <a:pt x="760984" y="45667"/>
                  <a:pt x="763360" y="29493"/>
                  <a:pt x="763360" y="29493"/>
                </a:cubicBezTo>
                <a:cubicBezTo>
                  <a:pt x="763360" y="13129"/>
                  <a:pt x="776569" y="0"/>
                  <a:pt x="792818" y="0"/>
                </a:cubicBezTo>
                <a:lnTo>
                  <a:pt x="802131" y="0"/>
                </a:lnTo>
                <a:cubicBezTo>
                  <a:pt x="818381" y="0"/>
                  <a:pt x="831590" y="13129"/>
                  <a:pt x="831590" y="29493"/>
                </a:cubicBezTo>
                <a:cubicBezTo>
                  <a:pt x="831590" y="40149"/>
                  <a:pt x="825888" y="49377"/>
                  <a:pt x="817431" y="54515"/>
                </a:cubicBezTo>
                <a:cubicBezTo>
                  <a:pt x="817431" y="54515"/>
                  <a:pt x="810303" y="57464"/>
                  <a:pt x="810303" y="70498"/>
                </a:cubicBezTo>
                <a:lnTo>
                  <a:pt x="810303" y="89050"/>
                </a:lnTo>
                <a:lnTo>
                  <a:pt x="854967" y="89050"/>
                </a:lnTo>
                <a:cubicBezTo>
                  <a:pt x="872167" y="89050"/>
                  <a:pt x="886041" y="102941"/>
                  <a:pt x="886041" y="120161"/>
                </a:cubicBezTo>
                <a:close/>
              </a:path>
            </a:pathLst>
          </a:custGeom>
          <a:solidFill>
            <a:srgbClr val="C8102E"/>
          </a:solidFill>
          <a:ln w="9492" cap="flat">
            <a:noFill/>
            <a:prstDash val="solid"/>
            <a:miter/>
          </a:ln>
        </p:spPr>
        <p:txBody>
          <a:bodyPr rtlCol="0" anchor="ctr"/>
          <a:lstStyle/>
          <a:p>
            <a:endParaRPr lang="tr-TR" sz="7600"/>
          </a:p>
        </p:txBody>
      </p:sp>
      <p:sp>
        <p:nvSpPr>
          <p:cNvPr id="13" name="Serbest Form 12">
            <a:extLst>
              <a:ext uri="{FF2B5EF4-FFF2-40B4-BE49-F238E27FC236}">
                <a16:creationId xmlns:a16="http://schemas.microsoft.com/office/drawing/2014/main" id="{19B4A6C4-2D4E-2E45-8443-A116EDDEA150}"/>
              </a:ext>
            </a:extLst>
          </p:cNvPr>
          <p:cNvSpPr/>
          <p:nvPr userDrawn="1"/>
        </p:nvSpPr>
        <p:spPr>
          <a:xfrm>
            <a:off x="9866021" y="4118161"/>
            <a:ext cx="5292354" cy="2564826"/>
          </a:xfrm>
          <a:custGeom>
            <a:avLst/>
            <a:gdLst>
              <a:gd name="connsiteX0" fmla="*/ 646570 w 731715"/>
              <a:gd name="connsiteY0" fmla="*/ 317100 h 390071"/>
              <a:gd name="connsiteX1" fmla="*/ 646570 w 731715"/>
              <a:gd name="connsiteY1" fmla="*/ 324616 h 390071"/>
              <a:gd name="connsiteX2" fmla="*/ 693799 w 731715"/>
              <a:gd name="connsiteY2" fmla="*/ 373041 h 390071"/>
              <a:gd name="connsiteX3" fmla="*/ 697220 w 731715"/>
              <a:gd name="connsiteY3" fmla="*/ 373232 h 390071"/>
              <a:gd name="connsiteX4" fmla="*/ 712425 w 731715"/>
              <a:gd name="connsiteY4" fmla="*/ 370473 h 390071"/>
              <a:gd name="connsiteX5" fmla="*/ 734851 w 731715"/>
              <a:gd name="connsiteY5" fmla="*/ 352396 h 390071"/>
              <a:gd name="connsiteX6" fmla="*/ 734851 w 731715"/>
              <a:gd name="connsiteY6" fmla="*/ 359817 h 390071"/>
              <a:gd name="connsiteX7" fmla="*/ 724683 w 731715"/>
              <a:gd name="connsiteY7" fmla="*/ 382746 h 390071"/>
              <a:gd name="connsiteX8" fmla="*/ 703872 w 731715"/>
              <a:gd name="connsiteY8" fmla="*/ 390928 h 390071"/>
              <a:gd name="connsiteX9" fmla="*/ 224266 w 731715"/>
              <a:gd name="connsiteY9" fmla="*/ 390928 h 390071"/>
              <a:gd name="connsiteX10" fmla="*/ 224171 w 731715"/>
              <a:gd name="connsiteY10" fmla="*/ 390452 h 390071"/>
              <a:gd name="connsiteX11" fmla="*/ 245362 w 731715"/>
              <a:gd name="connsiteY11" fmla="*/ 345356 h 390071"/>
              <a:gd name="connsiteX12" fmla="*/ 195187 w 731715"/>
              <a:gd name="connsiteY12" fmla="*/ 301877 h 390071"/>
              <a:gd name="connsiteX13" fmla="*/ 187775 w 731715"/>
              <a:gd name="connsiteY13" fmla="*/ 301877 h 390071"/>
              <a:gd name="connsiteX14" fmla="*/ 139406 w 731715"/>
              <a:gd name="connsiteY14" fmla="*/ 349066 h 390071"/>
              <a:gd name="connsiteX15" fmla="*/ 160977 w 731715"/>
              <a:gd name="connsiteY15" fmla="*/ 390928 h 390071"/>
              <a:gd name="connsiteX16" fmla="*/ 122681 w 731715"/>
              <a:gd name="connsiteY16" fmla="*/ 390928 h 390071"/>
              <a:gd name="connsiteX17" fmla="*/ 91607 w 731715"/>
              <a:gd name="connsiteY17" fmla="*/ 359817 h 390071"/>
              <a:gd name="connsiteX18" fmla="*/ 91607 w 731715"/>
              <a:gd name="connsiteY18" fmla="*/ 332893 h 390071"/>
              <a:gd name="connsiteX19" fmla="*/ 70416 w 731715"/>
              <a:gd name="connsiteY19" fmla="*/ 332893 h 390071"/>
              <a:gd name="connsiteX20" fmla="*/ 54546 w 731715"/>
              <a:gd name="connsiteY20" fmla="*/ 340218 h 390071"/>
              <a:gd name="connsiteX21" fmla="*/ 29459 w 731715"/>
              <a:gd name="connsiteY21" fmla="*/ 354109 h 390071"/>
              <a:gd name="connsiteX22" fmla="*/ 0 w 731715"/>
              <a:gd name="connsiteY22" fmla="*/ 324616 h 390071"/>
              <a:gd name="connsiteX23" fmla="*/ 0 w 731715"/>
              <a:gd name="connsiteY23" fmla="*/ 315197 h 390071"/>
              <a:gd name="connsiteX24" fmla="*/ 29459 w 731715"/>
              <a:gd name="connsiteY24" fmla="*/ 285799 h 390071"/>
              <a:gd name="connsiteX25" fmla="*/ 54451 w 731715"/>
              <a:gd name="connsiteY25" fmla="*/ 299974 h 390071"/>
              <a:gd name="connsiteX26" fmla="*/ 70416 w 731715"/>
              <a:gd name="connsiteY26" fmla="*/ 307110 h 390071"/>
              <a:gd name="connsiteX27" fmla="*/ 91607 w 731715"/>
              <a:gd name="connsiteY27" fmla="*/ 307110 h 390071"/>
              <a:gd name="connsiteX28" fmla="*/ 91607 w 731715"/>
              <a:gd name="connsiteY28" fmla="*/ 31111 h 390071"/>
              <a:gd name="connsiteX29" fmla="*/ 122681 w 731715"/>
              <a:gd name="connsiteY29" fmla="*/ 0 h 390071"/>
              <a:gd name="connsiteX30" fmla="*/ 703777 w 731715"/>
              <a:gd name="connsiteY30" fmla="*/ 0 h 390071"/>
              <a:gd name="connsiteX31" fmla="*/ 734851 w 731715"/>
              <a:gd name="connsiteY31" fmla="*/ 31111 h 390071"/>
              <a:gd name="connsiteX32" fmla="*/ 734851 w 731715"/>
              <a:gd name="connsiteY32" fmla="*/ 287892 h 390071"/>
              <a:gd name="connsiteX33" fmla="*/ 689523 w 731715"/>
              <a:gd name="connsiteY33" fmla="*/ 267056 h 390071"/>
              <a:gd name="connsiteX34" fmla="*/ 647901 w 731715"/>
              <a:gd name="connsiteY34" fmla="*/ 305873 h 390071"/>
              <a:gd name="connsiteX35" fmla="*/ 646570 w 731715"/>
              <a:gd name="connsiteY35" fmla="*/ 317100 h 390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31715" h="390071">
                <a:moveTo>
                  <a:pt x="646570" y="317100"/>
                </a:moveTo>
                <a:lnTo>
                  <a:pt x="646570" y="324616"/>
                </a:lnTo>
                <a:cubicBezTo>
                  <a:pt x="646570" y="350969"/>
                  <a:pt x="667667" y="372471"/>
                  <a:pt x="693799" y="373041"/>
                </a:cubicBezTo>
                <a:cubicBezTo>
                  <a:pt x="694655" y="373137"/>
                  <a:pt x="695795" y="373232"/>
                  <a:pt x="697220" y="373232"/>
                </a:cubicBezTo>
                <a:cubicBezTo>
                  <a:pt x="702542" y="373232"/>
                  <a:pt x="707673" y="372280"/>
                  <a:pt x="712425" y="370473"/>
                </a:cubicBezTo>
                <a:cubicBezTo>
                  <a:pt x="721452" y="367238"/>
                  <a:pt x="729340" y="360959"/>
                  <a:pt x="734851" y="352396"/>
                </a:cubicBezTo>
                <a:lnTo>
                  <a:pt x="734851" y="359817"/>
                </a:lnTo>
                <a:cubicBezTo>
                  <a:pt x="734851" y="368855"/>
                  <a:pt x="730955" y="377037"/>
                  <a:pt x="724683" y="382746"/>
                </a:cubicBezTo>
                <a:cubicBezTo>
                  <a:pt x="719267" y="387788"/>
                  <a:pt x="711950" y="390928"/>
                  <a:pt x="703872" y="390928"/>
                </a:cubicBezTo>
                <a:lnTo>
                  <a:pt x="224266" y="390928"/>
                </a:lnTo>
                <a:cubicBezTo>
                  <a:pt x="224171" y="390642"/>
                  <a:pt x="224171" y="390737"/>
                  <a:pt x="224171" y="390452"/>
                </a:cubicBezTo>
                <a:cubicBezTo>
                  <a:pt x="238995" y="380462"/>
                  <a:pt x="247168" y="363527"/>
                  <a:pt x="245362" y="345356"/>
                </a:cubicBezTo>
                <a:cubicBezTo>
                  <a:pt x="242987" y="321286"/>
                  <a:pt x="219325" y="301877"/>
                  <a:pt x="195187" y="301877"/>
                </a:cubicBezTo>
                <a:lnTo>
                  <a:pt x="187775" y="301877"/>
                </a:lnTo>
                <a:cubicBezTo>
                  <a:pt x="161453" y="301877"/>
                  <a:pt x="139976" y="322903"/>
                  <a:pt x="139406" y="349066"/>
                </a:cubicBezTo>
                <a:cubicBezTo>
                  <a:pt x="138266" y="360007"/>
                  <a:pt x="141877" y="379226"/>
                  <a:pt x="160977" y="390928"/>
                </a:cubicBezTo>
                <a:lnTo>
                  <a:pt x="122681" y="390928"/>
                </a:lnTo>
                <a:cubicBezTo>
                  <a:pt x="105576" y="390928"/>
                  <a:pt x="91607" y="376942"/>
                  <a:pt x="91607" y="359817"/>
                </a:cubicBezTo>
                <a:lnTo>
                  <a:pt x="91607" y="332893"/>
                </a:lnTo>
                <a:lnTo>
                  <a:pt x="70416" y="332893"/>
                </a:lnTo>
                <a:cubicBezTo>
                  <a:pt x="59488" y="332893"/>
                  <a:pt x="54546" y="340218"/>
                  <a:pt x="54546" y="340218"/>
                </a:cubicBezTo>
                <a:cubicBezTo>
                  <a:pt x="45613" y="356487"/>
                  <a:pt x="29459" y="354109"/>
                  <a:pt x="29459" y="354109"/>
                </a:cubicBezTo>
                <a:cubicBezTo>
                  <a:pt x="13114" y="354109"/>
                  <a:pt x="0" y="340884"/>
                  <a:pt x="0" y="324616"/>
                </a:cubicBezTo>
                <a:lnTo>
                  <a:pt x="0" y="315197"/>
                </a:lnTo>
                <a:cubicBezTo>
                  <a:pt x="0" y="298928"/>
                  <a:pt x="13114" y="285799"/>
                  <a:pt x="29459" y="285799"/>
                </a:cubicBezTo>
                <a:cubicBezTo>
                  <a:pt x="40102" y="285799"/>
                  <a:pt x="49320" y="291507"/>
                  <a:pt x="54451" y="299974"/>
                </a:cubicBezTo>
                <a:cubicBezTo>
                  <a:pt x="54451" y="299974"/>
                  <a:pt x="57397" y="307110"/>
                  <a:pt x="70416" y="307110"/>
                </a:cubicBezTo>
                <a:lnTo>
                  <a:pt x="91607" y="307110"/>
                </a:lnTo>
                <a:lnTo>
                  <a:pt x="91607" y="31111"/>
                </a:lnTo>
                <a:cubicBezTo>
                  <a:pt x="91607" y="13890"/>
                  <a:pt x="105576" y="0"/>
                  <a:pt x="122681" y="0"/>
                </a:cubicBezTo>
                <a:lnTo>
                  <a:pt x="703777" y="0"/>
                </a:lnTo>
                <a:cubicBezTo>
                  <a:pt x="720977" y="0"/>
                  <a:pt x="734851" y="13890"/>
                  <a:pt x="734851" y="31111"/>
                </a:cubicBezTo>
                <a:lnTo>
                  <a:pt x="734851" y="287892"/>
                </a:lnTo>
                <a:cubicBezTo>
                  <a:pt x="724778" y="273145"/>
                  <a:pt x="707673" y="265058"/>
                  <a:pt x="689523" y="267056"/>
                </a:cubicBezTo>
                <a:cubicBezTo>
                  <a:pt x="668427" y="269340"/>
                  <a:pt x="652272" y="285704"/>
                  <a:pt x="647901" y="305873"/>
                </a:cubicBezTo>
                <a:cubicBezTo>
                  <a:pt x="646950" y="309488"/>
                  <a:pt x="646570" y="313294"/>
                  <a:pt x="646570" y="317100"/>
                </a:cubicBezTo>
                <a:close/>
              </a:path>
            </a:pathLst>
          </a:custGeom>
          <a:solidFill>
            <a:srgbClr val="272A30"/>
          </a:solidFill>
          <a:ln w="9492" cap="flat">
            <a:noFill/>
            <a:prstDash val="solid"/>
            <a:miter/>
          </a:ln>
        </p:spPr>
        <p:txBody>
          <a:bodyPr rtlCol="0" anchor="ctr"/>
          <a:lstStyle/>
          <a:p>
            <a:endParaRPr lang="tr-TR" sz="7600"/>
          </a:p>
        </p:txBody>
      </p:sp>
      <p:sp>
        <p:nvSpPr>
          <p:cNvPr id="14" name="Serbest Form 13">
            <a:extLst>
              <a:ext uri="{FF2B5EF4-FFF2-40B4-BE49-F238E27FC236}">
                <a16:creationId xmlns:a16="http://schemas.microsoft.com/office/drawing/2014/main" id="{4B1104A1-AE0F-D440-92A5-52DF686CA1A6}"/>
              </a:ext>
            </a:extLst>
          </p:cNvPr>
          <p:cNvSpPr/>
          <p:nvPr userDrawn="1"/>
        </p:nvSpPr>
        <p:spPr>
          <a:xfrm>
            <a:off x="14680004" y="2559870"/>
            <a:ext cx="5086160" cy="4128748"/>
          </a:xfrm>
          <a:custGeom>
            <a:avLst/>
            <a:gdLst>
              <a:gd name="connsiteX0" fmla="*/ 704157 w 703206"/>
              <a:gd name="connsiteY0" fmla="*/ 518510 h 627919"/>
              <a:gd name="connsiteX1" fmla="*/ 704157 w 703206"/>
              <a:gd name="connsiteY1" fmla="*/ 627920 h 627919"/>
              <a:gd name="connsiteX2" fmla="*/ 469533 w 703206"/>
              <a:gd name="connsiteY2" fmla="*/ 627920 h 627919"/>
              <a:gd name="connsiteX3" fmla="*/ 469438 w 703206"/>
              <a:gd name="connsiteY3" fmla="*/ 627444 h 627919"/>
              <a:gd name="connsiteX4" fmla="*/ 490534 w 703206"/>
              <a:gd name="connsiteY4" fmla="*/ 582348 h 627919"/>
              <a:gd name="connsiteX5" fmla="*/ 440455 w 703206"/>
              <a:gd name="connsiteY5" fmla="*/ 538869 h 627919"/>
              <a:gd name="connsiteX6" fmla="*/ 433042 w 703206"/>
              <a:gd name="connsiteY6" fmla="*/ 538869 h 627919"/>
              <a:gd name="connsiteX7" fmla="*/ 384578 w 703206"/>
              <a:gd name="connsiteY7" fmla="*/ 586059 h 627919"/>
              <a:gd name="connsiteX8" fmla="*/ 406245 w 703206"/>
              <a:gd name="connsiteY8" fmla="*/ 627920 h 627919"/>
              <a:gd name="connsiteX9" fmla="*/ 119355 w 703206"/>
              <a:gd name="connsiteY9" fmla="*/ 627920 h 627919"/>
              <a:gd name="connsiteX10" fmla="*/ 88281 w 703206"/>
              <a:gd name="connsiteY10" fmla="*/ 596809 h 627919"/>
              <a:gd name="connsiteX11" fmla="*/ 88281 w 703206"/>
              <a:gd name="connsiteY11" fmla="*/ 569885 h 627919"/>
              <a:gd name="connsiteX12" fmla="*/ 70416 w 703206"/>
              <a:gd name="connsiteY12" fmla="*/ 569885 h 627919"/>
              <a:gd name="connsiteX13" fmla="*/ 54451 w 703206"/>
              <a:gd name="connsiteY13" fmla="*/ 577211 h 627919"/>
              <a:gd name="connsiteX14" fmla="*/ 29364 w 703206"/>
              <a:gd name="connsiteY14" fmla="*/ 591101 h 627919"/>
              <a:gd name="connsiteX15" fmla="*/ 0 w 703206"/>
              <a:gd name="connsiteY15" fmla="*/ 561608 h 627919"/>
              <a:gd name="connsiteX16" fmla="*/ 0 w 703206"/>
              <a:gd name="connsiteY16" fmla="*/ 552189 h 627919"/>
              <a:gd name="connsiteX17" fmla="*/ 29364 w 703206"/>
              <a:gd name="connsiteY17" fmla="*/ 522791 h 627919"/>
              <a:gd name="connsiteX18" fmla="*/ 54451 w 703206"/>
              <a:gd name="connsiteY18" fmla="*/ 536967 h 627919"/>
              <a:gd name="connsiteX19" fmla="*/ 70416 w 703206"/>
              <a:gd name="connsiteY19" fmla="*/ 544102 h 627919"/>
              <a:gd name="connsiteX20" fmla="*/ 88281 w 703206"/>
              <a:gd name="connsiteY20" fmla="*/ 544102 h 627919"/>
              <a:gd name="connsiteX21" fmla="*/ 88281 w 703206"/>
              <a:gd name="connsiteY21" fmla="*/ 0 h 627919"/>
              <a:gd name="connsiteX22" fmla="*/ 363862 w 703206"/>
              <a:gd name="connsiteY22" fmla="*/ 0 h 627919"/>
              <a:gd name="connsiteX23" fmla="*/ 363862 w 703206"/>
              <a:gd name="connsiteY23" fmla="*/ 287035 h 627919"/>
              <a:gd name="connsiteX24" fmla="*/ 522179 w 703206"/>
              <a:gd name="connsiteY24" fmla="*/ 394733 h 627919"/>
              <a:gd name="connsiteX25" fmla="*/ 704157 w 703206"/>
              <a:gd name="connsiteY25" fmla="*/ 518510 h 627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03206" h="627919">
                <a:moveTo>
                  <a:pt x="704157" y="518510"/>
                </a:moveTo>
                <a:lnTo>
                  <a:pt x="704157" y="627920"/>
                </a:lnTo>
                <a:lnTo>
                  <a:pt x="469533" y="627920"/>
                </a:lnTo>
                <a:cubicBezTo>
                  <a:pt x="469438" y="627634"/>
                  <a:pt x="469533" y="627730"/>
                  <a:pt x="469438" y="627444"/>
                </a:cubicBezTo>
                <a:cubicBezTo>
                  <a:pt x="484262" y="617455"/>
                  <a:pt x="492340" y="600520"/>
                  <a:pt x="490534" y="582348"/>
                </a:cubicBezTo>
                <a:cubicBezTo>
                  <a:pt x="488064" y="557231"/>
                  <a:pt x="465637" y="538869"/>
                  <a:pt x="440455" y="538869"/>
                </a:cubicBezTo>
                <a:lnTo>
                  <a:pt x="433042" y="538869"/>
                </a:lnTo>
                <a:cubicBezTo>
                  <a:pt x="406720" y="538869"/>
                  <a:pt x="385243" y="559895"/>
                  <a:pt x="384578" y="586059"/>
                </a:cubicBezTo>
                <a:cubicBezTo>
                  <a:pt x="383533" y="597000"/>
                  <a:pt x="387049" y="616218"/>
                  <a:pt x="406245" y="627920"/>
                </a:cubicBezTo>
                <a:lnTo>
                  <a:pt x="119355" y="627920"/>
                </a:lnTo>
                <a:cubicBezTo>
                  <a:pt x="102155" y="627920"/>
                  <a:pt x="88281" y="613934"/>
                  <a:pt x="88281" y="596809"/>
                </a:cubicBezTo>
                <a:lnTo>
                  <a:pt x="88281" y="569885"/>
                </a:lnTo>
                <a:lnTo>
                  <a:pt x="70416" y="569885"/>
                </a:lnTo>
                <a:cubicBezTo>
                  <a:pt x="59487" y="569885"/>
                  <a:pt x="54451" y="577211"/>
                  <a:pt x="54451" y="577211"/>
                </a:cubicBezTo>
                <a:cubicBezTo>
                  <a:pt x="45518" y="593479"/>
                  <a:pt x="29364" y="591101"/>
                  <a:pt x="29364" y="591101"/>
                </a:cubicBezTo>
                <a:cubicBezTo>
                  <a:pt x="13114" y="591101"/>
                  <a:pt x="0" y="577877"/>
                  <a:pt x="0" y="561608"/>
                </a:cubicBezTo>
                <a:lnTo>
                  <a:pt x="0" y="552189"/>
                </a:lnTo>
                <a:cubicBezTo>
                  <a:pt x="0" y="535920"/>
                  <a:pt x="13114" y="522791"/>
                  <a:pt x="29364" y="522791"/>
                </a:cubicBezTo>
                <a:cubicBezTo>
                  <a:pt x="40007" y="522791"/>
                  <a:pt x="49319" y="528499"/>
                  <a:pt x="54451" y="536967"/>
                </a:cubicBezTo>
                <a:cubicBezTo>
                  <a:pt x="54451" y="536967"/>
                  <a:pt x="57302" y="544102"/>
                  <a:pt x="70416" y="544102"/>
                </a:cubicBezTo>
                <a:lnTo>
                  <a:pt x="88281" y="544102"/>
                </a:lnTo>
                <a:lnTo>
                  <a:pt x="88281" y="0"/>
                </a:lnTo>
                <a:lnTo>
                  <a:pt x="363862" y="0"/>
                </a:lnTo>
                <a:lnTo>
                  <a:pt x="363862" y="287035"/>
                </a:lnTo>
                <a:lnTo>
                  <a:pt x="522179" y="394733"/>
                </a:lnTo>
                <a:lnTo>
                  <a:pt x="704157" y="518510"/>
                </a:lnTo>
                <a:close/>
              </a:path>
            </a:pathLst>
          </a:custGeom>
          <a:solidFill>
            <a:srgbClr val="C8102E"/>
          </a:solidFill>
          <a:ln w="9492" cap="flat">
            <a:noFill/>
            <a:prstDash val="solid"/>
            <a:miter/>
          </a:ln>
        </p:spPr>
        <p:txBody>
          <a:bodyPr rtlCol="0" anchor="ctr"/>
          <a:lstStyle/>
          <a:p>
            <a:endParaRPr lang="tr-TR" sz="7600"/>
          </a:p>
        </p:txBody>
      </p:sp>
      <p:pic>
        <p:nvPicPr>
          <p:cNvPr id="15" name="Resim 14">
            <a:extLst>
              <a:ext uri="{FF2B5EF4-FFF2-40B4-BE49-F238E27FC236}">
                <a16:creationId xmlns:a16="http://schemas.microsoft.com/office/drawing/2014/main" id="{AB183A2B-F2FC-964A-9E1B-A42C4B44C7AC}"/>
              </a:ext>
            </a:extLst>
          </p:cNvPr>
          <p:cNvPicPr>
            <a:picLocks noChangeAspect="1"/>
          </p:cNvPicPr>
          <p:nvPr userDrawn="1"/>
        </p:nvPicPr>
        <p:blipFill>
          <a:blip r:embed="rId6">
            <a:alphaModFix amt="20000"/>
          </a:blip>
          <a:srcRect l="14391" t="1351" r="9657"/>
          <a:stretch>
            <a:fillRect/>
          </a:stretch>
        </p:blipFill>
        <p:spPr>
          <a:xfrm>
            <a:off x="14681501" y="2559680"/>
            <a:ext cx="5093038" cy="4123116"/>
          </a:xfrm>
          <a:custGeom>
            <a:avLst/>
            <a:gdLst>
              <a:gd name="connsiteX0" fmla="*/ 290237 w 2315017"/>
              <a:gd name="connsiteY0" fmla="*/ 0 h 2061558"/>
              <a:gd name="connsiteX1" fmla="*/ 1196249 w 2315017"/>
              <a:gd name="connsiteY1" fmla="*/ 0 h 2061558"/>
              <a:gd name="connsiteX2" fmla="*/ 1196249 w 2315017"/>
              <a:gd name="connsiteY2" fmla="*/ 943669 h 2061558"/>
              <a:gd name="connsiteX3" fmla="*/ 1716739 w 2315017"/>
              <a:gd name="connsiteY3" fmla="*/ 1297742 h 2061558"/>
              <a:gd name="connsiteX4" fmla="*/ 2315017 w 2315017"/>
              <a:gd name="connsiteY4" fmla="*/ 1704676 h 2061558"/>
              <a:gd name="connsiteX5" fmla="*/ 2315017 w 2315017"/>
              <a:gd name="connsiteY5" fmla="*/ 2061558 h 2061558"/>
              <a:gd name="connsiteX6" fmla="*/ 1544758 w 2315017"/>
              <a:gd name="connsiteY6" fmla="*/ 2061558 h 2061558"/>
              <a:gd name="connsiteX7" fmla="*/ 1575577 w 2315017"/>
              <a:gd name="connsiteY7" fmla="*/ 2034194 h 2061558"/>
              <a:gd name="connsiteX8" fmla="*/ 1612701 w 2315017"/>
              <a:gd name="connsiteY8" fmla="*/ 1914553 h 2061558"/>
              <a:gd name="connsiteX9" fmla="*/ 1448059 w 2315017"/>
              <a:gd name="connsiteY9" fmla="*/ 1771610 h 2061558"/>
              <a:gd name="connsiteX10" fmla="*/ 1423688 w 2315017"/>
              <a:gd name="connsiteY10" fmla="*/ 1771610 h 2061558"/>
              <a:gd name="connsiteX11" fmla="*/ 1264355 w 2315017"/>
              <a:gd name="connsiteY11" fmla="*/ 1926753 h 2061558"/>
              <a:gd name="connsiteX12" fmla="*/ 1297351 w 2315017"/>
              <a:gd name="connsiteY12" fmla="*/ 2031702 h 2061558"/>
              <a:gd name="connsiteX13" fmla="*/ 1332290 w 2315017"/>
              <a:gd name="connsiteY13" fmla="*/ 2061558 h 2061558"/>
              <a:gd name="connsiteX14" fmla="*/ 378477 w 2315017"/>
              <a:gd name="connsiteY14" fmla="*/ 2061558 h 2061558"/>
              <a:gd name="connsiteX15" fmla="*/ 352579 w 2315017"/>
              <a:gd name="connsiteY15" fmla="*/ 2056313 h 2061558"/>
              <a:gd name="connsiteX16" fmla="*/ 290237 w 2315017"/>
              <a:gd name="connsiteY16" fmla="*/ 1962096 h 2061558"/>
              <a:gd name="connsiteX17" fmla="*/ 290237 w 2315017"/>
              <a:gd name="connsiteY17" fmla="*/ 1873579 h 2061558"/>
              <a:gd name="connsiteX18" fmla="*/ 231503 w 2315017"/>
              <a:gd name="connsiteY18" fmla="*/ 1873579 h 2061558"/>
              <a:gd name="connsiteX19" fmla="*/ 179016 w 2315017"/>
              <a:gd name="connsiteY19" fmla="*/ 1897664 h 2061558"/>
              <a:gd name="connsiteX20" fmla="*/ 96539 w 2315017"/>
              <a:gd name="connsiteY20" fmla="*/ 1943330 h 2061558"/>
              <a:gd name="connsiteX21" fmla="*/ 0 w 2315017"/>
              <a:gd name="connsiteY21" fmla="*/ 1846367 h 2061558"/>
              <a:gd name="connsiteX22" fmla="*/ 0 w 2315017"/>
              <a:gd name="connsiteY22" fmla="*/ 1815401 h 2061558"/>
              <a:gd name="connsiteX23" fmla="*/ 96539 w 2315017"/>
              <a:gd name="connsiteY23" fmla="*/ 1718751 h 2061558"/>
              <a:gd name="connsiteX24" fmla="*/ 179016 w 2315017"/>
              <a:gd name="connsiteY24" fmla="*/ 1765356 h 2061558"/>
              <a:gd name="connsiteX25" fmla="*/ 231503 w 2315017"/>
              <a:gd name="connsiteY25" fmla="*/ 1788814 h 2061558"/>
              <a:gd name="connsiteX26" fmla="*/ 290237 w 2315017"/>
              <a:gd name="connsiteY26" fmla="*/ 1788814 h 2061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15017" h="2061558">
                <a:moveTo>
                  <a:pt x="290237" y="0"/>
                </a:moveTo>
                <a:lnTo>
                  <a:pt x="1196249" y="0"/>
                </a:lnTo>
                <a:lnTo>
                  <a:pt x="1196249" y="943669"/>
                </a:lnTo>
                <a:lnTo>
                  <a:pt x="1716739" y="1297742"/>
                </a:lnTo>
                <a:lnTo>
                  <a:pt x="2315017" y="1704676"/>
                </a:lnTo>
                <a:lnTo>
                  <a:pt x="2315017" y="2061558"/>
                </a:lnTo>
                <a:lnTo>
                  <a:pt x="1544758" y="2061558"/>
                </a:lnTo>
                <a:lnTo>
                  <a:pt x="1575577" y="2034194"/>
                </a:lnTo>
                <a:cubicBezTo>
                  <a:pt x="1603329" y="2001880"/>
                  <a:pt x="1617155" y="1959360"/>
                  <a:pt x="1612701" y="1914553"/>
                </a:cubicBezTo>
                <a:cubicBezTo>
                  <a:pt x="1604581" y="1831977"/>
                  <a:pt x="1530849" y="1771610"/>
                  <a:pt x="1448059" y="1771610"/>
                </a:cubicBezTo>
                <a:lnTo>
                  <a:pt x="1423688" y="1771610"/>
                </a:lnTo>
                <a:cubicBezTo>
                  <a:pt x="1337151" y="1771610"/>
                  <a:pt x="1266542" y="1840736"/>
                  <a:pt x="1264355" y="1926753"/>
                </a:cubicBezTo>
                <a:cubicBezTo>
                  <a:pt x="1261779" y="1953731"/>
                  <a:pt x="1267637" y="1996015"/>
                  <a:pt x="1297351" y="2031702"/>
                </a:cubicBezTo>
                <a:lnTo>
                  <a:pt x="1332290" y="2061558"/>
                </a:lnTo>
                <a:lnTo>
                  <a:pt x="378477" y="2061558"/>
                </a:lnTo>
                <a:lnTo>
                  <a:pt x="352579" y="2056313"/>
                </a:lnTo>
                <a:cubicBezTo>
                  <a:pt x="315894" y="2040742"/>
                  <a:pt x="290237" y="2004321"/>
                  <a:pt x="290237" y="1962096"/>
                </a:cubicBezTo>
                <a:lnTo>
                  <a:pt x="290237" y="1873579"/>
                </a:lnTo>
                <a:lnTo>
                  <a:pt x="231503" y="1873579"/>
                </a:lnTo>
                <a:cubicBezTo>
                  <a:pt x="195572" y="1873579"/>
                  <a:pt x="179016" y="1897664"/>
                  <a:pt x="179016" y="1897664"/>
                </a:cubicBezTo>
                <a:cubicBezTo>
                  <a:pt x="149647" y="1951148"/>
                  <a:pt x="96539" y="1943330"/>
                  <a:pt x="96539" y="1943330"/>
                </a:cubicBezTo>
                <a:cubicBezTo>
                  <a:pt x="43114" y="1943330"/>
                  <a:pt x="0" y="1899854"/>
                  <a:pt x="0" y="1846367"/>
                </a:cubicBezTo>
                <a:lnTo>
                  <a:pt x="0" y="1815401"/>
                </a:lnTo>
                <a:cubicBezTo>
                  <a:pt x="0" y="1761914"/>
                  <a:pt x="43114" y="1718751"/>
                  <a:pt x="96539" y="1718751"/>
                </a:cubicBezTo>
                <a:cubicBezTo>
                  <a:pt x="131529" y="1718751"/>
                  <a:pt x="162144" y="1737517"/>
                  <a:pt x="179016" y="1765356"/>
                </a:cubicBezTo>
                <a:cubicBezTo>
                  <a:pt x="179016" y="1765356"/>
                  <a:pt x="188389" y="1788814"/>
                  <a:pt x="231503" y="1788814"/>
                </a:cubicBezTo>
                <a:lnTo>
                  <a:pt x="290237" y="1788814"/>
                </a:lnTo>
                <a:close/>
              </a:path>
            </a:pathLst>
          </a:custGeom>
        </p:spPr>
      </p:pic>
      <p:sp>
        <p:nvSpPr>
          <p:cNvPr id="16" name="Serbest Form 15">
            <a:extLst>
              <a:ext uri="{FF2B5EF4-FFF2-40B4-BE49-F238E27FC236}">
                <a16:creationId xmlns:a16="http://schemas.microsoft.com/office/drawing/2014/main" id="{C589CD6F-B805-6E4B-AD32-2D442BA8170B}"/>
              </a:ext>
            </a:extLst>
          </p:cNvPr>
          <p:cNvSpPr/>
          <p:nvPr userDrawn="1"/>
        </p:nvSpPr>
        <p:spPr>
          <a:xfrm>
            <a:off x="14825028" y="8918146"/>
            <a:ext cx="3642788" cy="3127840"/>
          </a:xfrm>
          <a:custGeom>
            <a:avLst/>
            <a:gdLst>
              <a:gd name="connsiteX0" fmla="*/ 506214 w 503648"/>
              <a:gd name="connsiteY0" fmla="*/ 120256 h 475696"/>
              <a:gd name="connsiteX1" fmla="*/ 506214 w 503648"/>
              <a:gd name="connsiteY1" fmla="*/ 448011 h 475696"/>
              <a:gd name="connsiteX2" fmla="*/ 475140 w 503648"/>
              <a:gd name="connsiteY2" fmla="*/ 479122 h 475696"/>
              <a:gd name="connsiteX3" fmla="*/ 31169 w 503648"/>
              <a:gd name="connsiteY3" fmla="*/ 479122 h 475696"/>
              <a:gd name="connsiteX4" fmla="*/ 0 w 503648"/>
              <a:gd name="connsiteY4" fmla="*/ 448011 h 475696"/>
              <a:gd name="connsiteX5" fmla="*/ 0 w 503648"/>
              <a:gd name="connsiteY5" fmla="*/ 353062 h 475696"/>
              <a:gd name="connsiteX6" fmla="*/ 39722 w 503648"/>
              <a:gd name="connsiteY6" fmla="*/ 369331 h 475696"/>
              <a:gd name="connsiteX7" fmla="*/ 84670 w 503648"/>
              <a:gd name="connsiteY7" fmla="*/ 318812 h 475696"/>
              <a:gd name="connsiteX8" fmla="*/ 84670 w 503648"/>
              <a:gd name="connsiteY8" fmla="*/ 311581 h 475696"/>
              <a:gd name="connsiteX9" fmla="*/ 37346 w 503648"/>
              <a:gd name="connsiteY9" fmla="*/ 263060 h 475696"/>
              <a:gd name="connsiteX10" fmla="*/ 33925 w 503648"/>
              <a:gd name="connsiteY10" fmla="*/ 262965 h 475696"/>
              <a:gd name="connsiteX11" fmla="*/ 0 w 503648"/>
              <a:gd name="connsiteY11" fmla="*/ 278758 h 475696"/>
              <a:gd name="connsiteX12" fmla="*/ 0 w 503648"/>
              <a:gd name="connsiteY12" fmla="*/ 120256 h 475696"/>
              <a:gd name="connsiteX13" fmla="*/ 31169 w 503648"/>
              <a:gd name="connsiteY13" fmla="*/ 89146 h 475696"/>
              <a:gd name="connsiteX14" fmla="*/ 404629 w 503648"/>
              <a:gd name="connsiteY14" fmla="*/ 89146 h 475696"/>
              <a:gd name="connsiteX15" fmla="*/ 404629 w 503648"/>
              <a:gd name="connsiteY15" fmla="*/ 70498 h 475696"/>
              <a:gd name="connsiteX16" fmla="*/ 397407 w 503648"/>
              <a:gd name="connsiteY16" fmla="*/ 54610 h 475696"/>
              <a:gd name="connsiteX17" fmla="*/ 383533 w 503648"/>
              <a:gd name="connsiteY17" fmla="*/ 29398 h 475696"/>
              <a:gd name="connsiteX18" fmla="*/ 412992 w 503648"/>
              <a:gd name="connsiteY18" fmla="*/ 0 h 475696"/>
              <a:gd name="connsiteX19" fmla="*/ 422304 w 503648"/>
              <a:gd name="connsiteY19" fmla="*/ 0 h 475696"/>
              <a:gd name="connsiteX20" fmla="*/ 451763 w 503648"/>
              <a:gd name="connsiteY20" fmla="*/ 29398 h 475696"/>
              <a:gd name="connsiteX21" fmla="*/ 437604 w 503648"/>
              <a:gd name="connsiteY21" fmla="*/ 54515 h 475696"/>
              <a:gd name="connsiteX22" fmla="*/ 430477 w 503648"/>
              <a:gd name="connsiteY22" fmla="*/ 70498 h 475696"/>
              <a:gd name="connsiteX23" fmla="*/ 430477 w 503648"/>
              <a:gd name="connsiteY23" fmla="*/ 89146 h 475696"/>
              <a:gd name="connsiteX24" fmla="*/ 475140 w 503648"/>
              <a:gd name="connsiteY24" fmla="*/ 89146 h 475696"/>
              <a:gd name="connsiteX25" fmla="*/ 506214 w 503648"/>
              <a:gd name="connsiteY25" fmla="*/ 120256 h 47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3648" h="475696">
                <a:moveTo>
                  <a:pt x="506214" y="120256"/>
                </a:moveTo>
                <a:lnTo>
                  <a:pt x="506214" y="448011"/>
                </a:lnTo>
                <a:cubicBezTo>
                  <a:pt x="506214" y="465136"/>
                  <a:pt x="492340" y="479122"/>
                  <a:pt x="475140" y="479122"/>
                </a:cubicBezTo>
                <a:lnTo>
                  <a:pt x="31169" y="479122"/>
                </a:lnTo>
                <a:cubicBezTo>
                  <a:pt x="13969" y="479122"/>
                  <a:pt x="0" y="465136"/>
                  <a:pt x="0" y="448011"/>
                </a:cubicBezTo>
                <a:lnTo>
                  <a:pt x="0" y="353062"/>
                </a:lnTo>
                <a:cubicBezTo>
                  <a:pt x="9883" y="364289"/>
                  <a:pt x="24327" y="370378"/>
                  <a:pt x="39722" y="369331"/>
                </a:cubicBezTo>
                <a:cubicBezTo>
                  <a:pt x="65474" y="367523"/>
                  <a:pt x="84670" y="344595"/>
                  <a:pt x="84670" y="318812"/>
                </a:cubicBezTo>
                <a:lnTo>
                  <a:pt x="84670" y="311581"/>
                </a:lnTo>
                <a:cubicBezTo>
                  <a:pt x="84670" y="285228"/>
                  <a:pt x="63574" y="263726"/>
                  <a:pt x="37346" y="263060"/>
                </a:cubicBezTo>
                <a:cubicBezTo>
                  <a:pt x="36491" y="263060"/>
                  <a:pt x="35350" y="262965"/>
                  <a:pt x="33925" y="262965"/>
                </a:cubicBezTo>
                <a:cubicBezTo>
                  <a:pt x="20621" y="262965"/>
                  <a:pt x="8552" y="268769"/>
                  <a:pt x="0" y="278758"/>
                </a:cubicBezTo>
                <a:lnTo>
                  <a:pt x="0" y="120256"/>
                </a:lnTo>
                <a:cubicBezTo>
                  <a:pt x="0" y="103131"/>
                  <a:pt x="13969" y="89146"/>
                  <a:pt x="31169" y="89146"/>
                </a:cubicBezTo>
                <a:lnTo>
                  <a:pt x="404629" y="89146"/>
                </a:lnTo>
                <a:lnTo>
                  <a:pt x="404629" y="70498"/>
                </a:lnTo>
                <a:cubicBezTo>
                  <a:pt x="404629" y="59557"/>
                  <a:pt x="397407" y="54610"/>
                  <a:pt x="397407" y="54610"/>
                </a:cubicBezTo>
                <a:cubicBezTo>
                  <a:pt x="381157" y="45667"/>
                  <a:pt x="383533" y="29398"/>
                  <a:pt x="383533" y="29398"/>
                </a:cubicBezTo>
                <a:cubicBezTo>
                  <a:pt x="383533" y="13129"/>
                  <a:pt x="396742" y="0"/>
                  <a:pt x="412992" y="0"/>
                </a:cubicBezTo>
                <a:lnTo>
                  <a:pt x="422304" y="0"/>
                </a:lnTo>
                <a:cubicBezTo>
                  <a:pt x="438554" y="0"/>
                  <a:pt x="451763" y="13129"/>
                  <a:pt x="451763" y="29398"/>
                </a:cubicBezTo>
                <a:cubicBezTo>
                  <a:pt x="451763" y="40149"/>
                  <a:pt x="446061" y="49377"/>
                  <a:pt x="437604" y="54515"/>
                </a:cubicBezTo>
                <a:cubicBezTo>
                  <a:pt x="437604" y="54515"/>
                  <a:pt x="430477" y="57464"/>
                  <a:pt x="430477" y="70498"/>
                </a:cubicBezTo>
                <a:lnTo>
                  <a:pt x="430477" y="89146"/>
                </a:lnTo>
                <a:lnTo>
                  <a:pt x="475140" y="89146"/>
                </a:lnTo>
                <a:cubicBezTo>
                  <a:pt x="492340" y="89146"/>
                  <a:pt x="506214" y="103131"/>
                  <a:pt x="506214" y="120256"/>
                </a:cubicBezTo>
                <a:close/>
              </a:path>
            </a:pathLst>
          </a:custGeom>
          <a:solidFill>
            <a:srgbClr val="C8102E"/>
          </a:solidFill>
          <a:ln w="9492" cap="flat">
            <a:noFill/>
            <a:prstDash val="solid"/>
            <a:miter/>
          </a:ln>
        </p:spPr>
        <p:txBody>
          <a:bodyPr rtlCol="0" anchor="ctr"/>
          <a:lstStyle/>
          <a:p>
            <a:endParaRPr lang="tr-TR" sz="7600"/>
          </a:p>
        </p:txBody>
      </p:sp>
      <p:sp>
        <p:nvSpPr>
          <p:cNvPr id="17" name="Serbest Form 16">
            <a:extLst>
              <a:ext uri="{FF2B5EF4-FFF2-40B4-BE49-F238E27FC236}">
                <a16:creationId xmlns:a16="http://schemas.microsoft.com/office/drawing/2014/main" id="{6ECC63C1-70D6-D24B-B38F-146B31DACF46}"/>
              </a:ext>
            </a:extLst>
          </p:cNvPr>
          <p:cNvSpPr/>
          <p:nvPr userDrawn="1"/>
        </p:nvSpPr>
        <p:spPr>
          <a:xfrm>
            <a:off x="10387694" y="8917956"/>
            <a:ext cx="4879968" cy="3127840"/>
          </a:xfrm>
          <a:custGeom>
            <a:avLst/>
            <a:gdLst>
              <a:gd name="connsiteX0" fmla="*/ 649697 w 674698"/>
              <a:gd name="connsiteY0" fmla="*/ 282145 h 475696"/>
              <a:gd name="connsiteX1" fmla="*/ 624600 w 674698"/>
              <a:gd name="connsiteY1" fmla="*/ 296026 h 475696"/>
              <a:gd name="connsiteX2" fmla="*/ 608711 w 674698"/>
              <a:gd name="connsiteY2" fmla="*/ 303276 h 475696"/>
              <a:gd name="connsiteX3" fmla="*/ 594533 w 674698"/>
              <a:gd name="connsiteY3" fmla="*/ 303276 h 475696"/>
              <a:gd name="connsiteX4" fmla="*/ 594533 w 674698"/>
              <a:gd name="connsiteY4" fmla="*/ 120313 h 475696"/>
              <a:gd name="connsiteX5" fmla="*/ 563449 w 674698"/>
              <a:gd name="connsiteY5" fmla="*/ 89193 h 475696"/>
              <a:gd name="connsiteX6" fmla="*/ 69522 w 674698"/>
              <a:gd name="connsiteY6" fmla="*/ 89193 h 475696"/>
              <a:gd name="connsiteX7" fmla="*/ 69522 w 674698"/>
              <a:gd name="connsiteY7" fmla="*/ 70508 h 475696"/>
              <a:gd name="connsiteX8" fmla="*/ 76650 w 674698"/>
              <a:gd name="connsiteY8" fmla="*/ 54572 h 475696"/>
              <a:gd name="connsiteX9" fmla="*/ 90818 w 674698"/>
              <a:gd name="connsiteY9" fmla="*/ 29474 h 475696"/>
              <a:gd name="connsiteX10" fmla="*/ 61379 w 674698"/>
              <a:gd name="connsiteY10" fmla="*/ 0 h 475696"/>
              <a:gd name="connsiteX11" fmla="*/ 52037 w 674698"/>
              <a:gd name="connsiteY11" fmla="*/ 0 h 475696"/>
              <a:gd name="connsiteX12" fmla="*/ 22598 w 674698"/>
              <a:gd name="connsiteY12" fmla="*/ 29474 h 475696"/>
              <a:gd name="connsiteX13" fmla="*/ 36462 w 674698"/>
              <a:gd name="connsiteY13" fmla="*/ 54600 h 475696"/>
              <a:gd name="connsiteX14" fmla="*/ 43703 w 674698"/>
              <a:gd name="connsiteY14" fmla="*/ 70508 h 475696"/>
              <a:gd name="connsiteX15" fmla="*/ 43703 w 674698"/>
              <a:gd name="connsiteY15" fmla="*/ 89193 h 475696"/>
              <a:gd name="connsiteX16" fmla="*/ 31084 w 674698"/>
              <a:gd name="connsiteY16" fmla="*/ 89193 h 475696"/>
              <a:gd name="connsiteX17" fmla="*/ 0 w 674698"/>
              <a:gd name="connsiteY17" fmla="*/ 120313 h 475696"/>
              <a:gd name="connsiteX18" fmla="*/ 0 w 674698"/>
              <a:gd name="connsiteY18" fmla="*/ 281641 h 475696"/>
              <a:gd name="connsiteX19" fmla="*/ 36101 w 674698"/>
              <a:gd name="connsiteY19" fmla="*/ 262984 h 475696"/>
              <a:gd name="connsiteX20" fmla="*/ 39522 w 674698"/>
              <a:gd name="connsiteY20" fmla="*/ 263127 h 475696"/>
              <a:gd name="connsiteX21" fmla="*/ 86799 w 674698"/>
              <a:gd name="connsiteY21" fmla="*/ 311629 h 475696"/>
              <a:gd name="connsiteX22" fmla="*/ 86799 w 674698"/>
              <a:gd name="connsiteY22" fmla="*/ 319154 h 475696"/>
              <a:gd name="connsiteX23" fmla="*/ 44768 w 674698"/>
              <a:gd name="connsiteY23" fmla="*/ 369065 h 475696"/>
              <a:gd name="connsiteX24" fmla="*/ 0 w 674698"/>
              <a:gd name="connsiteY24" fmla="*/ 350332 h 475696"/>
              <a:gd name="connsiteX25" fmla="*/ 0 w 674698"/>
              <a:gd name="connsiteY25" fmla="*/ 448002 h 475696"/>
              <a:gd name="connsiteX26" fmla="*/ 31084 w 674698"/>
              <a:gd name="connsiteY26" fmla="*/ 479122 h 475696"/>
              <a:gd name="connsiteX27" fmla="*/ 563459 w 674698"/>
              <a:gd name="connsiteY27" fmla="*/ 479122 h 475696"/>
              <a:gd name="connsiteX28" fmla="*/ 594542 w 674698"/>
              <a:gd name="connsiteY28" fmla="*/ 448002 h 475696"/>
              <a:gd name="connsiteX29" fmla="*/ 594542 w 674698"/>
              <a:gd name="connsiteY29" fmla="*/ 329135 h 475696"/>
              <a:gd name="connsiteX30" fmla="*/ 608721 w 674698"/>
              <a:gd name="connsiteY30" fmla="*/ 329135 h 475696"/>
              <a:gd name="connsiteX31" fmla="*/ 624638 w 674698"/>
              <a:gd name="connsiteY31" fmla="*/ 336270 h 475696"/>
              <a:gd name="connsiteX32" fmla="*/ 649706 w 674698"/>
              <a:gd name="connsiteY32" fmla="*/ 350455 h 475696"/>
              <a:gd name="connsiteX33" fmla="*/ 679146 w 674698"/>
              <a:gd name="connsiteY33" fmla="*/ 320981 h 475696"/>
              <a:gd name="connsiteX34" fmla="*/ 679146 w 674698"/>
              <a:gd name="connsiteY34" fmla="*/ 311629 h 475696"/>
              <a:gd name="connsiteX35" fmla="*/ 649697 w 674698"/>
              <a:gd name="connsiteY35" fmla="*/ 282145 h 47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4698" h="475696">
                <a:moveTo>
                  <a:pt x="649697" y="282145"/>
                </a:moveTo>
                <a:cubicBezTo>
                  <a:pt x="649697" y="282145"/>
                  <a:pt x="633532" y="279729"/>
                  <a:pt x="624600" y="296026"/>
                </a:cubicBezTo>
                <a:cubicBezTo>
                  <a:pt x="624600" y="296026"/>
                  <a:pt x="619573" y="303276"/>
                  <a:pt x="608711" y="303276"/>
                </a:cubicBezTo>
                <a:cubicBezTo>
                  <a:pt x="606364" y="303276"/>
                  <a:pt x="600890" y="303276"/>
                  <a:pt x="594533" y="303276"/>
                </a:cubicBezTo>
                <a:lnTo>
                  <a:pt x="594533" y="120313"/>
                </a:lnTo>
                <a:cubicBezTo>
                  <a:pt x="594533" y="103131"/>
                  <a:pt x="580621" y="89193"/>
                  <a:pt x="563449" y="89193"/>
                </a:cubicBezTo>
                <a:lnTo>
                  <a:pt x="69522" y="89193"/>
                </a:lnTo>
                <a:cubicBezTo>
                  <a:pt x="69522" y="81011"/>
                  <a:pt x="69522" y="73390"/>
                  <a:pt x="69522" y="70508"/>
                </a:cubicBezTo>
                <a:cubicBezTo>
                  <a:pt x="69522" y="57455"/>
                  <a:pt x="76650" y="54572"/>
                  <a:pt x="76650" y="54572"/>
                </a:cubicBezTo>
                <a:cubicBezTo>
                  <a:pt x="85107" y="49396"/>
                  <a:pt x="90818" y="40139"/>
                  <a:pt x="90818" y="29474"/>
                </a:cubicBezTo>
                <a:cubicBezTo>
                  <a:pt x="90818" y="13196"/>
                  <a:pt x="77628" y="0"/>
                  <a:pt x="61379" y="0"/>
                </a:cubicBezTo>
                <a:lnTo>
                  <a:pt x="52037" y="0"/>
                </a:lnTo>
                <a:cubicBezTo>
                  <a:pt x="35778" y="0"/>
                  <a:pt x="22598" y="13196"/>
                  <a:pt x="22598" y="29474"/>
                </a:cubicBezTo>
                <a:cubicBezTo>
                  <a:pt x="22598" y="29474"/>
                  <a:pt x="20184" y="45657"/>
                  <a:pt x="36462" y="54600"/>
                </a:cubicBezTo>
                <a:cubicBezTo>
                  <a:pt x="36462" y="54600"/>
                  <a:pt x="43703" y="59633"/>
                  <a:pt x="43703" y="70508"/>
                </a:cubicBezTo>
                <a:cubicBezTo>
                  <a:pt x="43703" y="73390"/>
                  <a:pt x="43703" y="81011"/>
                  <a:pt x="43703" y="89193"/>
                </a:cubicBezTo>
                <a:lnTo>
                  <a:pt x="31084" y="89193"/>
                </a:lnTo>
                <a:cubicBezTo>
                  <a:pt x="13922" y="89193"/>
                  <a:pt x="0" y="103121"/>
                  <a:pt x="0" y="120313"/>
                </a:cubicBezTo>
                <a:lnTo>
                  <a:pt x="0" y="281641"/>
                </a:lnTo>
                <a:cubicBezTo>
                  <a:pt x="8543" y="269901"/>
                  <a:pt x="21619" y="262984"/>
                  <a:pt x="36101" y="262984"/>
                </a:cubicBezTo>
                <a:cubicBezTo>
                  <a:pt x="37508" y="262984"/>
                  <a:pt x="38676" y="263060"/>
                  <a:pt x="39522" y="263127"/>
                </a:cubicBezTo>
                <a:cubicBezTo>
                  <a:pt x="65693" y="263755"/>
                  <a:pt x="86799" y="285266"/>
                  <a:pt x="86799" y="311629"/>
                </a:cubicBezTo>
                <a:lnTo>
                  <a:pt x="86799" y="319154"/>
                </a:lnTo>
                <a:cubicBezTo>
                  <a:pt x="86799" y="343815"/>
                  <a:pt x="69190" y="365897"/>
                  <a:pt x="44768" y="369065"/>
                </a:cubicBezTo>
                <a:cubicBezTo>
                  <a:pt x="27073" y="371357"/>
                  <a:pt x="10415" y="364032"/>
                  <a:pt x="0" y="350332"/>
                </a:cubicBezTo>
                <a:lnTo>
                  <a:pt x="0" y="448002"/>
                </a:lnTo>
                <a:cubicBezTo>
                  <a:pt x="0" y="465193"/>
                  <a:pt x="13912" y="479122"/>
                  <a:pt x="31084" y="479122"/>
                </a:cubicBezTo>
                <a:lnTo>
                  <a:pt x="563459" y="479122"/>
                </a:lnTo>
                <a:cubicBezTo>
                  <a:pt x="580621" y="479122"/>
                  <a:pt x="594542" y="465193"/>
                  <a:pt x="594542" y="448002"/>
                </a:cubicBezTo>
                <a:lnTo>
                  <a:pt x="594542" y="329135"/>
                </a:lnTo>
                <a:cubicBezTo>
                  <a:pt x="600900" y="329135"/>
                  <a:pt x="606374" y="329135"/>
                  <a:pt x="608721" y="329135"/>
                </a:cubicBezTo>
                <a:cubicBezTo>
                  <a:pt x="621758" y="329135"/>
                  <a:pt x="624638" y="336270"/>
                  <a:pt x="624638" y="336270"/>
                </a:cubicBezTo>
                <a:cubicBezTo>
                  <a:pt x="629807" y="344738"/>
                  <a:pt x="639054" y="350455"/>
                  <a:pt x="649706" y="350455"/>
                </a:cubicBezTo>
                <a:cubicBezTo>
                  <a:pt x="665966" y="350455"/>
                  <a:pt x="679146" y="337250"/>
                  <a:pt x="679146" y="320981"/>
                </a:cubicBezTo>
                <a:lnTo>
                  <a:pt x="679146" y="311629"/>
                </a:lnTo>
                <a:cubicBezTo>
                  <a:pt x="679136" y="295341"/>
                  <a:pt x="665956" y="282145"/>
                  <a:pt x="649697" y="282145"/>
                </a:cubicBezTo>
                <a:close/>
              </a:path>
            </a:pathLst>
          </a:custGeom>
          <a:solidFill>
            <a:srgbClr val="272A30"/>
          </a:solidFill>
          <a:ln w="9492" cap="flat">
            <a:noFill/>
            <a:prstDash val="solid"/>
            <a:miter/>
          </a:ln>
        </p:spPr>
        <p:txBody>
          <a:bodyPr rtlCol="0" anchor="ctr"/>
          <a:lstStyle/>
          <a:p>
            <a:endParaRPr lang="tr-TR" sz="7600"/>
          </a:p>
        </p:txBody>
      </p:sp>
      <p:sp>
        <p:nvSpPr>
          <p:cNvPr id="18" name="Serbest Form 17">
            <a:extLst>
              <a:ext uri="{FF2B5EF4-FFF2-40B4-BE49-F238E27FC236}">
                <a16:creationId xmlns:a16="http://schemas.microsoft.com/office/drawing/2014/main" id="{B6766A77-8B7D-E742-8453-DA1C56DF9FBB}"/>
              </a:ext>
            </a:extLst>
          </p:cNvPr>
          <p:cNvSpPr/>
          <p:nvPr userDrawn="1"/>
        </p:nvSpPr>
        <p:spPr>
          <a:xfrm>
            <a:off x="5302632" y="3541324"/>
            <a:ext cx="5086160" cy="3690848"/>
          </a:xfrm>
          <a:custGeom>
            <a:avLst/>
            <a:gdLst>
              <a:gd name="connsiteX0" fmla="*/ 660045 w 703206"/>
              <a:gd name="connsiteY0" fmla="*/ 354461 h 561322"/>
              <a:gd name="connsiteX1" fmla="*/ 700347 w 703206"/>
              <a:gd name="connsiteY1" fmla="*/ 375753 h 561322"/>
              <a:gd name="connsiteX2" fmla="*/ 701335 w 703206"/>
              <a:gd name="connsiteY2" fmla="*/ 375782 h 561322"/>
              <a:gd name="connsiteX3" fmla="*/ 703559 w 703206"/>
              <a:gd name="connsiteY3" fmla="*/ 375782 h 561322"/>
              <a:gd name="connsiteX4" fmla="*/ 703559 w 703206"/>
              <a:gd name="connsiteY4" fmla="*/ 118848 h 561322"/>
              <a:gd name="connsiteX5" fmla="*/ 672475 w 703206"/>
              <a:gd name="connsiteY5" fmla="*/ 87728 h 561322"/>
              <a:gd name="connsiteX6" fmla="*/ 655788 w 703206"/>
              <a:gd name="connsiteY6" fmla="*/ 87728 h 561322"/>
              <a:gd name="connsiteX7" fmla="*/ 655788 w 703206"/>
              <a:gd name="connsiteY7" fmla="*/ 70508 h 561322"/>
              <a:gd name="connsiteX8" fmla="*/ 662915 w 703206"/>
              <a:gd name="connsiteY8" fmla="*/ 54572 h 561322"/>
              <a:gd name="connsiteX9" fmla="*/ 677084 w 703206"/>
              <a:gd name="connsiteY9" fmla="*/ 29474 h 561322"/>
              <a:gd name="connsiteX10" fmla="*/ 647644 w 703206"/>
              <a:gd name="connsiteY10" fmla="*/ 0 h 561322"/>
              <a:gd name="connsiteX11" fmla="*/ 638303 w 703206"/>
              <a:gd name="connsiteY11" fmla="*/ 0 h 561322"/>
              <a:gd name="connsiteX12" fmla="*/ 608863 w 703206"/>
              <a:gd name="connsiteY12" fmla="*/ 29474 h 561322"/>
              <a:gd name="connsiteX13" fmla="*/ 622728 w 703206"/>
              <a:gd name="connsiteY13" fmla="*/ 54600 h 561322"/>
              <a:gd name="connsiteX14" fmla="*/ 629969 w 703206"/>
              <a:gd name="connsiteY14" fmla="*/ 70508 h 561322"/>
              <a:gd name="connsiteX15" fmla="*/ 629969 w 703206"/>
              <a:gd name="connsiteY15" fmla="*/ 87728 h 561322"/>
              <a:gd name="connsiteX16" fmla="*/ 413932 w 703206"/>
              <a:gd name="connsiteY16" fmla="*/ 87728 h 561322"/>
              <a:gd name="connsiteX17" fmla="*/ 0 w 703206"/>
              <a:gd name="connsiteY17" fmla="*/ 369217 h 561322"/>
              <a:gd name="connsiteX18" fmla="*/ 0 w 703206"/>
              <a:gd name="connsiteY18" fmla="*/ 478627 h 561322"/>
              <a:gd name="connsiteX19" fmla="*/ 254038 w 703206"/>
              <a:gd name="connsiteY19" fmla="*/ 478627 h 561322"/>
              <a:gd name="connsiteX20" fmla="*/ 254038 w 703206"/>
              <a:gd name="connsiteY20" fmla="*/ 496047 h 561322"/>
              <a:gd name="connsiteX21" fmla="*/ 246911 w 703206"/>
              <a:gd name="connsiteY21" fmla="*/ 511983 h 561322"/>
              <a:gd name="connsiteX22" fmla="*/ 232742 w 703206"/>
              <a:gd name="connsiteY22" fmla="*/ 537081 h 561322"/>
              <a:gd name="connsiteX23" fmla="*/ 262182 w 703206"/>
              <a:gd name="connsiteY23" fmla="*/ 566555 h 561322"/>
              <a:gd name="connsiteX24" fmla="*/ 271523 w 703206"/>
              <a:gd name="connsiteY24" fmla="*/ 566555 h 561322"/>
              <a:gd name="connsiteX25" fmla="*/ 300963 w 703206"/>
              <a:gd name="connsiteY25" fmla="*/ 537081 h 561322"/>
              <a:gd name="connsiteX26" fmla="*/ 287099 w 703206"/>
              <a:gd name="connsiteY26" fmla="*/ 511954 h 561322"/>
              <a:gd name="connsiteX27" fmla="*/ 279867 w 703206"/>
              <a:gd name="connsiteY27" fmla="*/ 496047 h 561322"/>
              <a:gd name="connsiteX28" fmla="*/ 279867 w 703206"/>
              <a:gd name="connsiteY28" fmla="*/ 478627 h 561322"/>
              <a:gd name="connsiteX29" fmla="*/ 672475 w 703206"/>
              <a:gd name="connsiteY29" fmla="*/ 478627 h 561322"/>
              <a:gd name="connsiteX30" fmla="*/ 703559 w 703206"/>
              <a:gd name="connsiteY30" fmla="*/ 447507 h 561322"/>
              <a:gd name="connsiteX31" fmla="*/ 703559 w 703206"/>
              <a:gd name="connsiteY31" fmla="*/ 439696 h 561322"/>
              <a:gd name="connsiteX32" fmla="*/ 701335 w 703206"/>
              <a:gd name="connsiteY32" fmla="*/ 439696 h 561322"/>
              <a:gd name="connsiteX33" fmla="*/ 701135 w 703206"/>
              <a:gd name="connsiteY33" fmla="*/ 438773 h 561322"/>
              <a:gd name="connsiteX34" fmla="*/ 662611 w 703206"/>
              <a:gd name="connsiteY34" fmla="*/ 460950 h 561322"/>
              <a:gd name="connsiteX35" fmla="*/ 659190 w 703206"/>
              <a:gd name="connsiteY35" fmla="*/ 460808 h 561322"/>
              <a:gd name="connsiteX36" fmla="*/ 611914 w 703206"/>
              <a:gd name="connsiteY36" fmla="*/ 412315 h 561322"/>
              <a:gd name="connsiteX37" fmla="*/ 611914 w 703206"/>
              <a:gd name="connsiteY37" fmla="*/ 405208 h 561322"/>
              <a:gd name="connsiteX38" fmla="*/ 660045 w 703206"/>
              <a:gd name="connsiteY38" fmla="*/ 354461 h 561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03206" h="561322">
                <a:moveTo>
                  <a:pt x="660045" y="354461"/>
                </a:moveTo>
                <a:cubicBezTo>
                  <a:pt x="676314" y="354366"/>
                  <a:pt x="691224" y="362291"/>
                  <a:pt x="700347" y="375753"/>
                </a:cubicBezTo>
                <a:cubicBezTo>
                  <a:pt x="700622" y="375772"/>
                  <a:pt x="700945" y="375782"/>
                  <a:pt x="701335" y="375782"/>
                </a:cubicBezTo>
                <a:lnTo>
                  <a:pt x="703559" y="375782"/>
                </a:lnTo>
                <a:lnTo>
                  <a:pt x="703559" y="118848"/>
                </a:lnTo>
                <a:cubicBezTo>
                  <a:pt x="703559" y="101666"/>
                  <a:pt x="689647" y="87728"/>
                  <a:pt x="672475" y="87728"/>
                </a:cubicBezTo>
                <a:lnTo>
                  <a:pt x="655788" y="87728"/>
                </a:lnTo>
                <a:cubicBezTo>
                  <a:pt x="655788" y="80117"/>
                  <a:pt x="655788" y="73219"/>
                  <a:pt x="655788" y="70508"/>
                </a:cubicBezTo>
                <a:cubicBezTo>
                  <a:pt x="655788" y="57455"/>
                  <a:pt x="662915" y="54572"/>
                  <a:pt x="662915" y="54572"/>
                </a:cubicBezTo>
                <a:cubicBezTo>
                  <a:pt x="671373" y="49396"/>
                  <a:pt x="677084" y="40139"/>
                  <a:pt x="677084" y="29474"/>
                </a:cubicBezTo>
                <a:cubicBezTo>
                  <a:pt x="677084" y="13196"/>
                  <a:pt x="663894" y="0"/>
                  <a:pt x="647644" y="0"/>
                </a:cubicBezTo>
                <a:lnTo>
                  <a:pt x="638303" y="0"/>
                </a:lnTo>
                <a:cubicBezTo>
                  <a:pt x="622044" y="0"/>
                  <a:pt x="608863" y="13205"/>
                  <a:pt x="608863" y="29474"/>
                </a:cubicBezTo>
                <a:cubicBezTo>
                  <a:pt x="608863" y="29474"/>
                  <a:pt x="606450" y="45657"/>
                  <a:pt x="622728" y="54600"/>
                </a:cubicBezTo>
                <a:cubicBezTo>
                  <a:pt x="622728" y="54600"/>
                  <a:pt x="629969" y="59633"/>
                  <a:pt x="629969" y="70508"/>
                </a:cubicBezTo>
                <a:cubicBezTo>
                  <a:pt x="629969" y="73219"/>
                  <a:pt x="629969" y="80117"/>
                  <a:pt x="629969" y="87728"/>
                </a:cubicBezTo>
                <a:lnTo>
                  <a:pt x="413932" y="87728"/>
                </a:lnTo>
                <a:lnTo>
                  <a:pt x="0" y="369217"/>
                </a:lnTo>
                <a:lnTo>
                  <a:pt x="0" y="478627"/>
                </a:lnTo>
                <a:lnTo>
                  <a:pt x="254038" y="478627"/>
                </a:lnTo>
                <a:cubicBezTo>
                  <a:pt x="254038" y="486324"/>
                  <a:pt x="254038" y="493317"/>
                  <a:pt x="254038" y="496047"/>
                </a:cubicBezTo>
                <a:cubicBezTo>
                  <a:pt x="254038" y="509100"/>
                  <a:pt x="246911" y="511983"/>
                  <a:pt x="246911" y="511983"/>
                </a:cubicBezTo>
                <a:cubicBezTo>
                  <a:pt x="238454" y="517159"/>
                  <a:pt x="232742" y="526425"/>
                  <a:pt x="232742" y="537081"/>
                </a:cubicBezTo>
                <a:cubicBezTo>
                  <a:pt x="232742" y="553359"/>
                  <a:pt x="245932" y="566555"/>
                  <a:pt x="262182" y="566555"/>
                </a:cubicBezTo>
                <a:lnTo>
                  <a:pt x="271523" y="566555"/>
                </a:lnTo>
                <a:cubicBezTo>
                  <a:pt x="287783" y="566555"/>
                  <a:pt x="300963" y="553359"/>
                  <a:pt x="300963" y="537081"/>
                </a:cubicBezTo>
                <a:cubicBezTo>
                  <a:pt x="300963" y="537081"/>
                  <a:pt x="303377" y="520898"/>
                  <a:pt x="287099" y="511954"/>
                </a:cubicBezTo>
                <a:cubicBezTo>
                  <a:pt x="287099" y="511954"/>
                  <a:pt x="279867" y="506922"/>
                  <a:pt x="279867" y="496047"/>
                </a:cubicBezTo>
                <a:cubicBezTo>
                  <a:pt x="279867" y="493307"/>
                  <a:pt x="279867" y="486314"/>
                  <a:pt x="279867" y="478627"/>
                </a:cubicBezTo>
                <a:lnTo>
                  <a:pt x="672475" y="478627"/>
                </a:lnTo>
                <a:cubicBezTo>
                  <a:pt x="689637" y="478627"/>
                  <a:pt x="703559" y="464699"/>
                  <a:pt x="703559" y="447507"/>
                </a:cubicBezTo>
                <a:lnTo>
                  <a:pt x="703559" y="439696"/>
                </a:lnTo>
                <a:lnTo>
                  <a:pt x="701335" y="439696"/>
                </a:lnTo>
                <a:cubicBezTo>
                  <a:pt x="701088" y="439696"/>
                  <a:pt x="701173" y="438964"/>
                  <a:pt x="701135" y="438773"/>
                </a:cubicBezTo>
                <a:cubicBezTo>
                  <a:pt x="692773" y="452702"/>
                  <a:pt x="678509" y="460950"/>
                  <a:pt x="662611" y="460950"/>
                </a:cubicBezTo>
                <a:cubicBezTo>
                  <a:pt x="661205" y="460950"/>
                  <a:pt x="660036" y="460884"/>
                  <a:pt x="659190" y="460808"/>
                </a:cubicBezTo>
                <a:cubicBezTo>
                  <a:pt x="633019" y="460189"/>
                  <a:pt x="611914" y="438669"/>
                  <a:pt x="611914" y="412315"/>
                </a:cubicBezTo>
                <a:lnTo>
                  <a:pt x="611914" y="405208"/>
                </a:lnTo>
                <a:cubicBezTo>
                  <a:pt x="611895" y="378664"/>
                  <a:pt x="633533" y="354623"/>
                  <a:pt x="660045" y="354461"/>
                </a:cubicBezTo>
                <a:close/>
              </a:path>
            </a:pathLst>
          </a:custGeom>
          <a:solidFill>
            <a:srgbClr val="C8102E"/>
          </a:solidFill>
          <a:ln w="9492" cap="flat">
            <a:noFill/>
            <a:prstDash val="solid"/>
            <a:miter/>
          </a:ln>
        </p:spPr>
        <p:txBody>
          <a:bodyPr rtlCol="0" anchor="ctr"/>
          <a:lstStyle/>
          <a:p>
            <a:endParaRPr lang="tr-TR" sz="7600"/>
          </a:p>
        </p:txBody>
      </p:sp>
      <p:pic>
        <p:nvPicPr>
          <p:cNvPr id="19" name="Resim 18">
            <a:extLst>
              <a:ext uri="{FF2B5EF4-FFF2-40B4-BE49-F238E27FC236}">
                <a16:creationId xmlns:a16="http://schemas.microsoft.com/office/drawing/2014/main" id="{AD3C7782-31F3-FE42-AA99-723931BA00C2}"/>
              </a:ext>
            </a:extLst>
          </p:cNvPr>
          <p:cNvPicPr>
            <a:picLocks noChangeAspect="1"/>
          </p:cNvPicPr>
          <p:nvPr userDrawn="1"/>
        </p:nvPicPr>
        <p:blipFill>
          <a:blip r:embed="rId6">
            <a:alphaModFix amt="35000"/>
          </a:blip>
          <a:srcRect l="5000" t="13797" r="15737" b="21331"/>
          <a:stretch>
            <a:fillRect/>
          </a:stretch>
        </p:blipFill>
        <p:spPr>
          <a:xfrm>
            <a:off x="9870378" y="4109587"/>
            <a:ext cx="5315036" cy="2570462"/>
          </a:xfrm>
          <a:custGeom>
            <a:avLst/>
            <a:gdLst>
              <a:gd name="connsiteX0" fmla="*/ 403331 w 2415925"/>
              <a:gd name="connsiteY0" fmla="*/ 0 h 1285231"/>
              <a:gd name="connsiteX1" fmla="*/ 2313765 w 2415925"/>
              <a:gd name="connsiteY1" fmla="*/ 0 h 1285231"/>
              <a:gd name="connsiteX2" fmla="*/ 2415925 w 2415925"/>
              <a:gd name="connsiteY2" fmla="*/ 102282 h 1285231"/>
              <a:gd name="connsiteX3" fmla="*/ 2415925 w 2415925"/>
              <a:gd name="connsiteY3" fmla="*/ 946485 h 1285231"/>
              <a:gd name="connsiteX4" fmla="*/ 2266903 w 2415925"/>
              <a:gd name="connsiteY4" fmla="*/ 877984 h 1285231"/>
              <a:gd name="connsiteX5" fmla="*/ 2130065 w 2415925"/>
              <a:gd name="connsiteY5" fmla="*/ 1005600 h 1285231"/>
              <a:gd name="connsiteX6" fmla="*/ 2125689 w 2415925"/>
              <a:gd name="connsiteY6" fmla="*/ 1042511 h 1285231"/>
              <a:gd name="connsiteX7" fmla="*/ 2125689 w 2415925"/>
              <a:gd name="connsiteY7" fmla="*/ 1067221 h 1285231"/>
              <a:gd name="connsiteX8" fmla="*/ 2280961 w 2415925"/>
              <a:gd name="connsiteY8" fmla="*/ 1226425 h 1285231"/>
              <a:gd name="connsiteX9" fmla="*/ 2292208 w 2415925"/>
              <a:gd name="connsiteY9" fmla="*/ 1227053 h 1285231"/>
              <a:gd name="connsiteX10" fmla="*/ 2342197 w 2415925"/>
              <a:gd name="connsiteY10" fmla="*/ 1217982 h 1285231"/>
              <a:gd name="connsiteX11" fmla="*/ 2415925 w 2415925"/>
              <a:gd name="connsiteY11" fmla="*/ 1158551 h 1285231"/>
              <a:gd name="connsiteX12" fmla="*/ 2415925 w 2415925"/>
              <a:gd name="connsiteY12" fmla="*/ 1182949 h 1285231"/>
              <a:gd name="connsiteX13" fmla="*/ 2382496 w 2415925"/>
              <a:gd name="connsiteY13" fmla="*/ 1258331 h 1285231"/>
              <a:gd name="connsiteX14" fmla="*/ 2314077 w 2415925"/>
              <a:gd name="connsiteY14" fmla="*/ 1285231 h 1285231"/>
              <a:gd name="connsiteX15" fmla="*/ 737306 w 2415925"/>
              <a:gd name="connsiteY15" fmla="*/ 1285231 h 1285231"/>
              <a:gd name="connsiteX16" fmla="*/ 736994 w 2415925"/>
              <a:gd name="connsiteY16" fmla="*/ 1283666 h 1285231"/>
              <a:gd name="connsiteX17" fmla="*/ 806662 w 2415925"/>
              <a:gd name="connsiteY17" fmla="*/ 1135406 h 1285231"/>
              <a:gd name="connsiteX18" fmla="*/ 641705 w 2415925"/>
              <a:gd name="connsiteY18" fmla="*/ 992463 h 1285231"/>
              <a:gd name="connsiteX19" fmla="*/ 617337 w 2415925"/>
              <a:gd name="connsiteY19" fmla="*/ 992463 h 1285231"/>
              <a:gd name="connsiteX20" fmla="*/ 458317 w 2415925"/>
              <a:gd name="connsiteY20" fmla="*/ 1147604 h 1285231"/>
              <a:gd name="connsiteX21" fmla="*/ 529235 w 2415925"/>
              <a:gd name="connsiteY21" fmla="*/ 1285231 h 1285231"/>
              <a:gd name="connsiteX22" fmla="*/ 403331 w 2415925"/>
              <a:gd name="connsiteY22" fmla="*/ 1285231 h 1285231"/>
              <a:gd name="connsiteX23" fmla="*/ 301171 w 2415925"/>
              <a:gd name="connsiteY23" fmla="*/ 1182949 h 1285231"/>
              <a:gd name="connsiteX24" fmla="*/ 301171 w 2415925"/>
              <a:gd name="connsiteY24" fmla="*/ 1094433 h 1285231"/>
              <a:gd name="connsiteX25" fmla="*/ 231503 w 2415925"/>
              <a:gd name="connsiteY25" fmla="*/ 1094433 h 1285231"/>
              <a:gd name="connsiteX26" fmla="*/ 179328 w 2415925"/>
              <a:gd name="connsiteY26" fmla="*/ 1118514 h 1285231"/>
              <a:gd name="connsiteX27" fmla="*/ 96851 w 2415925"/>
              <a:gd name="connsiteY27" fmla="*/ 1164183 h 1285231"/>
              <a:gd name="connsiteX28" fmla="*/ 0 w 2415925"/>
              <a:gd name="connsiteY28" fmla="*/ 1067221 h 1285231"/>
              <a:gd name="connsiteX29" fmla="*/ 0 w 2415925"/>
              <a:gd name="connsiteY29" fmla="*/ 1036254 h 1285231"/>
              <a:gd name="connsiteX30" fmla="*/ 96851 w 2415925"/>
              <a:gd name="connsiteY30" fmla="*/ 939604 h 1285231"/>
              <a:gd name="connsiteX31" fmla="*/ 179015 w 2415925"/>
              <a:gd name="connsiteY31" fmla="*/ 986207 h 1285231"/>
              <a:gd name="connsiteX32" fmla="*/ 231503 w 2415925"/>
              <a:gd name="connsiteY32" fmla="*/ 1009667 h 1285231"/>
              <a:gd name="connsiteX33" fmla="*/ 301171 w 2415925"/>
              <a:gd name="connsiteY33" fmla="*/ 1009667 h 1285231"/>
              <a:gd name="connsiteX34" fmla="*/ 301171 w 2415925"/>
              <a:gd name="connsiteY34" fmla="*/ 102282 h 1285231"/>
              <a:gd name="connsiteX35" fmla="*/ 403331 w 2415925"/>
              <a:gd name="connsiteY35" fmla="*/ 0 h 128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415925" h="1285231">
                <a:moveTo>
                  <a:pt x="403331" y="0"/>
                </a:moveTo>
                <a:lnTo>
                  <a:pt x="2313765" y="0"/>
                </a:lnTo>
                <a:cubicBezTo>
                  <a:pt x="2370312" y="0"/>
                  <a:pt x="2415925" y="45665"/>
                  <a:pt x="2415925" y="102282"/>
                </a:cubicBezTo>
                <a:lnTo>
                  <a:pt x="2415925" y="946485"/>
                </a:lnTo>
                <a:cubicBezTo>
                  <a:pt x="2382809" y="898003"/>
                  <a:pt x="2326574" y="871415"/>
                  <a:pt x="2266903" y="877984"/>
                </a:cubicBezTo>
                <a:cubicBezTo>
                  <a:pt x="2197547" y="885493"/>
                  <a:pt x="2144435" y="939292"/>
                  <a:pt x="2130065" y="1005600"/>
                </a:cubicBezTo>
                <a:cubicBezTo>
                  <a:pt x="2126938" y="1017485"/>
                  <a:pt x="2125689" y="1029998"/>
                  <a:pt x="2125689" y="1042511"/>
                </a:cubicBezTo>
                <a:lnTo>
                  <a:pt x="2125689" y="1067221"/>
                </a:lnTo>
                <a:cubicBezTo>
                  <a:pt x="2125689" y="1153860"/>
                  <a:pt x="2195048" y="1224551"/>
                  <a:pt x="2280961" y="1226425"/>
                </a:cubicBezTo>
                <a:cubicBezTo>
                  <a:pt x="2283775" y="1226740"/>
                  <a:pt x="2287523" y="1227053"/>
                  <a:pt x="2292208" y="1227053"/>
                </a:cubicBezTo>
                <a:cubicBezTo>
                  <a:pt x="2309705" y="1227053"/>
                  <a:pt x="2326574" y="1223923"/>
                  <a:pt x="2342197" y="1217982"/>
                </a:cubicBezTo>
                <a:cubicBezTo>
                  <a:pt x="2371874" y="1207347"/>
                  <a:pt x="2397807" y="1186703"/>
                  <a:pt x="2415925" y="1158551"/>
                </a:cubicBezTo>
                <a:lnTo>
                  <a:pt x="2415925" y="1182949"/>
                </a:lnTo>
                <a:cubicBezTo>
                  <a:pt x="2415925" y="1212663"/>
                  <a:pt x="2403117" y="1239562"/>
                  <a:pt x="2382496" y="1258331"/>
                </a:cubicBezTo>
                <a:cubicBezTo>
                  <a:pt x="2364691" y="1274908"/>
                  <a:pt x="2340635" y="1285231"/>
                  <a:pt x="2314077" y="1285231"/>
                </a:cubicBezTo>
                <a:lnTo>
                  <a:pt x="737306" y="1285231"/>
                </a:lnTo>
                <a:cubicBezTo>
                  <a:pt x="736994" y="1284290"/>
                  <a:pt x="736994" y="1284603"/>
                  <a:pt x="736994" y="1283666"/>
                </a:cubicBezTo>
                <a:cubicBezTo>
                  <a:pt x="785730" y="1250822"/>
                  <a:pt x="812599" y="1195146"/>
                  <a:pt x="806662" y="1135406"/>
                </a:cubicBezTo>
                <a:cubicBezTo>
                  <a:pt x="798854" y="1056273"/>
                  <a:pt x="721062" y="992463"/>
                  <a:pt x="641705" y="992463"/>
                </a:cubicBezTo>
                <a:lnTo>
                  <a:pt x="617337" y="992463"/>
                </a:lnTo>
                <a:cubicBezTo>
                  <a:pt x="530799" y="992463"/>
                  <a:pt x="460191" y="1061589"/>
                  <a:pt x="458317" y="1147604"/>
                </a:cubicBezTo>
                <a:cubicBezTo>
                  <a:pt x="454569" y="1183574"/>
                  <a:pt x="466441" y="1246759"/>
                  <a:pt x="529235" y="1285231"/>
                </a:cubicBezTo>
                <a:lnTo>
                  <a:pt x="403331" y="1285231"/>
                </a:lnTo>
                <a:cubicBezTo>
                  <a:pt x="347096" y="1285231"/>
                  <a:pt x="301171" y="1239250"/>
                  <a:pt x="301171" y="1182949"/>
                </a:cubicBezTo>
                <a:lnTo>
                  <a:pt x="301171" y="1094433"/>
                </a:lnTo>
                <a:lnTo>
                  <a:pt x="231503" y="1094433"/>
                </a:lnTo>
                <a:cubicBezTo>
                  <a:pt x="195575" y="1094433"/>
                  <a:pt x="179328" y="1118514"/>
                  <a:pt x="179328" y="1118514"/>
                </a:cubicBezTo>
                <a:cubicBezTo>
                  <a:pt x="149959" y="1172001"/>
                  <a:pt x="96851" y="1164183"/>
                  <a:pt x="96851" y="1164183"/>
                </a:cubicBezTo>
                <a:cubicBezTo>
                  <a:pt x="43114" y="1164183"/>
                  <a:pt x="0" y="1120704"/>
                  <a:pt x="0" y="1067221"/>
                </a:cubicBezTo>
                <a:lnTo>
                  <a:pt x="0" y="1036254"/>
                </a:lnTo>
                <a:cubicBezTo>
                  <a:pt x="0" y="982768"/>
                  <a:pt x="43114" y="939604"/>
                  <a:pt x="96851" y="939604"/>
                </a:cubicBezTo>
                <a:cubicBezTo>
                  <a:pt x="131841" y="939604"/>
                  <a:pt x="162147" y="958370"/>
                  <a:pt x="179015" y="986207"/>
                </a:cubicBezTo>
                <a:cubicBezTo>
                  <a:pt x="179015" y="986207"/>
                  <a:pt x="188701" y="1009667"/>
                  <a:pt x="231503" y="1009667"/>
                </a:cubicBezTo>
                <a:lnTo>
                  <a:pt x="301171" y="1009667"/>
                </a:lnTo>
                <a:lnTo>
                  <a:pt x="301171" y="102282"/>
                </a:lnTo>
                <a:cubicBezTo>
                  <a:pt x="301171" y="45665"/>
                  <a:pt x="347096" y="0"/>
                  <a:pt x="403331" y="0"/>
                </a:cubicBezTo>
                <a:close/>
              </a:path>
            </a:pathLst>
          </a:custGeom>
        </p:spPr>
      </p:pic>
      <p:pic>
        <p:nvPicPr>
          <p:cNvPr id="20" name="Resim 19">
            <a:extLst>
              <a:ext uri="{FF2B5EF4-FFF2-40B4-BE49-F238E27FC236}">
                <a16:creationId xmlns:a16="http://schemas.microsoft.com/office/drawing/2014/main" id="{3886B2BA-C496-1B4D-8533-7C3E72A387FE}"/>
              </a:ext>
            </a:extLst>
          </p:cNvPr>
          <p:cNvPicPr>
            <a:picLocks noChangeAspect="1"/>
          </p:cNvPicPr>
          <p:nvPr userDrawn="1"/>
        </p:nvPicPr>
        <p:blipFill>
          <a:blip r:embed="rId6">
            <a:alphaModFix amt="26000"/>
          </a:blip>
          <a:srcRect l="100" t="23750" r="248" b="13235"/>
          <a:stretch>
            <a:fillRect/>
          </a:stretch>
        </p:blipFill>
        <p:spPr>
          <a:xfrm>
            <a:off x="8503233" y="1487646"/>
            <a:ext cx="6682254" cy="2496896"/>
          </a:xfrm>
          <a:custGeom>
            <a:avLst/>
            <a:gdLst>
              <a:gd name="connsiteX0" fmla="*/ 1835861 w 3037388"/>
              <a:gd name="connsiteY0" fmla="*/ 0 h 1248448"/>
              <a:gd name="connsiteX1" fmla="*/ 3037388 w 3037388"/>
              <a:gd name="connsiteY1" fmla="*/ 817027 h 1248448"/>
              <a:gd name="connsiteX2" fmla="*/ 3037388 w 3037388"/>
              <a:gd name="connsiteY2" fmla="*/ 1146137 h 1248448"/>
              <a:gd name="connsiteX3" fmla="*/ 2935195 w 3037388"/>
              <a:gd name="connsiteY3" fmla="*/ 1248448 h 1248448"/>
              <a:gd name="connsiteX4" fmla="*/ 769236 w 3037388"/>
              <a:gd name="connsiteY4" fmla="*/ 1248448 h 1248448"/>
              <a:gd name="connsiteX5" fmla="*/ 834531 w 3037388"/>
              <a:gd name="connsiteY5" fmla="*/ 1100251 h 1248448"/>
              <a:gd name="connsiteX6" fmla="*/ 670261 w 3037388"/>
              <a:gd name="connsiteY6" fmla="*/ 960000 h 1248448"/>
              <a:gd name="connsiteX7" fmla="*/ 645643 w 3037388"/>
              <a:gd name="connsiteY7" fmla="*/ 960000 h 1248448"/>
              <a:gd name="connsiteX8" fmla="*/ 486403 w 3037388"/>
              <a:gd name="connsiteY8" fmla="*/ 1115391 h 1248448"/>
              <a:gd name="connsiteX9" fmla="*/ 551416 w 3037388"/>
              <a:gd name="connsiteY9" fmla="*/ 1248419 h 1248448"/>
              <a:gd name="connsiteX10" fmla="*/ 0 w 3037388"/>
              <a:gd name="connsiteY10" fmla="*/ 1248419 h 124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37388" h="1248448">
                <a:moveTo>
                  <a:pt x="1835861" y="0"/>
                </a:moveTo>
                <a:lnTo>
                  <a:pt x="3037388" y="817027"/>
                </a:lnTo>
                <a:lnTo>
                  <a:pt x="3037388" y="1146137"/>
                </a:lnTo>
                <a:cubicBezTo>
                  <a:pt x="3037388" y="1202658"/>
                  <a:pt x="2991618" y="1248448"/>
                  <a:pt x="2935195" y="1248448"/>
                </a:cubicBezTo>
                <a:lnTo>
                  <a:pt x="769236" y="1248448"/>
                </a:lnTo>
                <a:cubicBezTo>
                  <a:pt x="816068" y="1214793"/>
                  <a:pt x="841465" y="1159307"/>
                  <a:pt x="834531" y="1100251"/>
                </a:cubicBezTo>
                <a:cubicBezTo>
                  <a:pt x="824971" y="1018990"/>
                  <a:pt x="751989" y="960000"/>
                  <a:pt x="670261" y="960000"/>
                </a:cubicBezTo>
                <a:lnTo>
                  <a:pt x="645643" y="960000"/>
                </a:lnTo>
                <a:cubicBezTo>
                  <a:pt x="559165" y="960000"/>
                  <a:pt x="488560" y="1029343"/>
                  <a:pt x="486403" y="1115391"/>
                </a:cubicBezTo>
                <a:cubicBezTo>
                  <a:pt x="483060" y="1149921"/>
                  <a:pt x="494215" y="1209697"/>
                  <a:pt x="551416" y="1248419"/>
                </a:cubicBezTo>
                <a:lnTo>
                  <a:pt x="0" y="1248419"/>
                </a:lnTo>
                <a:close/>
              </a:path>
            </a:pathLst>
          </a:custGeom>
        </p:spPr>
      </p:pic>
      <p:sp>
        <p:nvSpPr>
          <p:cNvPr id="21" name="Serbest Form 20">
            <a:extLst>
              <a:ext uri="{FF2B5EF4-FFF2-40B4-BE49-F238E27FC236}">
                <a16:creationId xmlns:a16="http://schemas.microsoft.com/office/drawing/2014/main" id="{1FE8A0F3-D456-D44C-866E-E62EDEBC1A90}"/>
              </a:ext>
            </a:extLst>
          </p:cNvPr>
          <p:cNvSpPr/>
          <p:nvPr userDrawn="1"/>
        </p:nvSpPr>
        <p:spPr>
          <a:xfrm>
            <a:off x="6588886" y="9504298"/>
            <a:ext cx="4261376" cy="2502268"/>
          </a:xfrm>
          <a:custGeom>
            <a:avLst/>
            <a:gdLst>
              <a:gd name="connsiteX0" fmla="*/ 592975 w 589173"/>
              <a:gd name="connsiteY0" fmla="*/ 222436 h 380557"/>
              <a:gd name="connsiteX1" fmla="*/ 592975 w 589173"/>
              <a:gd name="connsiteY1" fmla="*/ 231760 h 380557"/>
              <a:gd name="connsiteX2" fmla="*/ 563611 w 589173"/>
              <a:gd name="connsiteY2" fmla="*/ 261253 h 380557"/>
              <a:gd name="connsiteX3" fmla="*/ 538524 w 589173"/>
              <a:gd name="connsiteY3" fmla="*/ 247077 h 380557"/>
              <a:gd name="connsiteX4" fmla="*/ 522559 w 589173"/>
              <a:gd name="connsiteY4" fmla="*/ 239942 h 380557"/>
              <a:gd name="connsiteX5" fmla="*/ 506214 w 589173"/>
              <a:gd name="connsiteY5" fmla="*/ 239942 h 380557"/>
              <a:gd name="connsiteX6" fmla="*/ 506214 w 589173"/>
              <a:gd name="connsiteY6" fmla="*/ 358866 h 380557"/>
              <a:gd name="connsiteX7" fmla="*/ 475140 w 589173"/>
              <a:gd name="connsiteY7" fmla="*/ 389976 h 380557"/>
              <a:gd name="connsiteX8" fmla="*/ 31074 w 589173"/>
              <a:gd name="connsiteY8" fmla="*/ 389976 h 380557"/>
              <a:gd name="connsiteX9" fmla="*/ 0 w 589173"/>
              <a:gd name="connsiteY9" fmla="*/ 358866 h 380557"/>
              <a:gd name="connsiteX10" fmla="*/ 0 w 589173"/>
              <a:gd name="connsiteY10" fmla="*/ 31111 h 380557"/>
              <a:gd name="connsiteX11" fmla="*/ 31074 w 589173"/>
              <a:gd name="connsiteY11" fmla="*/ 0 h 380557"/>
              <a:gd name="connsiteX12" fmla="*/ 57207 w 589173"/>
              <a:gd name="connsiteY12" fmla="*/ 0 h 380557"/>
              <a:gd name="connsiteX13" fmla="*/ 57397 w 589173"/>
              <a:gd name="connsiteY13" fmla="*/ 666 h 380557"/>
              <a:gd name="connsiteX14" fmla="*/ 36111 w 589173"/>
              <a:gd name="connsiteY14" fmla="*/ 45477 h 380557"/>
              <a:gd name="connsiteX15" fmla="*/ 86285 w 589173"/>
              <a:gd name="connsiteY15" fmla="*/ 89336 h 380557"/>
              <a:gd name="connsiteX16" fmla="*/ 93698 w 589173"/>
              <a:gd name="connsiteY16" fmla="*/ 89336 h 380557"/>
              <a:gd name="connsiteX17" fmla="*/ 142162 w 589173"/>
              <a:gd name="connsiteY17" fmla="*/ 42052 h 380557"/>
              <a:gd name="connsiteX18" fmla="*/ 120971 w 589173"/>
              <a:gd name="connsiteY18" fmla="*/ 476 h 380557"/>
              <a:gd name="connsiteX19" fmla="*/ 121066 w 589173"/>
              <a:gd name="connsiteY19" fmla="*/ 0 h 380557"/>
              <a:gd name="connsiteX20" fmla="*/ 475140 w 589173"/>
              <a:gd name="connsiteY20" fmla="*/ 0 h 380557"/>
              <a:gd name="connsiteX21" fmla="*/ 506214 w 589173"/>
              <a:gd name="connsiteY21" fmla="*/ 31111 h 380557"/>
              <a:gd name="connsiteX22" fmla="*/ 506214 w 589173"/>
              <a:gd name="connsiteY22" fmla="*/ 214064 h 380557"/>
              <a:gd name="connsiteX23" fmla="*/ 522559 w 589173"/>
              <a:gd name="connsiteY23" fmla="*/ 214064 h 380557"/>
              <a:gd name="connsiteX24" fmla="*/ 538429 w 589173"/>
              <a:gd name="connsiteY24" fmla="*/ 206833 h 380557"/>
              <a:gd name="connsiteX25" fmla="*/ 563611 w 589173"/>
              <a:gd name="connsiteY25" fmla="*/ 192943 h 380557"/>
              <a:gd name="connsiteX26" fmla="*/ 592975 w 589173"/>
              <a:gd name="connsiteY26" fmla="*/ 222436 h 38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89173" h="380557">
                <a:moveTo>
                  <a:pt x="592975" y="222436"/>
                </a:moveTo>
                <a:lnTo>
                  <a:pt x="592975" y="231760"/>
                </a:lnTo>
                <a:cubicBezTo>
                  <a:pt x="592975" y="248028"/>
                  <a:pt x="579861" y="261253"/>
                  <a:pt x="563611" y="261253"/>
                </a:cubicBezTo>
                <a:cubicBezTo>
                  <a:pt x="552968" y="261253"/>
                  <a:pt x="543655" y="255544"/>
                  <a:pt x="538524" y="247077"/>
                </a:cubicBezTo>
                <a:cubicBezTo>
                  <a:pt x="538524" y="247077"/>
                  <a:pt x="535578" y="239942"/>
                  <a:pt x="522559" y="239942"/>
                </a:cubicBezTo>
                <a:lnTo>
                  <a:pt x="506214" y="239942"/>
                </a:lnTo>
                <a:lnTo>
                  <a:pt x="506214" y="358866"/>
                </a:lnTo>
                <a:cubicBezTo>
                  <a:pt x="506214" y="375991"/>
                  <a:pt x="492340" y="389976"/>
                  <a:pt x="475140" y="389976"/>
                </a:cubicBezTo>
                <a:lnTo>
                  <a:pt x="31074" y="389976"/>
                </a:lnTo>
                <a:cubicBezTo>
                  <a:pt x="13969" y="389976"/>
                  <a:pt x="0" y="375991"/>
                  <a:pt x="0" y="358866"/>
                </a:cubicBezTo>
                <a:lnTo>
                  <a:pt x="0" y="31111"/>
                </a:lnTo>
                <a:cubicBezTo>
                  <a:pt x="0" y="13985"/>
                  <a:pt x="13969" y="0"/>
                  <a:pt x="31074" y="0"/>
                </a:cubicBezTo>
                <a:lnTo>
                  <a:pt x="57207" y="0"/>
                </a:lnTo>
                <a:cubicBezTo>
                  <a:pt x="57302" y="381"/>
                  <a:pt x="57302" y="286"/>
                  <a:pt x="57397" y="666"/>
                </a:cubicBezTo>
                <a:cubicBezTo>
                  <a:pt x="42573" y="10560"/>
                  <a:pt x="34400" y="27400"/>
                  <a:pt x="36111" y="45477"/>
                </a:cubicBezTo>
                <a:cubicBezTo>
                  <a:pt x="38391" y="69737"/>
                  <a:pt x="61958" y="89336"/>
                  <a:pt x="86285" y="89336"/>
                </a:cubicBezTo>
                <a:lnTo>
                  <a:pt x="93698" y="89336"/>
                </a:lnTo>
                <a:cubicBezTo>
                  <a:pt x="120020" y="89336"/>
                  <a:pt x="141497" y="68215"/>
                  <a:pt x="142162" y="42052"/>
                </a:cubicBezTo>
                <a:cubicBezTo>
                  <a:pt x="143207" y="31206"/>
                  <a:pt x="139691" y="12178"/>
                  <a:pt x="120971" y="476"/>
                </a:cubicBezTo>
                <a:cubicBezTo>
                  <a:pt x="120971" y="190"/>
                  <a:pt x="120971" y="286"/>
                  <a:pt x="121066" y="0"/>
                </a:cubicBezTo>
                <a:lnTo>
                  <a:pt x="475140" y="0"/>
                </a:lnTo>
                <a:cubicBezTo>
                  <a:pt x="492340" y="0"/>
                  <a:pt x="506214" y="13985"/>
                  <a:pt x="506214" y="31111"/>
                </a:cubicBezTo>
                <a:lnTo>
                  <a:pt x="506214" y="214064"/>
                </a:lnTo>
                <a:lnTo>
                  <a:pt x="522559" y="214064"/>
                </a:lnTo>
                <a:cubicBezTo>
                  <a:pt x="533487" y="214064"/>
                  <a:pt x="538429" y="206833"/>
                  <a:pt x="538429" y="206833"/>
                </a:cubicBezTo>
                <a:cubicBezTo>
                  <a:pt x="547456" y="190564"/>
                  <a:pt x="563611" y="192943"/>
                  <a:pt x="563611" y="192943"/>
                </a:cubicBezTo>
                <a:cubicBezTo>
                  <a:pt x="579861" y="192943"/>
                  <a:pt x="592975" y="206167"/>
                  <a:pt x="592975" y="222436"/>
                </a:cubicBezTo>
                <a:close/>
              </a:path>
            </a:pathLst>
          </a:custGeom>
          <a:solidFill>
            <a:srgbClr val="C8102E"/>
          </a:solidFill>
          <a:ln w="9492" cap="flat">
            <a:noFill/>
            <a:prstDash val="solid"/>
            <a:miter/>
          </a:ln>
        </p:spPr>
        <p:txBody>
          <a:bodyPr rtlCol="0" anchor="ctr"/>
          <a:lstStyle/>
          <a:p>
            <a:endParaRPr lang="tr-TR" sz="7600"/>
          </a:p>
        </p:txBody>
      </p:sp>
      <p:pic>
        <p:nvPicPr>
          <p:cNvPr id="22" name="Resim 21">
            <a:extLst>
              <a:ext uri="{FF2B5EF4-FFF2-40B4-BE49-F238E27FC236}">
                <a16:creationId xmlns:a16="http://schemas.microsoft.com/office/drawing/2014/main" id="{45739D82-DA50-6F48-B8DF-4CA0B291A0E4}"/>
              </a:ext>
            </a:extLst>
          </p:cNvPr>
          <p:cNvPicPr>
            <a:picLocks noChangeAspect="1"/>
          </p:cNvPicPr>
          <p:nvPr userDrawn="1"/>
        </p:nvPicPr>
        <p:blipFill>
          <a:blip r:embed="rId6">
            <a:alphaModFix amt="19000"/>
          </a:blip>
          <a:srcRect l="3904" t="9711" r="525" b="10767"/>
          <a:stretch>
            <a:fillRect/>
          </a:stretch>
        </p:blipFill>
        <p:spPr>
          <a:xfrm>
            <a:off x="12059310" y="6210142"/>
            <a:ext cx="6408564" cy="3150992"/>
          </a:xfrm>
          <a:custGeom>
            <a:avLst/>
            <a:gdLst>
              <a:gd name="connsiteX0" fmla="*/ 2606501 w 2912984"/>
              <a:gd name="connsiteY0" fmla="*/ 0 h 1575496"/>
              <a:gd name="connsiteX1" fmla="*/ 2637118 w 2912984"/>
              <a:gd name="connsiteY1" fmla="*/ 0 h 1575496"/>
              <a:gd name="connsiteX2" fmla="*/ 2733969 w 2912984"/>
              <a:gd name="connsiteY2" fmla="*/ 96963 h 1575496"/>
              <a:gd name="connsiteX3" fmla="*/ 2687419 w 2912984"/>
              <a:gd name="connsiteY3" fmla="*/ 179226 h 1575496"/>
              <a:gd name="connsiteX4" fmla="*/ 2663985 w 2912984"/>
              <a:gd name="connsiteY4" fmla="*/ 231773 h 1575496"/>
              <a:gd name="connsiteX5" fmla="*/ 2663985 w 2912984"/>
              <a:gd name="connsiteY5" fmla="*/ 292765 h 1575496"/>
              <a:gd name="connsiteX6" fmla="*/ 2810824 w 2912984"/>
              <a:gd name="connsiteY6" fmla="*/ 292765 h 1575496"/>
              <a:gd name="connsiteX7" fmla="*/ 2912984 w 2912984"/>
              <a:gd name="connsiteY7" fmla="*/ 395047 h 1575496"/>
              <a:gd name="connsiteX8" fmla="*/ 2912984 w 2912984"/>
              <a:gd name="connsiteY8" fmla="*/ 1473214 h 1575496"/>
              <a:gd name="connsiteX9" fmla="*/ 2810824 w 2912984"/>
              <a:gd name="connsiteY9" fmla="*/ 1575496 h 1575496"/>
              <a:gd name="connsiteX10" fmla="*/ 2726470 w 2912984"/>
              <a:gd name="connsiteY10" fmla="*/ 1575496 h 1575496"/>
              <a:gd name="connsiteX11" fmla="*/ 2725845 w 2912984"/>
              <a:gd name="connsiteY11" fmla="*/ 1573931 h 1575496"/>
              <a:gd name="connsiteX12" fmla="*/ 2795826 w 2912984"/>
              <a:gd name="connsiteY12" fmla="*/ 1425984 h 1575496"/>
              <a:gd name="connsiteX13" fmla="*/ 2630559 w 2912984"/>
              <a:gd name="connsiteY13" fmla="*/ 1282416 h 1575496"/>
              <a:gd name="connsiteX14" fmla="*/ 2606501 w 2912984"/>
              <a:gd name="connsiteY14" fmla="*/ 1282416 h 1575496"/>
              <a:gd name="connsiteX15" fmla="*/ 2447481 w 2912984"/>
              <a:gd name="connsiteY15" fmla="*/ 1435058 h 1575496"/>
              <a:gd name="connsiteX16" fmla="*/ 2447168 w 2912984"/>
              <a:gd name="connsiteY16" fmla="*/ 1437556 h 1575496"/>
              <a:gd name="connsiteX17" fmla="*/ 2516837 w 2912984"/>
              <a:gd name="connsiteY17" fmla="*/ 1574243 h 1575496"/>
              <a:gd name="connsiteX18" fmla="*/ 2516524 w 2912984"/>
              <a:gd name="connsiteY18" fmla="*/ 1575496 h 1575496"/>
              <a:gd name="connsiteX19" fmla="*/ 391460 w 2912984"/>
              <a:gd name="connsiteY19" fmla="*/ 1575496 h 1575496"/>
              <a:gd name="connsiteX20" fmla="*/ 289299 w 2912984"/>
              <a:gd name="connsiteY20" fmla="*/ 1473214 h 1575496"/>
              <a:gd name="connsiteX21" fmla="*/ 289299 w 2912984"/>
              <a:gd name="connsiteY21" fmla="*/ 1391891 h 1575496"/>
              <a:gd name="connsiteX22" fmla="*/ 231503 w 2912984"/>
              <a:gd name="connsiteY22" fmla="*/ 1391891 h 1575496"/>
              <a:gd name="connsiteX23" fmla="*/ 179328 w 2912984"/>
              <a:gd name="connsiteY23" fmla="*/ 1415664 h 1575496"/>
              <a:gd name="connsiteX24" fmla="*/ 96851 w 2912984"/>
              <a:gd name="connsiteY24" fmla="*/ 1461329 h 1575496"/>
              <a:gd name="connsiteX25" fmla="*/ 0 w 2912984"/>
              <a:gd name="connsiteY25" fmla="*/ 1364367 h 1575496"/>
              <a:gd name="connsiteX26" fmla="*/ 0 w 2912984"/>
              <a:gd name="connsiteY26" fmla="*/ 1333713 h 1575496"/>
              <a:gd name="connsiteX27" fmla="*/ 96851 w 2912984"/>
              <a:gd name="connsiteY27" fmla="*/ 1236750 h 1575496"/>
              <a:gd name="connsiteX28" fmla="*/ 179328 w 2912984"/>
              <a:gd name="connsiteY28" fmla="*/ 1283356 h 1575496"/>
              <a:gd name="connsiteX29" fmla="*/ 231503 w 2912984"/>
              <a:gd name="connsiteY29" fmla="*/ 1306813 h 1575496"/>
              <a:gd name="connsiteX30" fmla="*/ 289299 w 2912984"/>
              <a:gd name="connsiteY30" fmla="*/ 1306813 h 1575496"/>
              <a:gd name="connsiteX31" fmla="*/ 289299 w 2912984"/>
              <a:gd name="connsiteY31" fmla="*/ 630574 h 1575496"/>
              <a:gd name="connsiteX32" fmla="*/ 438009 w 2912984"/>
              <a:gd name="connsiteY32" fmla="*/ 698135 h 1575496"/>
              <a:gd name="connsiteX33" fmla="*/ 578911 w 2912984"/>
              <a:gd name="connsiteY33" fmla="*/ 533611 h 1575496"/>
              <a:gd name="connsiteX34" fmla="*/ 578911 w 2912984"/>
              <a:gd name="connsiteY34" fmla="*/ 508901 h 1575496"/>
              <a:gd name="connsiteX35" fmla="*/ 423639 w 2912984"/>
              <a:gd name="connsiteY35" fmla="*/ 349382 h 1575496"/>
              <a:gd name="connsiteX36" fmla="*/ 412392 w 2912984"/>
              <a:gd name="connsiteY36" fmla="*/ 349069 h 1575496"/>
              <a:gd name="connsiteX37" fmla="*/ 289299 w 2912984"/>
              <a:gd name="connsiteY37" fmla="*/ 416315 h 1575496"/>
              <a:gd name="connsiteX38" fmla="*/ 289299 w 2912984"/>
              <a:gd name="connsiteY38" fmla="*/ 395047 h 1575496"/>
              <a:gd name="connsiteX39" fmla="*/ 391460 w 2912984"/>
              <a:gd name="connsiteY39" fmla="*/ 292765 h 1575496"/>
              <a:gd name="connsiteX40" fmla="*/ 2579009 w 2912984"/>
              <a:gd name="connsiteY40" fmla="*/ 292765 h 1575496"/>
              <a:gd name="connsiteX41" fmla="*/ 2579009 w 2912984"/>
              <a:gd name="connsiteY41" fmla="*/ 231773 h 1575496"/>
              <a:gd name="connsiteX42" fmla="*/ 2555266 w 2912984"/>
              <a:gd name="connsiteY42" fmla="*/ 179538 h 1575496"/>
              <a:gd name="connsiteX43" fmla="*/ 2509653 w 2912984"/>
              <a:gd name="connsiteY43" fmla="*/ 96963 h 1575496"/>
              <a:gd name="connsiteX44" fmla="*/ 2606501 w 2912984"/>
              <a:gd name="connsiteY44" fmla="*/ 0 h 157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912984" h="1575496">
                <a:moveTo>
                  <a:pt x="2606501" y="0"/>
                </a:moveTo>
                <a:lnTo>
                  <a:pt x="2637118" y="0"/>
                </a:lnTo>
                <a:cubicBezTo>
                  <a:pt x="2690542" y="0"/>
                  <a:pt x="2733969" y="43164"/>
                  <a:pt x="2733969" y="96963"/>
                </a:cubicBezTo>
                <a:cubicBezTo>
                  <a:pt x="2733969" y="131996"/>
                  <a:pt x="2715223" y="162334"/>
                  <a:pt x="2687419" y="179226"/>
                </a:cubicBezTo>
                <a:cubicBezTo>
                  <a:pt x="2687419" y="179226"/>
                  <a:pt x="2663985" y="188921"/>
                  <a:pt x="2663985" y="231773"/>
                </a:cubicBezTo>
                <a:lnTo>
                  <a:pt x="2663985" y="292765"/>
                </a:lnTo>
                <a:lnTo>
                  <a:pt x="2810824" y="292765"/>
                </a:lnTo>
                <a:cubicBezTo>
                  <a:pt x="2867371" y="292765"/>
                  <a:pt x="2912984" y="338434"/>
                  <a:pt x="2912984" y="395047"/>
                </a:cubicBezTo>
                <a:lnTo>
                  <a:pt x="2912984" y="1473214"/>
                </a:lnTo>
                <a:cubicBezTo>
                  <a:pt x="2912984" y="1529831"/>
                  <a:pt x="2867371" y="1575496"/>
                  <a:pt x="2810824" y="1575496"/>
                </a:cubicBezTo>
                <a:lnTo>
                  <a:pt x="2726470" y="1575496"/>
                </a:lnTo>
                <a:cubicBezTo>
                  <a:pt x="2726157" y="1574559"/>
                  <a:pt x="2726157" y="1574871"/>
                  <a:pt x="2725845" y="1573931"/>
                </a:cubicBezTo>
                <a:cubicBezTo>
                  <a:pt x="2774581" y="1541091"/>
                  <a:pt x="2801451" y="1485414"/>
                  <a:pt x="2795826" y="1425984"/>
                </a:cubicBezTo>
                <a:cubicBezTo>
                  <a:pt x="2788017" y="1346538"/>
                  <a:pt x="2710225" y="1282416"/>
                  <a:pt x="2630559" y="1282416"/>
                </a:cubicBezTo>
                <a:lnTo>
                  <a:pt x="2606501" y="1282416"/>
                </a:lnTo>
                <a:cubicBezTo>
                  <a:pt x="2520900" y="1282416"/>
                  <a:pt x="2450604" y="1350292"/>
                  <a:pt x="2447481" y="1435058"/>
                </a:cubicBezTo>
                <a:cubicBezTo>
                  <a:pt x="2447168" y="1435995"/>
                  <a:pt x="2447168" y="1436619"/>
                  <a:pt x="2447168" y="1437556"/>
                </a:cubicBezTo>
                <a:cubicBezTo>
                  <a:pt x="2443733" y="1473214"/>
                  <a:pt x="2454980" y="1535771"/>
                  <a:pt x="2516837" y="1574243"/>
                </a:cubicBezTo>
                <a:cubicBezTo>
                  <a:pt x="2516524" y="1574871"/>
                  <a:pt x="2516524" y="1574871"/>
                  <a:pt x="2516524" y="1575496"/>
                </a:cubicBezTo>
                <a:lnTo>
                  <a:pt x="391460" y="1575496"/>
                </a:lnTo>
                <a:cubicBezTo>
                  <a:pt x="335224" y="1575496"/>
                  <a:pt x="289299" y="1529831"/>
                  <a:pt x="289299" y="1473214"/>
                </a:cubicBezTo>
                <a:lnTo>
                  <a:pt x="289299" y="1391891"/>
                </a:lnTo>
                <a:lnTo>
                  <a:pt x="231503" y="1391891"/>
                </a:lnTo>
                <a:cubicBezTo>
                  <a:pt x="195884" y="1391891"/>
                  <a:pt x="179328" y="1415664"/>
                  <a:pt x="179328" y="1415664"/>
                </a:cubicBezTo>
                <a:cubicBezTo>
                  <a:pt x="149959" y="1469151"/>
                  <a:pt x="96851" y="1461329"/>
                  <a:pt x="96851" y="1461329"/>
                </a:cubicBezTo>
                <a:cubicBezTo>
                  <a:pt x="43427" y="1461329"/>
                  <a:pt x="0" y="1417853"/>
                  <a:pt x="0" y="1364367"/>
                </a:cubicBezTo>
                <a:lnTo>
                  <a:pt x="0" y="1333713"/>
                </a:lnTo>
                <a:cubicBezTo>
                  <a:pt x="0" y="1280226"/>
                  <a:pt x="43427" y="1236750"/>
                  <a:pt x="96851" y="1236750"/>
                </a:cubicBezTo>
                <a:cubicBezTo>
                  <a:pt x="131841" y="1236750"/>
                  <a:pt x="162459" y="1255516"/>
                  <a:pt x="179328" y="1283356"/>
                </a:cubicBezTo>
                <a:cubicBezTo>
                  <a:pt x="179328" y="1283356"/>
                  <a:pt x="188701" y="1306813"/>
                  <a:pt x="231503" y="1306813"/>
                </a:cubicBezTo>
                <a:lnTo>
                  <a:pt x="289299" y="1306813"/>
                </a:lnTo>
                <a:lnTo>
                  <a:pt x="289299" y="630574"/>
                </a:lnTo>
                <a:cubicBezTo>
                  <a:pt x="322728" y="678741"/>
                  <a:pt x="378651" y="704704"/>
                  <a:pt x="438009" y="698135"/>
                </a:cubicBezTo>
                <a:cubicBezTo>
                  <a:pt x="519549" y="689064"/>
                  <a:pt x="578911" y="615559"/>
                  <a:pt x="578911" y="533611"/>
                </a:cubicBezTo>
                <a:lnTo>
                  <a:pt x="578911" y="508901"/>
                </a:lnTo>
                <a:cubicBezTo>
                  <a:pt x="578911" y="422259"/>
                  <a:pt x="509555" y="351571"/>
                  <a:pt x="423639" y="349382"/>
                </a:cubicBezTo>
                <a:cubicBezTo>
                  <a:pt x="420828" y="349382"/>
                  <a:pt x="417077" y="349069"/>
                  <a:pt x="412392" y="349069"/>
                </a:cubicBezTo>
                <a:cubicBezTo>
                  <a:pt x="362091" y="349069"/>
                  <a:pt x="317103" y="374092"/>
                  <a:pt x="289299" y="416315"/>
                </a:cubicBezTo>
                <a:lnTo>
                  <a:pt x="289299" y="395047"/>
                </a:lnTo>
                <a:cubicBezTo>
                  <a:pt x="289299" y="338434"/>
                  <a:pt x="335224" y="292765"/>
                  <a:pt x="391460" y="292765"/>
                </a:cubicBezTo>
                <a:lnTo>
                  <a:pt x="2579009" y="292765"/>
                </a:lnTo>
                <a:lnTo>
                  <a:pt x="2579009" y="231773"/>
                </a:lnTo>
                <a:cubicBezTo>
                  <a:pt x="2579009" y="195802"/>
                  <a:pt x="2555266" y="179538"/>
                  <a:pt x="2555266" y="179538"/>
                </a:cubicBezTo>
                <a:cubicBezTo>
                  <a:pt x="2501842" y="150137"/>
                  <a:pt x="2509653" y="96963"/>
                  <a:pt x="2509653" y="96963"/>
                </a:cubicBezTo>
                <a:cubicBezTo>
                  <a:pt x="2509653" y="43164"/>
                  <a:pt x="2553079" y="0"/>
                  <a:pt x="2606501" y="0"/>
                </a:cubicBezTo>
                <a:close/>
              </a:path>
            </a:pathLst>
          </a:custGeom>
        </p:spPr>
      </p:pic>
      <p:pic>
        <p:nvPicPr>
          <p:cNvPr id="23" name="Resim 22">
            <a:extLst>
              <a:ext uri="{FF2B5EF4-FFF2-40B4-BE49-F238E27FC236}">
                <a16:creationId xmlns:a16="http://schemas.microsoft.com/office/drawing/2014/main" id="{3245085A-BDD6-8347-B24D-26CFD4939FA7}"/>
              </a:ext>
            </a:extLst>
          </p:cNvPr>
          <p:cNvPicPr>
            <a:picLocks noChangeAspect="1"/>
          </p:cNvPicPr>
          <p:nvPr userDrawn="1"/>
        </p:nvPicPr>
        <p:blipFill>
          <a:blip r:embed="rId6">
            <a:alphaModFix amt="26000"/>
          </a:blip>
          <a:srcRect l="21897" t="8545" r="14143" b="26742"/>
          <a:stretch>
            <a:fillRect/>
          </a:stretch>
        </p:blipFill>
        <p:spPr>
          <a:xfrm>
            <a:off x="6594916" y="9500628"/>
            <a:ext cx="4288876" cy="2564200"/>
          </a:xfrm>
          <a:custGeom>
            <a:avLst/>
            <a:gdLst>
              <a:gd name="connsiteX0" fmla="*/ 102160 w 1949489"/>
              <a:gd name="connsiteY0" fmla="*/ 0 h 1282100"/>
              <a:gd name="connsiteX1" fmla="*/ 188076 w 1949489"/>
              <a:gd name="connsiteY1" fmla="*/ 0 h 1282100"/>
              <a:gd name="connsiteX2" fmla="*/ 188701 w 1949489"/>
              <a:gd name="connsiteY2" fmla="*/ 2190 h 1282100"/>
              <a:gd name="connsiteX3" fmla="*/ 118720 w 1949489"/>
              <a:gd name="connsiteY3" fmla="*/ 149512 h 1282100"/>
              <a:gd name="connsiteX4" fmla="*/ 283674 w 1949489"/>
              <a:gd name="connsiteY4" fmla="*/ 293705 h 1282100"/>
              <a:gd name="connsiteX5" fmla="*/ 308045 w 1949489"/>
              <a:gd name="connsiteY5" fmla="*/ 293705 h 1282100"/>
              <a:gd name="connsiteX6" fmla="*/ 467378 w 1949489"/>
              <a:gd name="connsiteY6" fmla="*/ 138252 h 1282100"/>
              <a:gd name="connsiteX7" fmla="*/ 397709 w 1949489"/>
              <a:gd name="connsiteY7" fmla="*/ 1565 h 1282100"/>
              <a:gd name="connsiteX8" fmla="*/ 398022 w 1949489"/>
              <a:gd name="connsiteY8" fmla="*/ 0 h 1282100"/>
              <a:gd name="connsiteX9" fmla="*/ 1562090 w 1949489"/>
              <a:gd name="connsiteY9" fmla="*/ 0 h 1282100"/>
              <a:gd name="connsiteX10" fmla="*/ 1664250 w 1949489"/>
              <a:gd name="connsiteY10" fmla="*/ 102282 h 1282100"/>
              <a:gd name="connsiteX11" fmla="*/ 1664250 w 1949489"/>
              <a:gd name="connsiteY11" fmla="*/ 703765 h 1282100"/>
              <a:gd name="connsiteX12" fmla="*/ 1717986 w 1949489"/>
              <a:gd name="connsiteY12" fmla="*/ 703765 h 1282100"/>
              <a:gd name="connsiteX13" fmla="*/ 1770161 w 1949489"/>
              <a:gd name="connsiteY13" fmla="*/ 679992 h 1282100"/>
              <a:gd name="connsiteX14" fmla="*/ 1852951 w 1949489"/>
              <a:gd name="connsiteY14" fmla="*/ 634327 h 1282100"/>
              <a:gd name="connsiteX15" fmla="*/ 1949489 w 1949489"/>
              <a:gd name="connsiteY15" fmla="*/ 731289 h 1282100"/>
              <a:gd name="connsiteX16" fmla="*/ 1949489 w 1949489"/>
              <a:gd name="connsiteY16" fmla="*/ 761943 h 1282100"/>
              <a:gd name="connsiteX17" fmla="*/ 1852951 w 1949489"/>
              <a:gd name="connsiteY17" fmla="*/ 858906 h 1282100"/>
              <a:gd name="connsiteX18" fmla="*/ 1770473 w 1949489"/>
              <a:gd name="connsiteY18" fmla="*/ 812300 h 1282100"/>
              <a:gd name="connsiteX19" fmla="*/ 1717986 w 1949489"/>
              <a:gd name="connsiteY19" fmla="*/ 788843 h 1282100"/>
              <a:gd name="connsiteX20" fmla="*/ 1664250 w 1949489"/>
              <a:gd name="connsiteY20" fmla="*/ 788843 h 1282100"/>
              <a:gd name="connsiteX21" fmla="*/ 1664250 w 1949489"/>
              <a:gd name="connsiteY21" fmla="*/ 1179822 h 1282100"/>
              <a:gd name="connsiteX22" fmla="*/ 1562090 w 1949489"/>
              <a:gd name="connsiteY22" fmla="*/ 1282100 h 1282100"/>
              <a:gd name="connsiteX23" fmla="*/ 102160 w 1949489"/>
              <a:gd name="connsiteY23" fmla="*/ 1282100 h 1282100"/>
              <a:gd name="connsiteX24" fmla="*/ 0 w 1949489"/>
              <a:gd name="connsiteY24" fmla="*/ 1179822 h 1282100"/>
              <a:gd name="connsiteX25" fmla="*/ 0 w 1949489"/>
              <a:gd name="connsiteY25" fmla="*/ 102282 h 1282100"/>
              <a:gd name="connsiteX26" fmla="*/ 102160 w 1949489"/>
              <a:gd name="connsiteY26" fmla="*/ 0 h 128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49489" h="1282100">
                <a:moveTo>
                  <a:pt x="102160" y="0"/>
                </a:moveTo>
                <a:lnTo>
                  <a:pt x="188076" y="0"/>
                </a:lnTo>
                <a:cubicBezTo>
                  <a:pt x="188389" y="1253"/>
                  <a:pt x="188389" y="941"/>
                  <a:pt x="188701" y="2190"/>
                </a:cubicBezTo>
                <a:cubicBezTo>
                  <a:pt x="139965" y="34718"/>
                  <a:pt x="113095" y="90082"/>
                  <a:pt x="118720" y="149512"/>
                </a:cubicBezTo>
                <a:cubicBezTo>
                  <a:pt x="126216" y="229270"/>
                  <a:pt x="203696" y="293705"/>
                  <a:pt x="283674" y="293705"/>
                </a:cubicBezTo>
                <a:lnTo>
                  <a:pt x="308045" y="293705"/>
                </a:lnTo>
                <a:cubicBezTo>
                  <a:pt x="394583" y="293705"/>
                  <a:pt x="465191" y="224267"/>
                  <a:pt x="467378" y="138252"/>
                </a:cubicBezTo>
                <a:cubicBezTo>
                  <a:pt x="470813" y="102594"/>
                  <a:pt x="459254" y="40037"/>
                  <a:pt x="397709" y="1565"/>
                </a:cubicBezTo>
                <a:cubicBezTo>
                  <a:pt x="397709" y="625"/>
                  <a:pt x="397709" y="941"/>
                  <a:pt x="398022" y="0"/>
                </a:cubicBezTo>
                <a:lnTo>
                  <a:pt x="1562090" y="0"/>
                </a:lnTo>
                <a:cubicBezTo>
                  <a:pt x="1618637" y="0"/>
                  <a:pt x="1664250" y="45978"/>
                  <a:pt x="1664250" y="102282"/>
                </a:cubicBezTo>
                <a:lnTo>
                  <a:pt x="1664250" y="703765"/>
                </a:lnTo>
                <a:lnTo>
                  <a:pt x="1717986" y="703765"/>
                </a:lnTo>
                <a:cubicBezTo>
                  <a:pt x="1753914" y="703765"/>
                  <a:pt x="1770161" y="679992"/>
                  <a:pt x="1770161" y="679992"/>
                </a:cubicBezTo>
                <a:cubicBezTo>
                  <a:pt x="1799839" y="626506"/>
                  <a:pt x="1852951" y="634327"/>
                  <a:pt x="1852951" y="634327"/>
                </a:cubicBezTo>
                <a:cubicBezTo>
                  <a:pt x="1906375" y="634327"/>
                  <a:pt x="1949489" y="677803"/>
                  <a:pt x="1949489" y="731289"/>
                </a:cubicBezTo>
                <a:lnTo>
                  <a:pt x="1949489" y="761943"/>
                </a:lnTo>
                <a:cubicBezTo>
                  <a:pt x="1949489" y="815427"/>
                  <a:pt x="1906375" y="858906"/>
                  <a:pt x="1852951" y="858906"/>
                </a:cubicBezTo>
                <a:cubicBezTo>
                  <a:pt x="1817960" y="858906"/>
                  <a:pt x="1787342" y="840137"/>
                  <a:pt x="1770473" y="812300"/>
                </a:cubicBezTo>
                <a:cubicBezTo>
                  <a:pt x="1770473" y="812300"/>
                  <a:pt x="1760788" y="788843"/>
                  <a:pt x="1717986" y="788843"/>
                </a:cubicBezTo>
                <a:lnTo>
                  <a:pt x="1664250" y="788843"/>
                </a:lnTo>
                <a:lnTo>
                  <a:pt x="1664250" y="1179822"/>
                </a:lnTo>
                <a:cubicBezTo>
                  <a:pt x="1664250" y="1236123"/>
                  <a:pt x="1618637" y="1282100"/>
                  <a:pt x="1562090" y="1282100"/>
                </a:cubicBezTo>
                <a:lnTo>
                  <a:pt x="102160" y="1282100"/>
                </a:lnTo>
                <a:cubicBezTo>
                  <a:pt x="45925" y="1282100"/>
                  <a:pt x="0" y="1236123"/>
                  <a:pt x="0" y="1179822"/>
                </a:cubicBezTo>
                <a:lnTo>
                  <a:pt x="0" y="102282"/>
                </a:lnTo>
                <a:cubicBezTo>
                  <a:pt x="0" y="45978"/>
                  <a:pt x="45925" y="0"/>
                  <a:pt x="102160" y="0"/>
                </a:cubicBezTo>
                <a:close/>
              </a:path>
            </a:pathLst>
          </a:custGeom>
        </p:spPr>
      </p:pic>
      <p:pic>
        <p:nvPicPr>
          <p:cNvPr id="24" name="Resim 23">
            <a:extLst>
              <a:ext uri="{FF2B5EF4-FFF2-40B4-BE49-F238E27FC236}">
                <a16:creationId xmlns:a16="http://schemas.microsoft.com/office/drawing/2014/main" id="{C0B887D5-E3A4-D142-A518-6C94D680DF2E}"/>
              </a:ext>
            </a:extLst>
          </p:cNvPr>
          <p:cNvPicPr>
            <a:picLocks noChangeAspect="1"/>
          </p:cNvPicPr>
          <p:nvPr userDrawn="1"/>
        </p:nvPicPr>
        <p:blipFill>
          <a:blip r:embed="rId6">
            <a:alphaModFix amt="29000"/>
          </a:blip>
          <a:srcRect l="11014" t="5294" r="15731" b="15200"/>
          <a:stretch>
            <a:fillRect/>
          </a:stretch>
        </p:blipFill>
        <p:spPr>
          <a:xfrm>
            <a:off x="10393724" y="8914286"/>
            <a:ext cx="4912140" cy="3150368"/>
          </a:xfrm>
          <a:custGeom>
            <a:avLst/>
            <a:gdLst>
              <a:gd name="connsiteX0" fmla="*/ 171079 w 2232791"/>
              <a:gd name="connsiteY0" fmla="*/ 0 h 1575184"/>
              <a:gd name="connsiteX1" fmla="*/ 201793 w 2232791"/>
              <a:gd name="connsiteY1" fmla="*/ 0 h 1575184"/>
              <a:gd name="connsiteX2" fmla="*/ 298578 w 2232791"/>
              <a:gd name="connsiteY2" fmla="*/ 96900 h 1575184"/>
              <a:gd name="connsiteX3" fmla="*/ 251998 w 2232791"/>
              <a:gd name="connsiteY3" fmla="*/ 179414 h 1575184"/>
              <a:gd name="connsiteX4" fmla="*/ 228564 w 2232791"/>
              <a:gd name="connsiteY4" fmla="*/ 231806 h 1575184"/>
              <a:gd name="connsiteX5" fmla="*/ 228564 w 2232791"/>
              <a:gd name="connsiteY5" fmla="*/ 293235 h 1575184"/>
              <a:gd name="connsiteX6" fmla="*/ 1852420 w 2232791"/>
              <a:gd name="connsiteY6" fmla="*/ 293235 h 1575184"/>
              <a:gd name="connsiteX7" fmla="*/ 1954613 w 2232791"/>
              <a:gd name="connsiteY7" fmla="*/ 395547 h 1575184"/>
              <a:gd name="connsiteX8" fmla="*/ 1954613 w 2232791"/>
              <a:gd name="connsiteY8" fmla="*/ 997064 h 1575184"/>
              <a:gd name="connsiteX9" fmla="*/ 2001225 w 2232791"/>
              <a:gd name="connsiteY9" fmla="*/ 997064 h 1575184"/>
              <a:gd name="connsiteX10" fmla="*/ 2053463 w 2232791"/>
              <a:gd name="connsiteY10" fmla="*/ 973229 h 1575184"/>
              <a:gd name="connsiteX11" fmla="*/ 2135973 w 2232791"/>
              <a:gd name="connsiteY11" fmla="*/ 927593 h 1575184"/>
              <a:gd name="connsiteX12" fmla="*/ 2232791 w 2232791"/>
              <a:gd name="connsiteY12" fmla="*/ 1024526 h 1575184"/>
              <a:gd name="connsiteX13" fmla="*/ 2232791 w 2232791"/>
              <a:gd name="connsiteY13" fmla="*/ 1055272 h 1575184"/>
              <a:gd name="connsiteX14" fmla="*/ 2136002 w 2232791"/>
              <a:gd name="connsiteY14" fmla="*/ 1152172 h 1575184"/>
              <a:gd name="connsiteX15" fmla="*/ 2053588 w 2232791"/>
              <a:gd name="connsiteY15" fmla="*/ 1105537 h 1575184"/>
              <a:gd name="connsiteX16" fmla="*/ 2001258 w 2232791"/>
              <a:gd name="connsiteY16" fmla="*/ 1082080 h 1575184"/>
              <a:gd name="connsiteX17" fmla="*/ 1954643 w 2232791"/>
              <a:gd name="connsiteY17" fmla="*/ 1082080 h 1575184"/>
              <a:gd name="connsiteX18" fmla="*/ 1954643 w 2232791"/>
              <a:gd name="connsiteY18" fmla="*/ 1472872 h 1575184"/>
              <a:gd name="connsiteX19" fmla="*/ 1852453 w 2232791"/>
              <a:gd name="connsiteY19" fmla="*/ 1575184 h 1575184"/>
              <a:gd name="connsiteX20" fmla="*/ 102193 w 2232791"/>
              <a:gd name="connsiteY20" fmla="*/ 1575184 h 1575184"/>
              <a:gd name="connsiteX21" fmla="*/ 0 w 2232791"/>
              <a:gd name="connsiteY21" fmla="*/ 1472872 h 1575184"/>
              <a:gd name="connsiteX22" fmla="*/ 0 w 2232791"/>
              <a:gd name="connsiteY22" fmla="*/ 1151768 h 1575184"/>
              <a:gd name="connsiteX23" fmla="*/ 147181 w 2232791"/>
              <a:gd name="connsiteY23" fmla="*/ 1213355 h 1575184"/>
              <a:gd name="connsiteX24" fmla="*/ 285364 w 2232791"/>
              <a:gd name="connsiteY24" fmla="*/ 1049266 h 1575184"/>
              <a:gd name="connsiteX25" fmla="*/ 285364 w 2232791"/>
              <a:gd name="connsiteY25" fmla="*/ 1024526 h 1575184"/>
              <a:gd name="connsiteX26" fmla="*/ 129935 w 2232791"/>
              <a:gd name="connsiteY26" fmla="*/ 865069 h 1575184"/>
              <a:gd name="connsiteX27" fmla="*/ 118687 w 2232791"/>
              <a:gd name="connsiteY27" fmla="*/ 864598 h 1575184"/>
              <a:gd name="connsiteX28" fmla="*/ 0 w 2232791"/>
              <a:gd name="connsiteY28" fmla="*/ 925936 h 1575184"/>
              <a:gd name="connsiteX29" fmla="*/ 0 w 2232791"/>
              <a:gd name="connsiteY29" fmla="*/ 395547 h 1575184"/>
              <a:gd name="connsiteX30" fmla="*/ 102193 w 2232791"/>
              <a:gd name="connsiteY30" fmla="*/ 293235 h 1575184"/>
              <a:gd name="connsiteX31" fmla="*/ 143680 w 2232791"/>
              <a:gd name="connsiteY31" fmla="*/ 293235 h 1575184"/>
              <a:gd name="connsiteX32" fmla="*/ 143680 w 2232791"/>
              <a:gd name="connsiteY32" fmla="*/ 231806 h 1575184"/>
              <a:gd name="connsiteX33" fmla="*/ 119874 w 2232791"/>
              <a:gd name="connsiteY33" fmla="*/ 179506 h 1575184"/>
              <a:gd name="connsiteX34" fmla="*/ 74294 w 2232791"/>
              <a:gd name="connsiteY34" fmla="*/ 96900 h 1575184"/>
              <a:gd name="connsiteX35" fmla="*/ 171079 w 2232791"/>
              <a:gd name="connsiteY35" fmla="*/ 0 h 1575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232791" h="1575184">
                <a:moveTo>
                  <a:pt x="171079" y="0"/>
                </a:moveTo>
                <a:lnTo>
                  <a:pt x="201793" y="0"/>
                </a:lnTo>
                <a:cubicBezTo>
                  <a:pt x="255213" y="0"/>
                  <a:pt x="298578" y="43384"/>
                  <a:pt x="298578" y="96900"/>
                </a:cubicBezTo>
                <a:cubicBezTo>
                  <a:pt x="298578" y="131963"/>
                  <a:pt x="279802" y="162397"/>
                  <a:pt x="251998" y="179414"/>
                </a:cubicBezTo>
                <a:cubicBezTo>
                  <a:pt x="251998" y="179414"/>
                  <a:pt x="228564" y="188892"/>
                  <a:pt x="228564" y="231806"/>
                </a:cubicBezTo>
                <a:cubicBezTo>
                  <a:pt x="228564" y="241281"/>
                  <a:pt x="228564" y="266336"/>
                  <a:pt x="228564" y="293235"/>
                </a:cubicBezTo>
                <a:lnTo>
                  <a:pt x="1852420" y="293235"/>
                </a:lnTo>
                <a:cubicBezTo>
                  <a:pt x="1908875" y="293235"/>
                  <a:pt x="1954613" y="339058"/>
                  <a:pt x="1954613" y="395547"/>
                </a:cubicBezTo>
                <a:lnTo>
                  <a:pt x="1954613" y="997064"/>
                </a:lnTo>
                <a:cubicBezTo>
                  <a:pt x="1975513" y="997064"/>
                  <a:pt x="1993509" y="997064"/>
                  <a:pt x="2001225" y="997064"/>
                </a:cubicBezTo>
                <a:cubicBezTo>
                  <a:pt x="2036936" y="997064"/>
                  <a:pt x="2053463" y="973229"/>
                  <a:pt x="2053463" y="973229"/>
                </a:cubicBezTo>
                <a:cubicBezTo>
                  <a:pt x="2082828" y="919650"/>
                  <a:pt x="2135973" y="927593"/>
                  <a:pt x="2135973" y="927593"/>
                </a:cubicBezTo>
                <a:cubicBezTo>
                  <a:pt x="2189427" y="927593"/>
                  <a:pt x="2232758" y="970977"/>
                  <a:pt x="2232791" y="1024526"/>
                </a:cubicBezTo>
                <a:lnTo>
                  <a:pt x="2232791" y="1055272"/>
                </a:lnTo>
                <a:cubicBezTo>
                  <a:pt x="2232791" y="1108759"/>
                  <a:pt x="2189459" y="1152172"/>
                  <a:pt x="2136002" y="1152172"/>
                </a:cubicBezTo>
                <a:cubicBezTo>
                  <a:pt x="2100982" y="1152172"/>
                  <a:pt x="2070582" y="1133377"/>
                  <a:pt x="2053588" y="1105537"/>
                </a:cubicBezTo>
                <a:cubicBezTo>
                  <a:pt x="2053588" y="1105537"/>
                  <a:pt x="2044119" y="1082080"/>
                  <a:pt x="2001258" y="1082080"/>
                </a:cubicBezTo>
                <a:cubicBezTo>
                  <a:pt x="1993542" y="1082080"/>
                  <a:pt x="1975546" y="1082080"/>
                  <a:pt x="1954643" y="1082080"/>
                </a:cubicBezTo>
                <a:lnTo>
                  <a:pt x="1954643" y="1472872"/>
                </a:lnTo>
                <a:cubicBezTo>
                  <a:pt x="1954643" y="1529390"/>
                  <a:pt x="1908875" y="1575184"/>
                  <a:pt x="1852453" y="1575184"/>
                </a:cubicBezTo>
                <a:lnTo>
                  <a:pt x="102193" y="1575184"/>
                </a:lnTo>
                <a:cubicBezTo>
                  <a:pt x="45738" y="1575184"/>
                  <a:pt x="0" y="1529390"/>
                  <a:pt x="0" y="1472872"/>
                </a:cubicBezTo>
                <a:lnTo>
                  <a:pt x="0" y="1151768"/>
                </a:lnTo>
                <a:cubicBezTo>
                  <a:pt x="34241" y="1196808"/>
                  <a:pt x="89007" y="1220891"/>
                  <a:pt x="147181" y="1213355"/>
                </a:cubicBezTo>
                <a:cubicBezTo>
                  <a:pt x="227472" y="1202940"/>
                  <a:pt x="285364" y="1130342"/>
                  <a:pt x="285364" y="1049266"/>
                </a:cubicBezTo>
                <a:lnTo>
                  <a:pt x="285364" y="1024526"/>
                </a:lnTo>
                <a:cubicBezTo>
                  <a:pt x="285364" y="937854"/>
                  <a:pt x="215975" y="867133"/>
                  <a:pt x="129935" y="865069"/>
                </a:cubicBezTo>
                <a:cubicBezTo>
                  <a:pt x="127153" y="864848"/>
                  <a:pt x="123313" y="864598"/>
                  <a:pt x="118687" y="864598"/>
                </a:cubicBezTo>
                <a:cubicBezTo>
                  <a:pt x="71076" y="864598"/>
                  <a:pt x="28087" y="887339"/>
                  <a:pt x="0" y="925936"/>
                </a:cubicBezTo>
                <a:lnTo>
                  <a:pt x="0" y="395547"/>
                </a:lnTo>
                <a:cubicBezTo>
                  <a:pt x="0" y="339026"/>
                  <a:pt x="45771" y="293235"/>
                  <a:pt x="102193" y="293235"/>
                </a:cubicBezTo>
                <a:lnTo>
                  <a:pt x="143680" y="293235"/>
                </a:lnTo>
                <a:cubicBezTo>
                  <a:pt x="143680" y="266336"/>
                  <a:pt x="143680" y="241281"/>
                  <a:pt x="143680" y="231806"/>
                </a:cubicBezTo>
                <a:cubicBezTo>
                  <a:pt x="143680" y="196052"/>
                  <a:pt x="119874" y="179506"/>
                  <a:pt x="119874" y="179506"/>
                </a:cubicBezTo>
                <a:cubicBezTo>
                  <a:pt x="66358" y="150104"/>
                  <a:pt x="74294" y="96900"/>
                  <a:pt x="74294" y="96900"/>
                </a:cubicBezTo>
                <a:cubicBezTo>
                  <a:pt x="74294" y="43384"/>
                  <a:pt x="117626" y="0"/>
                  <a:pt x="171079" y="0"/>
                </a:cubicBezTo>
                <a:close/>
              </a:path>
            </a:pathLst>
          </a:custGeom>
        </p:spPr>
      </p:pic>
      <p:pic>
        <p:nvPicPr>
          <p:cNvPr id="25" name="Resim 24">
            <a:extLst>
              <a:ext uri="{FF2B5EF4-FFF2-40B4-BE49-F238E27FC236}">
                <a16:creationId xmlns:a16="http://schemas.microsoft.com/office/drawing/2014/main" id="{678E4971-3211-EB43-9F0B-7F81DCF559D3}"/>
              </a:ext>
            </a:extLst>
          </p:cNvPr>
          <p:cNvPicPr>
            <a:picLocks noChangeAspect="1"/>
          </p:cNvPicPr>
          <p:nvPr userDrawn="1"/>
        </p:nvPicPr>
        <p:blipFill>
          <a:blip r:embed="rId6">
            <a:alphaModFix amt="38000"/>
          </a:blip>
          <a:srcRect l="19691" t="5699" r="25707" b="14794"/>
          <a:stretch>
            <a:fillRect/>
          </a:stretch>
        </p:blipFill>
        <p:spPr>
          <a:xfrm>
            <a:off x="14831058" y="8914476"/>
            <a:ext cx="3661348" cy="3150368"/>
          </a:xfrm>
          <a:custGeom>
            <a:avLst/>
            <a:gdLst>
              <a:gd name="connsiteX0" fmla="*/ 1357769 w 1664249"/>
              <a:gd name="connsiteY0" fmla="*/ 0 h 1575184"/>
              <a:gd name="connsiteX1" fmla="*/ 1388383 w 1664249"/>
              <a:gd name="connsiteY1" fmla="*/ 0 h 1575184"/>
              <a:gd name="connsiteX2" fmla="*/ 1485234 w 1664249"/>
              <a:gd name="connsiteY2" fmla="*/ 96650 h 1575184"/>
              <a:gd name="connsiteX3" fmla="*/ 1438684 w 1664249"/>
              <a:gd name="connsiteY3" fmla="*/ 179226 h 1575184"/>
              <a:gd name="connsiteX4" fmla="*/ 1415253 w 1664249"/>
              <a:gd name="connsiteY4" fmla="*/ 231773 h 1575184"/>
              <a:gd name="connsiteX5" fmla="*/ 1415253 w 1664249"/>
              <a:gd name="connsiteY5" fmla="*/ 293081 h 1575184"/>
              <a:gd name="connsiteX6" fmla="*/ 1562089 w 1664249"/>
              <a:gd name="connsiteY6" fmla="*/ 293081 h 1575184"/>
              <a:gd name="connsiteX7" fmla="*/ 1664249 w 1664249"/>
              <a:gd name="connsiteY7" fmla="*/ 395359 h 1575184"/>
              <a:gd name="connsiteX8" fmla="*/ 1664249 w 1664249"/>
              <a:gd name="connsiteY8" fmla="*/ 1472902 h 1575184"/>
              <a:gd name="connsiteX9" fmla="*/ 1562089 w 1664249"/>
              <a:gd name="connsiteY9" fmla="*/ 1575184 h 1575184"/>
              <a:gd name="connsiteX10" fmla="*/ 102473 w 1664249"/>
              <a:gd name="connsiteY10" fmla="*/ 1575184 h 1575184"/>
              <a:gd name="connsiteX11" fmla="*/ 0 w 1664249"/>
              <a:gd name="connsiteY11" fmla="*/ 1472902 h 1575184"/>
              <a:gd name="connsiteX12" fmla="*/ 0 w 1664249"/>
              <a:gd name="connsiteY12" fmla="*/ 1160743 h 1575184"/>
              <a:gd name="connsiteX13" fmla="*/ 130592 w 1664249"/>
              <a:gd name="connsiteY13" fmla="*/ 1214230 h 1575184"/>
              <a:gd name="connsiteX14" fmla="*/ 278365 w 1664249"/>
              <a:gd name="connsiteY14" fmla="*/ 1048141 h 1575184"/>
              <a:gd name="connsiteX15" fmla="*/ 278365 w 1664249"/>
              <a:gd name="connsiteY15" fmla="*/ 1024368 h 1575184"/>
              <a:gd name="connsiteX16" fmla="*/ 122780 w 1664249"/>
              <a:gd name="connsiteY16" fmla="*/ 864848 h 1575184"/>
              <a:gd name="connsiteX17" fmla="*/ 111533 w 1664249"/>
              <a:gd name="connsiteY17" fmla="*/ 864536 h 1575184"/>
              <a:gd name="connsiteX18" fmla="*/ 0 w 1664249"/>
              <a:gd name="connsiteY18" fmla="*/ 916458 h 1575184"/>
              <a:gd name="connsiteX19" fmla="*/ 0 w 1664249"/>
              <a:gd name="connsiteY19" fmla="*/ 395359 h 1575184"/>
              <a:gd name="connsiteX20" fmla="*/ 102473 w 1664249"/>
              <a:gd name="connsiteY20" fmla="*/ 293081 h 1575184"/>
              <a:gd name="connsiteX21" fmla="*/ 1330274 w 1664249"/>
              <a:gd name="connsiteY21" fmla="*/ 293081 h 1575184"/>
              <a:gd name="connsiteX22" fmla="*/ 1330274 w 1664249"/>
              <a:gd name="connsiteY22" fmla="*/ 231773 h 1575184"/>
              <a:gd name="connsiteX23" fmla="*/ 1306531 w 1664249"/>
              <a:gd name="connsiteY23" fmla="*/ 179539 h 1575184"/>
              <a:gd name="connsiteX24" fmla="*/ 1260918 w 1664249"/>
              <a:gd name="connsiteY24" fmla="*/ 96650 h 1575184"/>
              <a:gd name="connsiteX25" fmla="*/ 1357769 w 1664249"/>
              <a:gd name="connsiteY25" fmla="*/ 0 h 1575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64249" h="1575184">
                <a:moveTo>
                  <a:pt x="1357769" y="0"/>
                </a:moveTo>
                <a:lnTo>
                  <a:pt x="1388383" y="0"/>
                </a:lnTo>
                <a:cubicBezTo>
                  <a:pt x="1441807" y="0"/>
                  <a:pt x="1485234" y="43164"/>
                  <a:pt x="1485234" y="96650"/>
                </a:cubicBezTo>
                <a:cubicBezTo>
                  <a:pt x="1485234" y="131996"/>
                  <a:pt x="1466488" y="162334"/>
                  <a:pt x="1438684" y="179226"/>
                </a:cubicBezTo>
                <a:cubicBezTo>
                  <a:pt x="1438684" y="179226"/>
                  <a:pt x="1415253" y="188922"/>
                  <a:pt x="1415253" y="231773"/>
                </a:cubicBezTo>
                <a:lnTo>
                  <a:pt x="1415253" y="293081"/>
                </a:lnTo>
                <a:lnTo>
                  <a:pt x="1562089" y="293081"/>
                </a:lnTo>
                <a:cubicBezTo>
                  <a:pt x="1618636" y="293081"/>
                  <a:pt x="1664249" y="339058"/>
                  <a:pt x="1664249" y="395359"/>
                </a:cubicBezTo>
                <a:lnTo>
                  <a:pt x="1664249" y="1472902"/>
                </a:lnTo>
                <a:cubicBezTo>
                  <a:pt x="1664249" y="1529203"/>
                  <a:pt x="1618636" y="1575184"/>
                  <a:pt x="1562089" y="1575184"/>
                </a:cubicBezTo>
                <a:lnTo>
                  <a:pt x="102473" y="1575184"/>
                </a:lnTo>
                <a:cubicBezTo>
                  <a:pt x="45925" y="1575184"/>
                  <a:pt x="0" y="1529203"/>
                  <a:pt x="0" y="1472902"/>
                </a:cubicBezTo>
                <a:lnTo>
                  <a:pt x="0" y="1160743"/>
                </a:lnTo>
                <a:cubicBezTo>
                  <a:pt x="32492" y="1197653"/>
                  <a:pt x="79979" y="1217672"/>
                  <a:pt x="130592" y="1214230"/>
                </a:cubicBezTo>
                <a:cubicBezTo>
                  <a:pt x="215255" y="1208286"/>
                  <a:pt x="278365" y="1132907"/>
                  <a:pt x="278365" y="1048141"/>
                </a:cubicBezTo>
                <a:lnTo>
                  <a:pt x="278365" y="1024368"/>
                </a:lnTo>
                <a:cubicBezTo>
                  <a:pt x="278365" y="937729"/>
                  <a:pt x="209009" y="867038"/>
                  <a:pt x="122780" y="864848"/>
                </a:cubicBezTo>
                <a:cubicBezTo>
                  <a:pt x="119969" y="864848"/>
                  <a:pt x="116218" y="864536"/>
                  <a:pt x="111533" y="864536"/>
                </a:cubicBezTo>
                <a:cubicBezTo>
                  <a:pt x="67795" y="864536"/>
                  <a:pt x="28116" y="883618"/>
                  <a:pt x="0" y="916458"/>
                </a:cubicBezTo>
                <a:lnTo>
                  <a:pt x="0" y="395359"/>
                </a:lnTo>
                <a:cubicBezTo>
                  <a:pt x="0" y="339058"/>
                  <a:pt x="45925" y="293081"/>
                  <a:pt x="102473" y="293081"/>
                </a:cubicBezTo>
                <a:lnTo>
                  <a:pt x="1330274" y="293081"/>
                </a:lnTo>
                <a:lnTo>
                  <a:pt x="1330274" y="231773"/>
                </a:lnTo>
                <a:cubicBezTo>
                  <a:pt x="1330274" y="195803"/>
                  <a:pt x="1306531" y="179539"/>
                  <a:pt x="1306531" y="179539"/>
                </a:cubicBezTo>
                <a:cubicBezTo>
                  <a:pt x="1253107" y="150137"/>
                  <a:pt x="1260918" y="96650"/>
                  <a:pt x="1260918" y="96650"/>
                </a:cubicBezTo>
                <a:cubicBezTo>
                  <a:pt x="1260918" y="43164"/>
                  <a:pt x="1304345" y="0"/>
                  <a:pt x="1357769" y="0"/>
                </a:cubicBezTo>
                <a:close/>
              </a:path>
            </a:pathLst>
          </a:custGeom>
        </p:spPr>
      </p:pic>
      <p:sp>
        <p:nvSpPr>
          <p:cNvPr id="69" name="Metin Yer Tutucusu 68">
            <a:extLst>
              <a:ext uri="{FF2B5EF4-FFF2-40B4-BE49-F238E27FC236}">
                <a16:creationId xmlns:a16="http://schemas.microsoft.com/office/drawing/2014/main" id="{807D2F9F-EBAE-F34D-A821-827005237EEE}"/>
              </a:ext>
            </a:extLst>
          </p:cNvPr>
          <p:cNvSpPr>
            <a:spLocks noGrp="1"/>
          </p:cNvSpPr>
          <p:nvPr>
            <p:ph type="body" sz="quarter" idx="10" hasCustomPrompt="1"/>
          </p:nvPr>
        </p:nvSpPr>
        <p:spPr>
          <a:xfrm>
            <a:off x="11422598" y="2433345"/>
            <a:ext cx="2215012" cy="1087477"/>
          </a:xfrm>
          <a:noFill/>
        </p:spPr>
        <p:txBody>
          <a:bodyPr wrap="square" rtlCol="0" anchor="ctr">
            <a:spAutoFit/>
          </a:bodyPr>
          <a:lstStyle>
            <a:lvl1pPr>
              <a:defRPr kumimoji="0" lang="tr-TR" sz="3200" b="1" kern="1200" normalizeH="0" dirty="0">
                <a:solidFill>
                  <a:schemeClr val="bg1"/>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algn="ctr" defTabSz="825418" rtl="0" eaLnBrk="1" fontAlgn="auto" hangingPunct="0">
              <a:spcBef>
                <a:spcPts val="0"/>
              </a:spcBef>
              <a:buSzTx/>
            </a:pPr>
            <a:r>
              <a:rPr lang="en-US"/>
              <a:t>Lorem ipsum</a:t>
            </a:r>
            <a:endParaRPr lang="tr-TR"/>
          </a:p>
        </p:txBody>
      </p:sp>
      <p:sp>
        <p:nvSpPr>
          <p:cNvPr id="71" name="Metin Yer Tutucusu 70">
            <a:extLst>
              <a:ext uri="{FF2B5EF4-FFF2-40B4-BE49-F238E27FC236}">
                <a16:creationId xmlns:a16="http://schemas.microsoft.com/office/drawing/2014/main" id="{D02E43B7-0A0C-9640-99D2-5A432368BC85}"/>
              </a:ext>
            </a:extLst>
          </p:cNvPr>
          <p:cNvSpPr>
            <a:spLocks noGrp="1"/>
          </p:cNvSpPr>
          <p:nvPr>
            <p:ph type="body" sz="quarter" idx="11" hasCustomPrompt="1"/>
          </p:nvPr>
        </p:nvSpPr>
        <p:spPr>
          <a:xfrm>
            <a:off x="7571395" y="5115710"/>
            <a:ext cx="1930234" cy="471924"/>
          </a:xfrm>
        </p:spPr>
        <p:txBody>
          <a:bodyPr wrap="square" anchor="t">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2" name="Metin Yer Tutucusu 70">
            <a:extLst>
              <a:ext uri="{FF2B5EF4-FFF2-40B4-BE49-F238E27FC236}">
                <a16:creationId xmlns:a16="http://schemas.microsoft.com/office/drawing/2014/main" id="{1ED88446-F7B2-024E-9339-5A415B970FD1}"/>
              </a:ext>
            </a:extLst>
          </p:cNvPr>
          <p:cNvSpPr>
            <a:spLocks noGrp="1"/>
          </p:cNvSpPr>
          <p:nvPr>
            <p:ph type="body" sz="quarter" idx="12" hasCustomPrompt="1"/>
          </p:nvPr>
        </p:nvSpPr>
        <p:spPr>
          <a:xfrm>
            <a:off x="11961571" y="5115710"/>
            <a:ext cx="1930234" cy="471924"/>
          </a:xfrm>
        </p:spPr>
        <p:txBody>
          <a:bodyPr wrap="square" anchor="t">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3" name="Metin Yer Tutucusu 70">
            <a:extLst>
              <a:ext uri="{FF2B5EF4-FFF2-40B4-BE49-F238E27FC236}">
                <a16:creationId xmlns:a16="http://schemas.microsoft.com/office/drawing/2014/main" id="{252ECBFF-B54B-FB48-A2BF-59C12343ECAE}"/>
              </a:ext>
            </a:extLst>
          </p:cNvPr>
          <p:cNvSpPr>
            <a:spLocks noGrp="1"/>
          </p:cNvSpPr>
          <p:nvPr>
            <p:ph type="body" sz="quarter" idx="13" hasCustomPrompt="1"/>
          </p:nvPr>
        </p:nvSpPr>
        <p:spPr>
          <a:xfrm>
            <a:off x="15664589" y="5115710"/>
            <a:ext cx="1930234" cy="471924"/>
          </a:xfrm>
        </p:spPr>
        <p:txBody>
          <a:bodyPr wrap="square" anchor="t">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4" name="Metin Yer Tutucusu 70">
            <a:extLst>
              <a:ext uri="{FF2B5EF4-FFF2-40B4-BE49-F238E27FC236}">
                <a16:creationId xmlns:a16="http://schemas.microsoft.com/office/drawing/2014/main" id="{3753042A-1DBE-E54F-AB92-49357A725383}"/>
              </a:ext>
            </a:extLst>
          </p:cNvPr>
          <p:cNvSpPr>
            <a:spLocks noGrp="1"/>
          </p:cNvSpPr>
          <p:nvPr>
            <p:ph type="body" sz="quarter" idx="14" hasCustomPrompt="1"/>
          </p:nvPr>
        </p:nvSpPr>
        <p:spPr>
          <a:xfrm>
            <a:off x="7558331" y="7695968"/>
            <a:ext cx="1930234" cy="471924"/>
          </a:xfrm>
        </p:spPr>
        <p:txBody>
          <a:bodyPr wrap="square" anchor="t">
            <a:spAutoFit/>
          </a:bodyPr>
          <a:lstStyle>
            <a:lvl1pPr>
              <a:defRPr kumimoji="0" lang="tr-TR" b="1" normalizeH="0" dirty="0">
                <a:solidFill>
                  <a:schemeClr val="bg1"/>
                </a:solidFill>
                <a:effectLst/>
                <a:uLnTx/>
              </a:defRPr>
            </a:lvl1pPr>
          </a:lstStyle>
          <a:p>
            <a:pPr lvl="0" algn="ctr" defTabSz="825418" rtl="0" eaLnBrk="1" fontAlgn="auto" hangingPunct="0">
              <a:spcBef>
                <a:spcPts val="0"/>
              </a:spcBef>
              <a:buSzTx/>
            </a:pPr>
            <a:r>
              <a:rPr lang="en-US"/>
              <a:t>Lorem ipsum</a:t>
            </a:r>
            <a:endParaRPr lang="tr-TR"/>
          </a:p>
        </p:txBody>
      </p:sp>
      <p:sp>
        <p:nvSpPr>
          <p:cNvPr id="76" name="Metin Yer Tutucusu 75">
            <a:extLst>
              <a:ext uri="{FF2B5EF4-FFF2-40B4-BE49-F238E27FC236}">
                <a16:creationId xmlns:a16="http://schemas.microsoft.com/office/drawing/2014/main" id="{9CC94FB4-946B-8C42-9A50-4CCD0F95357A}"/>
              </a:ext>
            </a:extLst>
          </p:cNvPr>
          <p:cNvSpPr>
            <a:spLocks noGrp="1"/>
          </p:cNvSpPr>
          <p:nvPr>
            <p:ph type="body" sz="quarter" idx="15" hasCustomPrompt="1"/>
          </p:nvPr>
        </p:nvSpPr>
        <p:spPr>
          <a:xfrm>
            <a:off x="13604713" y="7850236"/>
            <a:ext cx="4286250" cy="471924"/>
          </a:xfrm>
          <a:noFill/>
        </p:spPr>
        <p:txBody>
          <a:bodyPr wrap="square" rtlCol="0" anchor="ctr">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7" name="Metin Yer Tutucusu 70">
            <a:extLst>
              <a:ext uri="{FF2B5EF4-FFF2-40B4-BE49-F238E27FC236}">
                <a16:creationId xmlns:a16="http://schemas.microsoft.com/office/drawing/2014/main" id="{2746215C-8717-8347-BC38-D93666437076}"/>
              </a:ext>
            </a:extLst>
          </p:cNvPr>
          <p:cNvSpPr>
            <a:spLocks noGrp="1"/>
          </p:cNvSpPr>
          <p:nvPr>
            <p:ph type="body" sz="quarter" idx="16" hasCustomPrompt="1"/>
          </p:nvPr>
        </p:nvSpPr>
        <p:spPr>
          <a:xfrm>
            <a:off x="15707145" y="9827096"/>
            <a:ext cx="1930234" cy="471924"/>
          </a:xfrm>
        </p:spPr>
        <p:txBody>
          <a:bodyPr wrap="square" anchor="t">
            <a:spAutoFit/>
          </a:bodyPr>
          <a:lstStyle>
            <a:lvl1pPr>
              <a:defRPr kumimoji="0" lang="tr-TR" b="1" normalizeH="0" dirty="0">
                <a:solidFill>
                  <a:schemeClr val="bg1"/>
                </a:solidFill>
                <a:effectLst/>
                <a:uLnTx/>
              </a:defRPr>
            </a:lvl1pPr>
          </a:lstStyle>
          <a:p>
            <a:pPr lvl="0" algn="ctr" defTabSz="825418" rtl="0" eaLnBrk="1" fontAlgn="auto" hangingPunct="0">
              <a:spcBef>
                <a:spcPts val="0"/>
              </a:spcBef>
              <a:buSzTx/>
            </a:pPr>
            <a:r>
              <a:rPr lang="en-US"/>
              <a:t>Lorem ipsum</a:t>
            </a:r>
            <a:endParaRPr lang="tr-TR"/>
          </a:p>
        </p:txBody>
      </p:sp>
    </p:spTree>
    <p:extLst>
      <p:ext uri="{BB962C8B-B14F-4D97-AF65-F5344CB8AC3E}">
        <p14:creationId xmlns:p14="http://schemas.microsoft.com/office/powerpoint/2010/main" val="2242529133"/>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4_Özel Düzen">
    <p:spTree>
      <p:nvGrpSpPr>
        <p:cNvPr id="1" name=""/>
        <p:cNvGrpSpPr/>
        <p:nvPr/>
      </p:nvGrpSpPr>
      <p:grpSpPr>
        <a:xfrm>
          <a:off x="0" y="0"/>
          <a:ext cx="0" cy="0"/>
          <a:chOff x="0" y="0"/>
          <a:chExt cx="0" cy="0"/>
        </a:xfrm>
      </p:grpSpPr>
      <p:sp>
        <p:nvSpPr>
          <p:cNvPr id="17" name="Dikdörtgen 16">
            <a:extLst>
              <a:ext uri="{FF2B5EF4-FFF2-40B4-BE49-F238E27FC236}">
                <a16:creationId xmlns:a16="http://schemas.microsoft.com/office/drawing/2014/main" id="{F1982E3B-63D5-7A47-929F-5379E619DFDB}"/>
              </a:ext>
            </a:extLst>
          </p:cNvPr>
          <p:cNvSpPr/>
          <p:nvPr userDrawn="1"/>
        </p:nvSpPr>
        <p:spPr>
          <a:xfrm>
            <a:off x="0" y="6292163"/>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273BC305-E0F8-FD4F-94EF-FEB1D05DFE9E}"/>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3EE3BC21-151C-2E42-BBAB-D4F1A3D67C50}"/>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A03F732C-853F-DB44-A470-4D4BDD86D584}"/>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259B98C1-C370-F14E-8AE4-F435FEB032D8}"/>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8" name="Çizgi">
            <a:extLst>
              <a:ext uri="{FF2B5EF4-FFF2-40B4-BE49-F238E27FC236}">
                <a16:creationId xmlns:a16="http://schemas.microsoft.com/office/drawing/2014/main" id="{9735E4E9-44F3-8F40-9E99-B4F86E455671}"/>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C44C4B77-74DC-864D-B548-5FEA63B8F37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0BB7FAB9-AB02-AD4B-9C03-D7717FFCC748}"/>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86812293-0A44-DE43-A98F-A844AB06FF55}"/>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4" name="Metin Yer Tutucusu 13">
            <a:extLst>
              <a:ext uri="{FF2B5EF4-FFF2-40B4-BE49-F238E27FC236}">
                <a16:creationId xmlns:a16="http://schemas.microsoft.com/office/drawing/2014/main" id="{AECACCC5-5A8C-9F42-8881-3DB03F3F22EF}"/>
              </a:ext>
            </a:extLst>
          </p:cNvPr>
          <p:cNvSpPr>
            <a:spLocks noGrp="1"/>
          </p:cNvSpPr>
          <p:nvPr>
            <p:ph type="body" sz="quarter" idx="10" hasCustomPrompt="1"/>
          </p:nvPr>
        </p:nvSpPr>
        <p:spPr>
          <a:xfrm>
            <a:off x="1822646" y="5085952"/>
            <a:ext cx="15938500" cy="2318583"/>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Background </a:t>
            </a:r>
            <a:r>
              <a:rPr lang="en-US"/>
              <a:t>s</a:t>
            </a:r>
            <a:r>
              <a:rPr lang="tr-TR"/>
              <a:t>laytları</a:t>
            </a:r>
          </a:p>
        </p:txBody>
      </p:sp>
      <p:sp>
        <p:nvSpPr>
          <p:cNvPr id="16" name="Metin Yer Tutucusu 15">
            <a:extLst>
              <a:ext uri="{FF2B5EF4-FFF2-40B4-BE49-F238E27FC236}">
                <a16:creationId xmlns:a16="http://schemas.microsoft.com/office/drawing/2014/main" id="{F69AF4A4-8C58-AD40-9602-D374408527E1}"/>
              </a:ext>
            </a:extLst>
          </p:cNvPr>
          <p:cNvSpPr>
            <a:spLocks noGrp="1"/>
          </p:cNvSpPr>
          <p:nvPr>
            <p:ph type="body" sz="quarter" idx="11" hasCustomPrompt="1"/>
          </p:nvPr>
        </p:nvSpPr>
        <p:spPr>
          <a:xfrm>
            <a:off x="806815" y="653309"/>
            <a:ext cx="1842171" cy="359073"/>
          </a:xfrm>
          <a:ln w="12700">
            <a:miter lim="400000"/>
          </a:ln>
        </p:spPr>
        <p:txBody>
          <a:bodyPr wrap="none" lIns="25400" tIns="25400" rIns="25400" bIns="25400" anchor="ctr">
            <a:spAutoFit/>
          </a:bodyPr>
          <a:lstStyle>
            <a:lvl1pPr>
              <a:defRPr kumimoji="0" lang="tr-TR" sz="2000" kern="1200" normalizeH="0" dirty="0">
                <a:solidFill>
                  <a:srgbClr val="C8102E"/>
                </a:solidFill>
                <a:effectLst/>
                <a:uLnTx/>
                <a:latin typeface="Graublau Sans Book" panose="02000500040000020004" pitchFamily="2" charset="0"/>
                <a:ea typeface="San Francisco Display Regular"/>
                <a:cs typeface="San Francisco Display Regular"/>
              </a:defRPr>
            </a:lvl1pPr>
          </a:lstStyle>
          <a:p>
            <a:pPr lvl="0" defTabSz="1828800" rtl="0" eaLnBrk="1" fontAlgn="auto" hangingPunct="1">
              <a:spcBef>
                <a:spcPts val="0"/>
              </a:spcBef>
              <a:buSzTx/>
            </a:pPr>
            <a:r>
              <a:rPr lang="tr-TR" err="1"/>
              <a:t>www.logo.com.tr</a:t>
            </a:r>
            <a:endParaRPr lang="tr-TR"/>
          </a:p>
        </p:txBody>
      </p:sp>
    </p:spTree>
    <p:extLst>
      <p:ext uri="{BB962C8B-B14F-4D97-AF65-F5344CB8AC3E}">
        <p14:creationId xmlns:p14="http://schemas.microsoft.com/office/powerpoint/2010/main" val="1271591900"/>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31_Özel Düzen">
    <p:spTree>
      <p:nvGrpSpPr>
        <p:cNvPr id="1" name=""/>
        <p:cNvGrpSpPr/>
        <p:nvPr/>
      </p:nvGrpSpPr>
      <p:grpSpPr>
        <a:xfrm>
          <a:off x="0" y="0"/>
          <a:ext cx="0" cy="0"/>
          <a:chOff x="0" y="0"/>
          <a:chExt cx="0" cy="0"/>
        </a:xfrm>
      </p:grpSpPr>
      <p:pic>
        <p:nvPicPr>
          <p:cNvPr id="3" name="Resim 446" descr="açık hava içeren bir resim&#10;&#10;&#10;&#10;Açıklama otomatik olarak oluşturuldu">
            <a:extLst>
              <a:ext uri="{FF2B5EF4-FFF2-40B4-BE49-F238E27FC236}">
                <a16:creationId xmlns:a16="http://schemas.microsoft.com/office/drawing/2014/main" id="{477FD7AE-D71F-F343-A3A7-E257FB34467B}"/>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99">
            <a:extLst>
              <a:ext uri="{FF2B5EF4-FFF2-40B4-BE49-F238E27FC236}">
                <a16:creationId xmlns:a16="http://schemas.microsoft.com/office/drawing/2014/main" id="{5921B547-4EA0-0843-B54A-B6B96CAEA86A}"/>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6F738BD2-B5D3-1D48-8756-71DEE7180D7E}"/>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836C4479-FFC5-4147-9BDA-3F6E3B89C66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059A32E5-17B4-F044-B31C-D540F3EDD2B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A7C63734-69AC-6146-BCDC-4D0F2273419B}"/>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pic>
        <p:nvPicPr>
          <p:cNvPr id="20" name="Picture 12">
            <a:extLst>
              <a:ext uri="{FF2B5EF4-FFF2-40B4-BE49-F238E27FC236}">
                <a16:creationId xmlns:a16="http://schemas.microsoft.com/office/drawing/2014/main" id="{208400DD-1B80-AD45-9C33-276E7BBF5D2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55142" y="2442861"/>
            <a:ext cx="12309004" cy="9947666"/>
          </a:xfrm>
          <a:prstGeom prst="rect">
            <a:avLst/>
          </a:prstGeom>
        </p:spPr>
      </p:pic>
      <p:sp>
        <p:nvSpPr>
          <p:cNvPr id="21" name="Resim Yer Tutucusu 2">
            <a:extLst>
              <a:ext uri="{FF2B5EF4-FFF2-40B4-BE49-F238E27FC236}">
                <a16:creationId xmlns:a16="http://schemas.microsoft.com/office/drawing/2014/main" id="{20AE165D-51E3-6F4D-9BD3-6B4E8F16EF9B}"/>
              </a:ext>
            </a:extLst>
          </p:cNvPr>
          <p:cNvSpPr>
            <a:spLocks noGrp="1"/>
          </p:cNvSpPr>
          <p:nvPr>
            <p:ph type="pic" sz="quarter" idx="4294967295"/>
          </p:nvPr>
        </p:nvSpPr>
        <p:spPr>
          <a:xfrm>
            <a:off x="2456873" y="3057236"/>
            <a:ext cx="11319454" cy="6137316"/>
          </a:xfrm>
          <a:prstGeom prst="rect">
            <a:avLst/>
          </a:prstGeom>
        </p:spPr>
        <p:txBody>
          <a:bodyPr>
            <a:normAutofit/>
          </a:bodyPr>
          <a:lstStyle/>
          <a:p>
            <a:endParaRPr lang="tr-TR" sz="5600"/>
          </a:p>
        </p:txBody>
      </p:sp>
      <p:sp>
        <p:nvSpPr>
          <p:cNvPr id="25" name="Metin Yer Tutucusu 24">
            <a:extLst>
              <a:ext uri="{FF2B5EF4-FFF2-40B4-BE49-F238E27FC236}">
                <a16:creationId xmlns:a16="http://schemas.microsoft.com/office/drawing/2014/main" id="{AF406E76-B452-9346-912A-7974B3BBF011}"/>
              </a:ext>
            </a:extLst>
          </p:cNvPr>
          <p:cNvSpPr>
            <a:spLocks noGrp="1"/>
          </p:cNvSpPr>
          <p:nvPr>
            <p:ph type="body" sz="quarter" idx="10" hasCustomPrompt="1"/>
          </p:nvPr>
        </p:nvSpPr>
        <p:spPr>
          <a:xfrm>
            <a:off x="657495" y="233275"/>
            <a:ext cx="12557126" cy="1480158"/>
          </a:xfrm>
        </p:spPr>
        <p:txBody>
          <a:bodyPr/>
          <a:lstStyle>
            <a:lvl1pPr>
              <a:defRPr kumimoji="0" lang="tr-TR" sz="8000" b="1" i="0" u="none" strike="noStrike" kern="0" cap="none" spc="0" normalizeH="0" baseline="0" dirty="0">
                <a:ln>
                  <a:noFill/>
                </a:ln>
                <a:solidFill>
                  <a:srgbClr val="272A30"/>
                </a:solidFill>
                <a:effectLst/>
                <a:uLnTx/>
                <a:uFillTx/>
                <a:latin typeface="Graublau Sans" panose="02000500040000020004" pitchFamily="2" charset="0"/>
                <a:ea typeface="San Francisco Display Light"/>
                <a:cs typeface="San Francisco Display Light"/>
              </a:defRPr>
            </a:lvl1pPr>
          </a:lstStyle>
          <a:p>
            <a:pPr lvl="0"/>
            <a:r>
              <a:rPr lang="tr-TR"/>
              <a:t>Lorem </a:t>
            </a:r>
            <a:r>
              <a:rPr lang="en-US"/>
              <a:t>i</a:t>
            </a:r>
            <a:r>
              <a:rPr lang="tr-TR"/>
              <a:t>psum</a:t>
            </a:r>
          </a:p>
        </p:txBody>
      </p:sp>
      <p:sp>
        <p:nvSpPr>
          <p:cNvPr id="27" name="Metin Yer Tutucusu 26">
            <a:extLst>
              <a:ext uri="{FF2B5EF4-FFF2-40B4-BE49-F238E27FC236}">
                <a16:creationId xmlns:a16="http://schemas.microsoft.com/office/drawing/2014/main" id="{338DBFC4-8170-0A49-8A8E-2FDBE462D352}"/>
              </a:ext>
            </a:extLst>
          </p:cNvPr>
          <p:cNvSpPr>
            <a:spLocks noGrp="1"/>
          </p:cNvSpPr>
          <p:nvPr>
            <p:ph type="body" sz="quarter" idx="11" hasCustomPrompt="1"/>
          </p:nvPr>
        </p:nvSpPr>
        <p:spPr>
          <a:xfrm>
            <a:off x="17396608" y="3969109"/>
            <a:ext cx="39272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censequat</a:t>
            </a:r>
            <a:r>
              <a:rPr lang="tr-TR"/>
              <a:t> </a:t>
            </a:r>
            <a:r>
              <a:rPr lang="tr-TR" err="1"/>
              <a:t>hendrerit</a:t>
            </a:r>
            <a:r>
              <a:rPr lang="tr-TR"/>
              <a:t> massa </a:t>
            </a:r>
            <a:r>
              <a:rPr lang="tr-TR" err="1"/>
              <a:t>sed</a:t>
            </a:r>
            <a:r>
              <a:rPr lang="tr-TR"/>
              <a:t> </a:t>
            </a:r>
            <a:r>
              <a:rPr lang="tr-TR" err="1"/>
              <a:t>condimentum</a:t>
            </a:r>
            <a:r>
              <a:rPr lang="tr-TR"/>
              <a:t> </a:t>
            </a:r>
          </a:p>
        </p:txBody>
      </p:sp>
      <p:sp>
        <p:nvSpPr>
          <p:cNvPr id="29" name="Metin Yer Tutucusu 28">
            <a:extLst>
              <a:ext uri="{FF2B5EF4-FFF2-40B4-BE49-F238E27FC236}">
                <a16:creationId xmlns:a16="http://schemas.microsoft.com/office/drawing/2014/main" id="{D43355FF-CC7B-7347-AE13-D588A128A6F0}"/>
              </a:ext>
            </a:extLst>
          </p:cNvPr>
          <p:cNvSpPr>
            <a:spLocks noGrp="1"/>
          </p:cNvSpPr>
          <p:nvPr>
            <p:ph type="body" sz="quarter" idx="12" hasCustomPrompt="1"/>
          </p:nvPr>
        </p:nvSpPr>
        <p:spPr>
          <a:xfrm>
            <a:off x="17376777" y="3245655"/>
            <a:ext cx="528637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0" name="Metin Yer Tutucusu 26">
            <a:extLst>
              <a:ext uri="{FF2B5EF4-FFF2-40B4-BE49-F238E27FC236}">
                <a16:creationId xmlns:a16="http://schemas.microsoft.com/office/drawing/2014/main" id="{AA87F52B-A940-334C-A6CF-2D465D860E55}"/>
              </a:ext>
            </a:extLst>
          </p:cNvPr>
          <p:cNvSpPr>
            <a:spLocks noGrp="1"/>
          </p:cNvSpPr>
          <p:nvPr>
            <p:ph type="body" sz="quarter" idx="13" hasCustomPrompt="1"/>
          </p:nvPr>
        </p:nvSpPr>
        <p:spPr>
          <a:xfrm>
            <a:off x="17396608" y="6712309"/>
            <a:ext cx="39272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censequat</a:t>
            </a:r>
            <a:r>
              <a:rPr lang="tr-TR"/>
              <a:t> </a:t>
            </a:r>
            <a:r>
              <a:rPr lang="tr-TR" err="1"/>
              <a:t>hendrerit</a:t>
            </a:r>
            <a:r>
              <a:rPr lang="tr-TR"/>
              <a:t> massa </a:t>
            </a:r>
            <a:r>
              <a:rPr lang="tr-TR" err="1"/>
              <a:t>sed</a:t>
            </a:r>
            <a:r>
              <a:rPr lang="tr-TR"/>
              <a:t> </a:t>
            </a:r>
            <a:r>
              <a:rPr lang="tr-TR" err="1"/>
              <a:t>condimentum</a:t>
            </a:r>
            <a:r>
              <a:rPr lang="tr-TR"/>
              <a:t> </a:t>
            </a:r>
          </a:p>
        </p:txBody>
      </p:sp>
      <p:sp>
        <p:nvSpPr>
          <p:cNvPr id="31" name="Metin Yer Tutucusu 28">
            <a:extLst>
              <a:ext uri="{FF2B5EF4-FFF2-40B4-BE49-F238E27FC236}">
                <a16:creationId xmlns:a16="http://schemas.microsoft.com/office/drawing/2014/main" id="{1D21739C-DE29-4642-9192-2826B106226D}"/>
              </a:ext>
            </a:extLst>
          </p:cNvPr>
          <p:cNvSpPr>
            <a:spLocks noGrp="1"/>
          </p:cNvSpPr>
          <p:nvPr>
            <p:ph type="body" sz="quarter" idx="14" hasCustomPrompt="1"/>
          </p:nvPr>
        </p:nvSpPr>
        <p:spPr>
          <a:xfrm>
            <a:off x="17376777" y="5988855"/>
            <a:ext cx="528637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Tree>
    <p:extLst>
      <p:ext uri="{BB962C8B-B14F-4D97-AF65-F5344CB8AC3E}">
        <p14:creationId xmlns:p14="http://schemas.microsoft.com/office/powerpoint/2010/main" val="18524024"/>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0_Özel Düzen">
    <p:spTree>
      <p:nvGrpSpPr>
        <p:cNvPr id="1" name=""/>
        <p:cNvGrpSpPr/>
        <p:nvPr/>
      </p:nvGrpSpPr>
      <p:grpSpPr>
        <a:xfrm>
          <a:off x="0" y="0"/>
          <a:ext cx="0" cy="0"/>
          <a:chOff x="0" y="0"/>
          <a:chExt cx="0" cy="0"/>
        </a:xfrm>
      </p:grpSpPr>
      <p:pic>
        <p:nvPicPr>
          <p:cNvPr id="3" name="Resim 446" descr="açık hava içeren bir resim&#10;&#10;&#10;&#10;Açıklama otomatik olarak oluşturuldu">
            <a:extLst>
              <a:ext uri="{FF2B5EF4-FFF2-40B4-BE49-F238E27FC236}">
                <a16:creationId xmlns:a16="http://schemas.microsoft.com/office/drawing/2014/main" id="{B49F2558-CE68-1D43-A23F-188E49E2F4D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99">
            <a:extLst>
              <a:ext uri="{FF2B5EF4-FFF2-40B4-BE49-F238E27FC236}">
                <a16:creationId xmlns:a16="http://schemas.microsoft.com/office/drawing/2014/main" id="{FF3508D2-9EEE-ED46-A593-164EEEA8E2B0}"/>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02AA1E17-E872-4648-999F-881394443FE5}"/>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BCFD624F-2878-A54E-85A9-53B75B7CD1E4}"/>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E7C8AABB-FBD4-B041-8676-A9FBC89E531D}"/>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3DABE11D-2014-1B47-A9A6-85511224664A}"/>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pic>
        <p:nvPicPr>
          <p:cNvPr id="20" name="Resim 97">
            <a:extLst>
              <a:ext uri="{FF2B5EF4-FFF2-40B4-BE49-F238E27FC236}">
                <a16:creationId xmlns:a16="http://schemas.microsoft.com/office/drawing/2014/main" id="{9AA3D88E-D462-6C4B-870A-88B7FE6F8360}"/>
              </a:ext>
            </a:extLst>
          </p:cNvPr>
          <p:cNvPicPr>
            <a:picLocks noChangeAspect="1"/>
          </p:cNvPicPr>
          <p:nvPr userDrawn="1"/>
        </p:nvPicPr>
        <p:blipFill>
          <a:blip r:embed="rId5"/>
          <a:stretch>
            <a:fillRect/>
          </a:stretch>
        </p:blipFill>
        <p:spPr>
          <a:xfrm>
            <a:off x="577787" y="2326449"/>
            <a:ext cx="15871174" cy="9640678"/>
          </a:xfrm>
          <a:prstGeom prst="rect">
            <a:avLst/>
          </a:prstGeom>
        </p:spPr>
      </p:pic>
      <p:sp>
        <p:nvSpPr>
          <p:cNvPr id="21" name="Resim Yer Tutucusu 2">
            <a:extLst>
              <a:ext uri="{FF2B5EF4-FFF2-40B4-BE49-F238E27FC236}">
                <a16:creationId xmlns:a16="http://schemas.microsoft.com/office/drawing/2014/main" id="{D5B9F79E-0C84-6B4E-8A64-E8938F12924F}"/>
              </a:ext>
            </a:extLst>
          </p:cNvPr>
          <p:cNvSpPr>
            <a:spLocks noGrp="1"/>
          </p:cNvSpPr>
          <p:nvPr>
            <p:ph type="pic" sz="quarter" idx="4294967295"/>
          </p:nvPr>
        </p:nvSpPr>
        <p:spPr>
          <a:xfrm>
            <a:off x="3491074" y="3626952"/>
            <a:ext cx="9903096" cy="6221688"/>
          </a:xfrm>
          <a:prstGeom prst="rect">
            <a:avLst/>
          </a:prstGeom>
        </p:spPr>
        <p:txBody>
          <a:bodyPr>
            <a:normAutofit/>
          </a:bodyPr>
          <a:lstStyle/>
          <a:p>
            <a:endParaRPr lang="tr-TR" sz="5600"/>
          </a:p>
        </p:txBody>
      </p:sp>
      <p:sp>
        <p:nvSpPr>
          <p:cNvPr id="23" name="Metin Yer Tutucusu 22">
            <a:extLst>
              <a:ext uri="{FF2B5EF4-FFF2-40B4-BE49-F238E27FC236}">
                <a16:creationId xmlns:a16="http://schemas.microsoft.com/office/drawing/2014/main" id="{6F11E8D3-B81E-A444-B051-61CAD9BBC5F7}"/>
              </a:ext>
            </a:extLst>
          </p:cNvPr>
          <p:cNvSpPr>
            <a:spLocks noGrp="1"/>
          </p:cNvSpPr>
          <p:nvPr>
            <p:ph type="body" sz="quarter" idx="10" hasCustomPrompt="1"/>
          </p:nvPr>
        </p:nvSpPr>
        <p:spPr>
          <a:xfrm>
            <a:off x="700835" y="3713"/>
            <a:ext cx="170148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5" name="Metin Yer Tutucusu 24">
            <a:extLst>
              <a:ext uri="{FF2B5EF4-FFF2-40B4-BE49-F238E27FC236}">
                <a16:creationId xmlns:a16="http://schemas.microsoft.com/office/drawing/2014/main" id="{21501EF3-FE79-D049-92A8-D989ED38A326}"/>
              </a:ext>
            </a:extLst>
          </p:cNvPr>
          <p:cNvSpPr>
            <a:spLocks noGrp="1"/>
          </p:cNvSpPr>
          <p:nvPr>
            <p:ph type="body" sz="quarter" idx="11" hasCustomPrompt="1"/>
          </p:nvPr>
        </p:nvSpPr>
        <p:spPr>
          <a:xfrm>
            <a:off x="17592676" y="2554027"/>
            <a:ext cx="50514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7" name="Metin Yer Tutucusu 26">
            <a:extLst>
              <a:ext uri="{FF2B5EF4-FFF2-40B4-BE49-F238E27FC236}">
                <a16:creationId xmlns:a16="http://schemas.microsoft.com/office/drawing/2014/main" id="{4237BAE9-8989-044B-B4DD-D401EDF29809}"/>
              </a:ext>
            </a:extLst>
          </p:cNvPr>
          <p:cNvSpPr>
            <a:spLocks noGrp="1"/>
          </p:cNvSpPr>
          <p:nvPr>
            <p:ph type="body" sz="quarter" idx="12" hasCustomPrompt="1"/>
          </p:nvPr>
        </p:nvSpPr>
        <p:spPr>
          <a:xfrm>
            <a:off x="17627963" y="3272179"/>
            <a:ext cx="3889374"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28" name="Metin Yer Tutucusu 24">
            <a:extLst>
              <a:ext uri="{FF2B5EF4-FFF2-40B4-BE49-F238E27FC236}">
                <a16:creationId xmlns:a16="http://schemas.microsoft.com/office/drawing/2014/main" id="{EF223863-1082-EB43-B37E-ED9B530EF042}"/>
              </a:ext>
            </a:extLst>
          </p:cNvPr>
          <p:cNvSpPr>
            <a:spLocks noGrp="1"/>
          </p:cNvSpPr>
          <p:nvPr>
            <p:ph type="body" sz="quarter" idx="13" hasCustomPrompt="1"/>
          </p:nvPr>
        </p:nvSpPr>
        <p:spPr>
          <a:xfrm>
            <a:off x="17592676" y="5270799"/>
            <a:ext cx="50514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9" name="Metin Yer Tutucusu 26">
            <a:extLst>
              <a:ext uri="{FF2B5EF4-FFF2-40B4-BE49-F238E27FC236}">
                <a16:creationId xmlns:a16="http://schemas.microsoft.com/office/drawing/2014/main" id="{BF84204D-3B9C-9D41-BFD1-4C5C2E846404}"/>
              </a:ext>
            </a:extLst>
          </p:cNvPr>
          <p:cNvSpPr>
            <a:spLocks noGrp="1"/>
          </p:cNvSpPr>
          <p:nvPr>
            <p:ph type="body" sz="quarter" idx="14" hasCustomPrompt="1"/>
          </p:nvPr>
        </p:nvSpPr>
        <p:spPr>
          <a:xfrm>
            <a:off x="17627963" y="5988951"/>
            <a:ext cx="3889374"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578252007"/>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6_Özel Düzen">
    <p:spTree>
      <p:nvGrpSpPr>
        <p:cNvPr id="1" name=""/>
        <p:cNvGrpSpPr/>
        <p:nvPr/>
      </p:nvGrpSpPr>
      <p:grpSpPr>
        <a:xfrm>
          <a:off x="0" y="0"/>
          <a:ext cx="0" cy="0"/>
          <a:chOff x="0" y="0"/>
          <a:chExt cx="0" cy="0"/>
        </a:xfrm>
      </p:grpSpPr>
      <p:sp>
        <p:nvSpPr>
          <p:cNvPr id="31" name="Serbest Form 30">
            <a:extLst>
              <a:ext uri="{FF2B5EF4-FFF2-40B4-BE49-F238E27FC236}">
                <a16:creationId xmlns:a16="http://schemas.microsoft.com/office/drawing/2014/main" id="{063E5DBF-7F7B-BC4A-BF0F-04900518B46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2"/>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3" name="Resim 446" descr="açık hava içeren bir resim&#10;&#10;&#10;&#10;Açıklama otomatik olarak oluşturuldu">
            <a:extLst>
              <a:ext uri="{FF2B5EF4-FFF2-40B4-BE49-F238E27FC236}">
                <a16:creationId xmlns:a16="http://schemas.microsoft.com/office/drawing/2014/main" id="{5AAF806E-ED38-6F45-8655-27AE3C48FABF}"/>
              </a:ext>
            </a:extLst>
          </p:cNvPr>
          <p:cNvPicPr>
            <a:picLocks noChangeAspect="1"/>
          </p:cNvPicPr>
          <p:nvPr userDrawn="1"/>
        </p:nvPicPr>
        <p:blipFill rotWithShape="1">
          <a:blip r:embed="rId3">
            <a:alphaModFix amt="70000"/>
            <a:extLst>
              <a:ext uri="{BEBA8EAE-BF5A-486C-A8C5-ECC9F3942E4B}">
                <a14:imgProps xmlns:a14="http://schemas.microsoft.com/office/drawing/2010/main">
                  <a14:imgLayer r:embed="rId4">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99">
            <a:extLst>
              <a:ext uri="{FF2B5EF4-FFF2-40B4-BE49-F238E27FC236}">
                <a16:creationId xmlns:a16="http://schemas.microsoft.com/office/drawing/2014/main" id="{647BCEAF-93D3-F747-8574-7D0877AE8C79}"/>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A6B1F3A0-FB5B-204F-B472-43E20FB8193F}"/>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AA0940E3-FB21-9C4F-AF0E-DE395DE2B379}"/>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62164E08-E49C-7148-8E61-0D9D8B694A73}"/>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FFAE62BF-062B-9D4E-AF22-3217A4854A40}"/>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pic>
        <p:nvPicPr>
          <p:cNvPr id="20" name="Picture 31">
            <a:extLst>
              <a:ext uri="{FF2B5EF4-FFF2-40B4-BE49-F238E27FC236}">
                <a16:creationId xmlns:a16="http://schemas.microsoft.com/office/drawing/2014/main" id="{1FA2BDE4-36B9-3244-A7CE-E056AE9B88A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465387" y="340550"/>
            <a:ext cx="9401362" cy="13180336"/>
          </a:xfrm>
          <a:prstGeom prst="rect">
            <a:avLst/>
          </a:prstGeom>
        </p:spPr>
      </p:pic>
      <p:sp>
        <p:nvSpPr>
          <p:cNvPr id="21" name="Resim Yer Tutucusu 2">
            <a:extLst>
              <a:ext uri="{FF2B5EF4-FFF2-40B4-BE49-F238E27FC236}">
                <a16:creationId xmlns:a16="http://schemas.microsoft.com/office/drawing/2014/main" id="{B9C718EC-148D-7945-8F56-795DA1250091}"/>
              </a:ext>
            </a:extLst>
          </p:cNvPr>
          <p:cNvSpPr>
            <a:spLocks noGrp="1"/>
          </p:cNvSpPr>
          <p:nvPr>
            <p:ph type="pic" sz="quarter" idx="4294967295"/>
          </p:nvPr>
        </p:nvSpPr>
        <p:spPr>
          <a:xfrm>
            <a:off x="13217475" y="1662169"/>
            <a:ext cx="7900654" cy="10540342"/>
          </a:xfrm>
          <a:prstGeom prst="rect">
            <a:avLst/>
          </a:prstGeom>
        </p:spPr>
        <p:txBody>
          <a:bodyPr>
            <a:normAutofit/>
          </a:bodyPr>
          <a:lstStyle/>
          <a:p>
            <a:endParaRPr lang="tr-TR" sz="5600"/>
          </a:p>
        </p:txBody>
      </p:sp>
      <p:sp>
        <p:nvSpPr>
          <p:cNvPr id="23" name="Metin Yer Tutucusu 22">
            <a:extLst>
              <a:ext uri="{FF2B5EF4-FFF2-40B4-BE49-F238E27FC236}">
                <a16:creationId xmlns:a16="http://schemas.microsoft.com/office/drawing/2014/main" id="{2374461C-31DE-FC46-8903-A1654262BA98}"/>
              </a:ext>
            </a:extLst>
          </p:cNvPr>
          <p:cNvSpPr>
            <a:spLocks noGrp="1"/>
          </p:cNvSpPr>
          <p:nvPr>
            <p:ph type="body" sz="quarter" idx="10" hasCustomPrompt="1"/>
          </p:nvPr>
        </p:nvSpPr>
        <p:spPr>
          <a:xfrm>
            <a:off x="815817" y="159995"/>
            <a:ext cx="111188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5" name="Metin Yer Tutucusu 24">
            <a:extLst>
              <a:ext uri="{FF2B5EF4-FFF2-40B4-BE49-F238E27FC236}">
                <a16:creationId xmlns:a16="http://schemas.microsoft.com/office/drawing/2014/main" id="{5C5F8159-2194-E941-A6AA-7CFD2D662A46}"/>
              </a:ext>
            </a:extLst>
          </p:cNvPr>
          <p:cNvSpPr>
            <a:spLocks noGrp="1"/>
          </p:cNvSpPr>
          <p:nvPr>
            <p:ph type="body" sz="quarter" idx="11" hasCustomPrompt="1"/>
          </p:nvPr>
        </p:nvSpPr>
        <p:spPr>
          <a:xfrm>
            <a:off x="5028270" y="3121347"/>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7" name="Metin Yer Tutucusu 26">
            <a:extLst>
              <a:ext uri="{FF2B5EF4-FFF2-40B4-BE49-F238E27FC236}">
                <a16:creationId xmlns:a16="http://schemas.microsoft.com/office/drawing/2014/main" id="{1F01EA26-8B2D-7D48-B7D0-98ABA0ECBAC1}"/>
              </a:ext>
            </a:extLst>
          </p:cNvPr>
          <p:cNvSpPr>
            <a:spLocks noGrp="1"/>
          </p:cNvSpPr>
          <p:nvPr>
            <p:ph type="body" sz="quarter" idx="12" hasCustomPrompt="1"/>
          </p:nvPr>
        </p:nvSpPr>
        <p:spPr>
          <a:xfrm>
            <a:off x="5057534" y="3839809"/>
            <a:ext cx="38735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28" name="Metin Yer Tutucusu 24">
            <a:extLst>
              <a:ext uri="{FF2B5EF4-FFF2-40B4-BE49-F238E27FC236}">
                <a16:creationId xmlns:a16="http://schemas.microsoft.com/office/drawing/2014/main" id="{47A3B0E6-F750-9342-A59E-8333E83B85CD}"/>
              </a:ext>
            </a:extLst>
          </p:cNvPr>
          <p:cNvSpPr>
            <a:spLocks noGrp="1"/>
          </p:cNvSpPr>
          <p:nvPr>
            <p:ph type="body" sz="quarter" idx="13" hasCustomPrompt="1"/>
          </p:nvPr>
        </p:nvSpPr>
        <p:spPr>
          <a:xfrm>
            <a:off x="5028270" y="5837809"/>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9" name="Metin Yer Tutucusu 26">
            <a:extLst>
              <a:ext uri="{FF2B5EF4-FFF2-40B4-BE49-F238E27FC236}">
                <a16:creationId xmlns:a16="http://schemas.microsoft.com/office/drawing/2014/main" id="{0E7DEA37-8CFD-8442-82BF-527DC1FA2214}"/>
              </a:ext>
            </a:extLst>
          </p:cNvPr>
          <p:cNvSpPr>
            <a:spLocks noGrp="1"/>
          </p:cNvSpPr>
          <p:nvPr>
            <p:ph type="body" sz="quarter" idx="14" hasCustomPrompt="1"/>
          </p:nvPr>
        </p:nvSpPr>
        <p:spPr>
          <a:xfrm>
            <a:off x="5057534" y="6556271"/>
            <a:ext cx="38735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4129517635"/>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5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A84D7CD3-3BCA-CA41-8236-CD70D1C0ABF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4746AFEA-EB20-944D-8255-04E042964AEE}"/>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5" name="Serbest Form 4">
            <a:extLst>
              <a:ext uri="{FF2B5EF4-FFF2-40B4-BE49-F238E27FC236}">
                <a16:creationId xmlns:a16="http://schemas.microsoft.com/office/drawing/2014/main" id="{7561B5BD-417E-464F-86D0-7AC983701A06}"/>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layt Numarası">
            <a:extLst>
              <a:ext uri="{FF2B5EF4-FFF2-40B4-BE49-F238E27FC236}">
                <a16:creationId xmlns:a16="http://schemas.microsoft.com/office/drawing/2014/main" id="{258FBB8E-7351-CA41-919C-7C2F4A7F3A29}"/>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grpSp>
        <p:nvGrpSpPr>
          <p:cNvPr id="12" name="Group 2">
            <a:extLst>
              <a:ext uri="{FF2B5EF4-FFF2-40B4-BE49-F238E27FC236}">
                <a16:creationId xmlns:a16="http://schemas.microsoft.com/office/drawing/2014/main" id="{A7C68D33-CC32-BB47-B801-F2B589491805}"/>
              </a:ext>
            </a:extLst>
          </p:cNvPr>
          <p:cNvGrpSpPr/>
          <p:nvPr userDrawn="1"/>
        </p:nvGrpSpPr>
        <p:grpSpPr>
          <a:xfrm flipV="1">
            <a:off x="3168189" y="3958336"/>
            <a:ext cx="1881150" cy="1303272"/>
            <a:chOff x="6020564" y="1885101"/>
            <a:chExt cx="940575" cy="651636"/>
          </a:xfrm>
        </p:grpSpPr>
        <p:sp>
          <p:nvSpPr>
            <p:cNvPr id="13" name="Metin Yer Tutucusu 28">
              <a:extLst>
                <a:ext uri="{FF2B5EF4-FFF2-40B4-BE49-F238E27FC236}">
                  <a16:creationId xmlns:a16="http://schemas.microsoft.com/office/drawing/2014/main" id="{A7C98447-B70D-B14F-8B37-29D65DA0E563}"/>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4" name="Metin Yer Tutucusu 28">
              <a:extLst>
                <a:ext uri="{FF2B5EF4-FFF2-40B4-BE49-F238E27FC236}">
                  <a16:creationId xmlns:a16="http://schemas.microsoft.com/office/drawing/2014/main" id="{A38E683B-9145-EF4A-B69B-92C2FC4C5A22}"/>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grpSp>
        <p:nvGrpSpPr>
          <p:cNvPr id="15" name="Group 4">
            <a:extLst>
              <a:ext uri="{FF2B5EF4-FFF2-40B4-BE49-F238E27FC236}">
                <a16:creationId xmlns:a16="http://schemas.microsoft.com/office/drawing/2014/main" id="{BC1640DD-B2FE-D74E-AEBB-A94F467DCC3C}"/>
              </a:ext>
            </a:extLst>
          </p:cNvPr>
          <p:cNvGrpSpPr/>
          <p:nvPr userDrawn="1"/>
        </p:nvGrpSpPr>
        <p:grpSpPr>
          <a:xfrm>
            <a:off x="19972843" y="6927536"/>
            <a:ext cx="1881150" cy="1303272"/>
            <a:chOff x="10395989" y="4144046"/>
            <a:chExt cx="940575" cy="651636"/>
          </a:xfrm>
        </p:grpSpPr>
        <p:sp>
          <p:nvSpPr>
            <p:cNvPr id="16" name="Metin Yer Tutucusu 28">
              <a:extLst>
                <a:ext uri="{FF2B5EF4-FFF2-40B4-BE49-F238E27FC236}">
                  <a16:creationId xmlns:a16="http://schemas.microsoft.com/office/drawing/2014/main" id="{E5C3B1CB-0624-D848-B7D8-F06B7AFD102C}"/>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7" name="Metin Yer Tutucusu 28">
              <a:extLst>
                <a:ext uri="{FF2B5EF4-FFF2-40B4-BE49-F238E27FC236}">
                  <a16:creationId xmlns:a16="http://schemas.microsoft.com/office/drawing/2014/main" id="{F2FF98CD-030F-6F4E-9785-5C3A2090FCB4}"/>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pic>
        <p:nvPicPr>
          <p:cNvPr id="19" name="Resim 16" descr="nesne içeren bir resim&#10;&#10;&#10;&#10;Açıklama otomatik olarak oluşturuldu">
            <a:extLst>
              <a:ext uri="{FF2B5EF4-FFF2-40B4-BE49-F238E27FC236}">
                <a16:creationId xmlns:a16="http://schemas.microsoft.com/office/drawing/2014/main" id="{04EAFADE-0A6F-454E-B35C-C41B9DF1E95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1" name="Metin Yer Tutucusu 20">
            <a:extLst>
              <a:ext uri="{FF2B5EF4-FFF2-40B4-BE49-F238E27FC236}">
                <a16:creationId xmlns:a16="http://schemas.microsoft.com/office/drawing/2014/main" id="{797B42AA-73C7-BD44-9AE5-EF8751225789}"/>
              </a:ext>
            </a:extLst>
          </p:cNvPr>
          <p:cNvSpPr>
            <a:spLocks noGrp="1"/>
          </p:cNvSpPr>
          <p:nvPr>
            <p:ph type="body" sz="quarter" idx="10" hasCustomPrompt="1"/>
          </p:nvPr>
        </p:nvSpPr>
        <p:spPr>
          <a:xfrm>
            <a:off x="630795" y="14613"/>
            <a:ext cx="137350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3" name="Metin Yer Tutucusu 22">
            <a:extLst>
              <a:ext uri="{FF2B5EF4-FFF2-40B4-BE49-F238E27FC236}">
                <a16:creationId xmlns:a16="http://schemas.microsoft.com/office/drawing/2014/main" id="{B6CA3A57-5329-724E-AED6-54F095D2EA9C}"/>
              </a:ext>
            </a:extLst>
          </p:cNvPr>
          <p:cNvSpPr>
            <a:spLocks noGrp="1"/>
          </p:cNvSpPr>
          <p:nvPr>
            <p:ph type="body" sz="quarter" idx="11" hasCustomPrompt="1"/>
          </p:nvPr>
        </p:nvSpPr>
        <p:spPr>
          <a:xfrm>
            <a:off x="5735179" y="5195403"/>
            <a:ext cx="13903326" cy="2462213"/>
          </a:xfrm>
          <a:noFill/>
          <a:ln w="12700" cap="flat">
            <a:noFill/>
            <a:miter lim="400000"/>
          </a:ln>
          <a:effectLst/>
        </p:spPr>
        <p:txBody>
          <a:bodyPr wrap="square" lIns="0" tIns="0" rIns="0" bIns="0" numCol="1" anchor="t">
            <a:spAutoFit/>
          </a:bodyPr>
          <a:lstStyle>
            <a:lvl1pPr>
              <a:defRPr kumimoji="0" lang="tr-TR" sz="80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25" name="Metin Yer Tutucusu 24">
            <a:extLst>
              <a:ext uri="{FF2B5EF4-FFF2-40B4-BE49-F238E27FC236}">
                <a16:creationId xmlns:a16="http://schemas.microsoft.com/office/drawing/2014/main" id="{94F318F2-B5FB-5947-80DC-54D54A556102}"/>
              </a:ext>
            </a:extLst>
          </p:cNvPr>
          <p:cNvSpPr>
            <a:spLocks noGrp="1"/>
          </p:cNvSpPr>
          <p:nvPr>
            <p:ph type="body" sz="quarter" idx="12" hasCustomPrompt="1"/>
          </p:nvPr>
        </p:nvSpPr>
        <p:spPr>
          <a:xfrm>
            <a:off x="8878888" y="9061110"/>
            <a:ext cx="6626224" cy="1354217"/>
          </a:xfrm>
          <a:noFill/>
          <a:ln w="12700" cap="flat">
            <a:noFill/>
            <a:miter lim="400000"/>
          </a:ln>
          <a:effectLst/>
        </p:spPr>
        <p:txBody>
          <a:bodyPr wrap="square" lIns="0" tIns="0" rIns="0" bIns="0" numCol="1" anchor="t">
            <a:spAutoFit/>
          </a:bodyPr>
          <a:lstStyle>
            <a:lvl1pPr>
              <a:defRPr kumimoji="0" lang="tr-TR" sz="88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3389046881"/>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2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7DB3271C-C3BA-1F44-9D16-DC58DFA9CDCC}"/>
              </a:ext>
            </a:extLst>
          </p:cNvPr>
          <p:cNvSpPr/>
          <p:nvPr userDrawn="1"/>
        </p:nvSpPr>
        <p:spPr>
          <a:xfrm>
            <a:off x="0" y="6337351"/>
            <a:ext cx="24384000"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Resim 3">
            <a:extLst>
              <a:ext uri="{FF2B5EF4-FFF2-40B4-BE49-F238E27FC236}">
                <a16:creationId xmlns:a16="http://schemas.microsoft.com/office/drawing/2014/main" id="{F817C544-B17C-6B47-8E2F-DEC22114B89C}"/>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56411"/>
            <a:ext cx="24384000" cy="13755550"/>
          </a:xfrm>
          <a:prstGeom prst="rect">
            <a:avLst/>
          </a:prstGeom>
        </p:spPr>
      </p:pic>
      <p:sp>
        <p:nvSpPr>
          <p:cNvPr id="5" name="Serbest Form 4">
            <a:extLst>
              <a:ext uri="{FF2B5EF4-FFF2-40B4-BE49-F238E27FC236}">
                <a16:creationId xmlns:a16="http://schemas.microsoft.com/office/drawing/2014/main" id="{B5EC6ADE-381F-484A-9D0A-4DD2073CCA66}"/>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6" name="Picture 6">
            <a:extLst>
              <a:ext uri="{FF2B5EF4-FFF2-40B4-BE49-F238E27FC236}">
                <a16:creationId xmlns:a16="http://schemas.microsoft.com/office/drawing/2014/main" id="{DDB84FA8-D185-004F-A50B-E15049B8A530}"/>
              </a:ext>
            </a:extLst>
          </p:cNvPr>
          <p:cNvPicPr>
            <a:picLocks noChangeAspect="1"/>
          </p:cNvPicPr>
          <p:nvPr userDrawn="1"/>
        </p:nvPicPr>
        <p:blipFill>
          <a:blip r:embed="rId4">
            <a:grayscl/>
            <a:alphaModFix amt="8000"/>
            <a:extLst>
              <a:ext uri="{28A0092B-C50C-407E-A947-70E740481C1C}">
                <a14:useLocalDpi xmlns:a14="http://schemas.microsoft.com/office/drawing/2010/main" val="0"/>
              </a:ext>
            </a:extLst>
          </a:blip>
          <a:stretch>
            <a:fillRect/>
          </a:stretch>
        </p:blipFill>
        <p:spPr>
          <a:xfrm flipH="1">
            <a:off x="-875070" y="-441319"/>
            <a:ext cx="26134140" cy="14525362"/>
          </a:xfrm>
          <a:prstGeom prst="rect">
            <a:avLst/>
          </a:prstGeom>
        </p:spPr>
      </p:pic>
      <p:cxnSp>
        <p:nvCxnSpPr>
          <p:cNvPr id="7" name="Düz Bağlayıcı 6">
            <a:extLst>
              <a:ext uri="{FF2B5EF4-FFF2-40B4-BE49-F238E27FC236}">
                <a16:creationId xmlns:a16="http://schemas.microsoft.com/office/drawing/2014/main" id="{440CE251-D840-7A4A-9AB3-F73778E422C0}"/>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B5FAB3BF-842B-674F-82D2-DE46302F6E48}"/>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layt Numarası">
            <a:extLst>
              <a:ext uri="{FF2B5EF4-FFF2-40B4-BE49-F238E27FC236}">
                <a16:creationId xmlns:a16="http://schemas.microsoft.com/office/drawing/2014/main" id="{A07D3CCA-5818-E247-BBD8-471263232EDD}"/>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4" name="Resim 16" descr="nesne içeren bir resim&#10;&#10;&#10;&#10;Açıklama otomatik olarak oluşturuldu">
            <a:extLst>
              <a:ext uri="{FF2B5EF4-FFF2-40B4-BE49-F238E27FC236}">
                <a16:creationId xmlns:a16="http://schemas.microsoft.com/office/drawing/2014/main" id="{F7A18B2C-42EC-B149-871E-CD0291C74978}"/>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3" name="Metin Yer Tutucusu 32">
            <a:extLst>
              <a:ext uri="{FF2B5EF4-FFF2-40B4-BE49-F238E27FC236}">
                <a16:creationId xmlns:a16="http://schemas.microsoft.com/office/drawing/2014/main" id="{51B78D5F-8224-D541-ABFE-C4B652A842D8}"/>
              </a:ext>
            </a:extLst>
          </p:cNvPr>
          <p:cNvSpPr>
            <a:spLocks noGrp="1"/>
          </p:cNvSpPr>
          <p:nvPr>
            <p:ph type="body" sz="quarter" idx="10" hasCustomPrompt="1"/>
          </p:nvPr>
        </p:nvSpPr>
        <p:spPr>
          <a:xfrm>
            <a:off x="676339" y="10725"/>
            <a:ext cx="1715135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4" name="Metin Yer Tutucusu 32">
            <a:extLst>
              <a:ext uri="{FF2B5EF4-FFF2-40B4-BE49-F238E27FC236}">
                <a16:creationId xmlns:a16="http://schemas.microsoft.com/office/drawing/2014/main" id="{87D35D4C-D2CD-3044-9583-08536B426979}"/>
              </a:ext>
            </a:extLst>
          </p:cNvPr>
          <p:cNvSpPr>
            <a:spLocks noGrp="1"/>
          </p:cNvSpPr>
          <p:nvPr>
            <p:ph type="body" sz="quarter" idx="11" hasCustomPrompt="1"/>
          </p:nvPr>
        </p:nvSpPr>
        <p:spPr>
          <a:xfrm>
            <a:off x="3454476" y="3609507"/>
            <a:ext cx="739232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5" name="Metin Yer Tutucusu 32">
            <a:extLst>
              <a:ext uri="{FF2B5EF4-FFF2-40B4-BE49-F238E27FC236}">
                <a16:creationId xmlns:a16="http://schemas.microsoft.com/office/drawing/2014/main" id="{1640E578-DC99-7445-93FD-79B51CFD9B18}"/>
              </a:ext>
            </a:extLst>
          </p:cNvPr>
          <p:cNvSpPr>
            <a:spLocks noGrp="1"/>
          </p:cNvSpPr>
          <p:nvPr>
            <p:ph type="body" sz="quarter" idx="12" hasCustomPrompt="1"/>
          </p:nvPr>
        </p:nvSpPr>
        <p:spPr>
          <a:xfrm>
            <a:off x="3471048" y="4338189"/>
            <a:ext cx="4169352" cy="1055161"/>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6" name="Metin Yer Tutucusu 32">
            <a:extLst>
              <a:ext uri="{FF2B5EF4-FFF2-40B4-BE49-F238E27FC236}">
                <a16:creationId xmlns:a16="http://schemas.microsoft.com/office/drawing/2014/main" id="{6E07DD73-E8CD-CC45-AC80-7CCA01C8C5A1}"/>
              </a:ext>
            </a:extLst>
          </p:cNvPr>
          <p:cNvSpPr>
            <a:spLocks noGrp="1"/>
          </p:cNvSpPr>
          <p:nvPr>
            <p:ph type="body" sz="quarter" idx="13" hasCustomPrompt="1"/>
          </p:nvPr>
        </p:nvSpPr>
        <p:spPr>
          <a:xfrm>
            <a:off x="3454476" y="6462435"/>
            <a:ext cx="739232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7" name="Metin Yer Tutucusu 32">
            <a:extLst>
              <a:ext uri="{FF2B5EF4-FFF2-40B4-BE49-F238E27FC236}">
                <a16:creationId xmlns:a16="http://schemas.microsoft.com/office/drawing/2014/main" id="{CDE4AAE1-02B7-E14F-B537-65086EFF36CF}"/>
              </a:ext>
            </a:extLst>
          </p:cNvPr>
          <p:cNvSpPr>
            <a:spLocks noGrp="1"/>
          </p:cNvSpPr>
          <p:nvPr>
            <p:ph type="body" sz="quarter" idx="14" hasCustomPrompt="1"/>
          </p:nvPr>
        </p:nvSpPr>
        <p:spPr>
          <a:xfrm>
            <a:off x="3471048" y="7191117"/>
            <a:ext cx="4169352" cy="1055161"/>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8" name="Metin Yer Tutucusu 32">
            <a:extLst>
              <a:ext uri="{FF2B5EF4-FFF2-40B4-BE49-F238E27FC236}">
                <a16:creationId xmlns:a16="http://schemas.microsoft.com/office/drawing/2014/main" id="{8D21303D-CB9F-1E45-BB49-06BE9034F59C}"/>
              </a:ext>
            </a:extLst>
          </p:cNvPr>
          <p:cNvSpPr>
            <a:spLocks noGrp="1"/>
          </p:cNvSpPr>
          <p:nvPr>
            <p:ph type="body" sz="quarter" idx="15" hasCustomPrompt="1"/>
          </p:nvPr>
        </p:nvSpPr>
        <p:spPr>
          <a:xfrm>
            <a:off x="3454476" y="9297075"/>
            <a:ext cx="739232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9" name="Metin Yer Tutucusu 32">
            <a:extLst>
              <a:ext uri="{FF2B5EF4-FFF2-40B4-BE49-F238E27FC236}">
                <a16:creationId xmlns:a16="http://schemas.microsoft.com/office/drawing/2014/main" id="{A96139C2-0639-0F44-9A92-94BE4D0B74B3}"/>
              </a:ext>
            </a:extLst>
          </p:cNvPr>
          <p:cNvSpPr>
            <a:spLocks noGrp="1"/>
          </p:cNvSpPr>
          <p:nvPr>
            <p:ph type="body" sz="quarter" idx="16" hasCustomPrompt="1"/>
          </p:nvPr>
        </p:nvSpPr>
        <p:spPr>
          <a:xfrm>
            <a:off x="3471048" y="10025757"/>
            <a:ext cx="4169352" cy="1055161"/>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0" name="Metin Yer Tutucusu 32">
            <a:extLst>
              <a:ext uri="{FF2B5EF4-FFF2-40B4-BE49-F238E27FC236}">
                <a16:creationId xmlns:a16="http://schemas.microsoft.com/office/drawing/2014/main" id="{29824C74-D15B-904B-8373-A1777B99F1C8}"/>
              </a:ext>
            </a:extLst>
          </p:cNvPr>
          <p:cNvSpPr>
            <a:spLocks noGrp="1"/>
          </p:cNvSpPr>
          <p:nvPr>
            <p:ph type="body" sz="quarter" idx="17" hasCustomPrompt="1"/>
          </p:nvPr>
        </p:nvSpPr>
        <p:spPr>
          <a:xfrm>
            <a:off x="10308353" y="4229081"/>
            <a:ext cx="13943126" cy="2377702"/>
          </a:xfrm>
        </p:spPr>
        <p:txBody>
          <a:bodyPr wrap="square">
            <a:spAutoFit/>
          </a:bodyPr>
          <a:lstStyle>
            <a:lvl1pPr>
              <a:defRPr kumimoji="0" lang="tr-TR" sz="13200" b="1" normalizeH="0" dirty="0">
                <a:solidFill>
                  <a:srgbClr val="FFFFFF"/>
                </a:solidFill>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2" name="Metin Yer Tutucusu 41">
            <a:extLst>
              <a:ext uri="{FF2B5EF4-FFF2-40B4-BE49-F238E27FC236}">
                <a16:creationId xmlns:a16="http://schemas.microsoft.com/office/drawing/2014/main" id="{6139B05F-4F6C-5B41-BFEF-00AF1ED20C99}"/>
              </a:ext>
            </a:extLst>
          </p:cNvPr>
          <p:cNvSpPr>
            <a:spLocks noGrp="1"/>
          </p:cNvSpPr>
          <p:nvPr>
            <p:ph type="body" sz="quarter" idx="18" hasCustomPrompt="1"/>
          </p:nvPr>
        </p:nvSpPr>
        <p:spPr>
          <a:xfrm>
            <a:off x="10385893" y="7367778"/>
            <a:ext cx="9328150" cy="3136051"/>
          </a:xfrm>
        </p:spPr>
        <p:txBody>
          <a:bodyPr wrap="square">
            <a:spAutoFit/>
          </a:bodyPr>
          <a:lstStyle>
            <a:lvl1pPr>
              <a:defRPr kumimoji="0" lang="tr-TR" sz="5600" normalizeH="0" dirty="0">
                <a:solidFill>
                  <a:srgbClr val="FFFFFF"/>
                </a:solidFill>
                <a:effectLst/>
                <a:uLnTx/>
              </a:defRPr>
            </a:lvl1pPr>
          </a:lstStyle>
          <a:p>
            <a:pPr lvl="0" defTabSz="825418" rtl="0" eaLnBrk="1" fontAlgn="auto" hangingPunct="0">
              <a:lnSpc>
                <a:spcPct val="120000"/>
              </a:lnSpc>
              <a:spcBef>
                <a:spcPts val="0"/>
              </a:spcBef>
              <a:buSzTx/>
            </a:pPr>
            <a:r>
              <a:rPr lang="tr-TR"/>
              <a:t>Quisque ut nibh tellus. Proin eget pellentesque mauris. Aenean consequat hendrerit</a:t>
            </a:r>
          </a:p>
        </p:txBody>
      </p:sp>
    </p:spTree>
    <p:extLst>
      <p:ext uri="{BB962C8B-B14F-4D97-AF65-F5344CB8AC3E}">
        <p14:creationId xmlns:p14="http://schemas.microsoft.com/office/powerpoint/2010/main" val="3725458606"/>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1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37AC1678-AB50-9541-8762-69FF3F11A1B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0D089B24-3791-C04B-87A1-EF2B49CC92C1}"/>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6" name="Slayt Numarası">
            <a:extLst>
              <a:ext uri="{FF2B5EF4-FFF2-40B4-BE49-F238E27FC236}">
                <a16:creationId xmlns:a16="http://schemas.microsoft.com/office/drawing/2014/main" id="{05248A71-9500-D34B-AAF9-7F4943386BA8}"/>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rgbClr val="FFFFFF"/>
                </a:solidFill>
              </a:rPr>
              <a:pPr algn="ctr" defTabSz="825418">
                <a:lnSpc>
                  <a:spcPct val="120000"/>
                </a:lnSpc>
                <a:defRPr/>
              </a:pPr>
              <a:t>‹#›</a:t>
            </a:fld>
            <a:endParaRPr lang="tr-TR" spc="0">
              <a:solidFill>
                <a:srgbClr val="FFFFFF"/>
              </a:solidFill>
            </a:endParaRPr>
          </a:p>
        </p:txBody>
      </p:sp>
      <p:cxnSp>
        <p:nvCxnSpPr>
          <p:cNvPr id="25" name="Düz Bağlayıcı 6">
            <a:extLst>
              <a:ext uri="{FF2B5EF4-FFF2-40B4-BE49-F238E27FC236}">
                <a16:creationId xmlns:a16="http://schemas.microsoft.com/office/drawing/2014/main" id="{D49DD925-2A84-1F4B-89F7-A46886FAA45A}"/>
              </a:ext>
            </a:extLst>
          </p:cNvPr>
          <p:cNvCxnSpPr>
            <a:cxnSpLocks/>
          </p:cNvCxnSpPr>
          <p:nvPr userDrawn="1"/>
        </p:nvCxnSpPr>
        <p:spPr>
          <a:xfrm flipH="1">
            <a:off x="19490862" y="-213755"/>
            <a:ext cx="364680" cy="4850390"/>
          </a:xfrm>
          <a:prstGeom prst="line">
            <a:avLst/>
          </a:prstGeom>
          <a:noFill/>
          <a:ln w="6350" cap="flat">
            <a:solidFill>
              <a:srgbClr val="C8102E"/>
            </a:solidFill>
            <a:prstDash val="solid"/>
            <a:miter lim="400000"/>
          </a:ln>
          <a:effectLst/>
          <a:sp3d/>
        </p:spPr>
        <p:style>
          <a:lnRef idx="0">
            <a:scrgbClr r="0" g="0" b="0"/>
          </a:lnRef>
          <a:fillRef idx="0">
            <a:scrgbClr r="0" g="0" b="0"/>
          </a:fillRef>
          <a:effectRef idx="0">
            <a:scrgbClr r="0" g="0" b="0"/>
          </a:effectRef>
          <a:fontRef idx="none"/>
        </p:style>
      </p:cxnSp>
      <p:cxnSp>
        <p:nvCxnSpPr>
          <p:cNvPr id="26" name="Düz Bağlayıcı 53">
            <a:extLst>
              <a:ext uri="{FF2B5EF4-FFF2-40B4-BE49-F238E27FC236}">
                <a16:creationId xmlns:a16="http://schemas.microsoft.com/office/drawing/2014/main" id="{2044C648-A62D-4045-BCA3-883FC922A96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27" name="Serbest Form 86">
            <a:extLst>
              <a:ext uri="{FF2B5EF4-FFF2-40B4-BE49-F238E27FC236}">
                <a16:creationId xmlns:a16="http://schemas.microsoft.com/office/drawing/2014/main" id="{5349FA50-41D2-A740-832D-224342AC0591}"/>
              </a:ext>
            </a:extLst>
          </p:cNvPr>
          <p:cNvSpPr/>
          <p:nvPr userDrawn="1"/>
        </p:nvSpPr>
        <p:spPr>
          <a:xfrm>
            <a:off x="18615954" y="6048776"/>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28" name="Serbest Form 87">
            <a:extLst>
              <a:ext uri="{FF2B5EF4-FFF2-40B4-BE49-F238E27FC236}">
                <a16:creationId xmlns:a16="http://schemas.microsoft.com/office/drawing/2014/main" id="{85ADBFA9-8CA9-A546-A46E-1E0FE96280C6}"/>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29" name="Resim 65" descr="nesne içeren bir resim&#10;&#10;&#10;&#10;Açıklama otomatik olarak oluşturuldu">
            <a:extLst>
              <a:ext uri="{FF2B5EF4-FFF2-40B4-BE49-F238E27FC236}">
                <a16:creationId xmlns:a16="http://schemas.microsoft.com/office/drawing/2014/main" id="{BA585067-9F6E-AC4F-A261-5AD034D1735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4" name="Metin Yer Tutucusu 33">
            <a:extLst>
              <a:ext uri="{FF2B5EF4-FFF2-40B4-BE49-F238E27FC236}">
                <a16:creationId xmlns:a16="http://schemas.microsoft.com/office/drawing/2014/main" id="{93006C10-EDF5-8942-8922-93967011C92B}"/>
              </a:ext>
            </a:extLst>
          </p:cNvPr>
          <p:cNvSpPr>
            <a:spLocks noGrp="1"/>
          </p:cNvSpPr>
          <p:nvPr>
            <p:ph type="body" sz="quarter" idx="10" hasCustomPrompt="1"/>
          </p:nvPr>
        </p:nvSpPr>
        <p:spPr>
          <a:xfrm>
            <a:off x="13723786" y="2413593"/>
            <a:ext cx="498157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36" name="Metin Yer Tutucusu 35">
            <a:extLst>
              <a:ext uri="{FF2B5EF4-FFF2-40B4-BE49-F238E27FC236}">
                <a16:creationId xmlns:a16="http://schemas.microsoft.com/office/drawing/2014/main" id="{DEDF975B-94A4-9542-9250-68828111508D}"/>
              </a:ext>
            </a:extLst>
          </p:cNvPr>
          <p:cNvSpPr>
            <a:spLocks noGrp="1"/>
          </p:cNvSpPr>
          <p:nvPr>
            <p:ph type="body" sz="quarter" idx="11" hasCustomPrompt="1"/>
          </p:nvPr>
        </p:nvSpPr>
        <p:spPr>
          <a:xfrm>
            <a:off x="13723641" y="3136217"/>
            <a:ext cx="401002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7" name="Metin Yer Tutucusu 33">
            <a:extLst>
              <a:ext uri="{FF2B5EF4-FFF2-40B4-BE49-F238E27FC236}">
                <a16:creationId xmlns:a16="http://schemas.microsoft.com/office/drawing/2014/main" id="{B8CDC810-0B4F-714D-AB78-A243C8EC5C2B}"/>
              </a:ext>
            </a:extLst>
          </p:cNvPr>
          <p:cNvSpPr>
            <a:spLocks noGrp="1"/>
          </p:cNvSpPr>
          <p:nvPr>
            <p:ph type="body" sz="quarter" idx="12" hasCustomPrompt="1"/>
          </p:nvPr>
        </p:nvSpPr>
        <p:spPr>
          <a:xfrm>
            <a:off x="13723786" y="6099767"/>
            <a:ext cx="498157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38" name="Metin Yer Tutucusu 35">
            <a:extLst>
              <a:ext uri="{FF2B5EF4-FFF2-40B4-BE49-F238E27FC236}">
                <a16:creationId xmlns:a16="http://schemas.microsoft.com/office/drawing/2014/main" id="{5ABCC4A1-7CE3-4A4D-85C1-90A54077CEB3}"/>
              </a:ext>
            </a:extLst>
          </p:cNvPr>
          <p:cNvSpPr>
            <a:spLocks noGrp="1"/>
          </p:cNvSpPr>
          <p:nvPr>
            <p:ph type="body" sz="quarter" idx="13" hasCustomPrompt="1"/>
          </p:nvPr>
        </p:nvSpPr>
        <p:spPr>
          <a:xfrm>
            <a:off x="13723641" y="6822391"/>
            <a:ext cx="401002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9" name="Metin Yer Tutucusu 33">
            <a:extLst>
              <a:ext uri="{FF2B5EF4-FFF2-40B4-BE49-F238E27FC236}">
                <a16:creationId xmlns:a16="http://schemas.microsoft.com/office/drawing/2014/main" id="{64C09FB5-8FBD-AD43-9AAF-31DD2418461E}"/>
              </a:ext>
            </a:extLst>
          </p:cNvPr>
          <p:cNvSpPr>
            <a:spLocks noGrp="1"/>
          </p:cNvSpPr>
          <p:nvPr>
            <p:ph type="body" sz="quarter" idx="14" hasCustomPrompt="1"/>
          </p:nvPr>
        </p:nvSpPr>
        <p:spPr>
          <a:xfrm>
            <a:off x="13723786" y="9700217"/>
            <a:ext cx="498157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0" name="Metin Yer Tutucusu 35">
            <a:extLst>
              <a:ext uri="{FF2B5EF4-FFF2-40B4-BE49-F238E27FC236}">
                <a16:creationId xmlns:a16="http://schemas.microsoft.com/office/drawing/2014/main" id="{1DD25C52-C977-E345-810B-E79F6F3BD17C}"/>
              </a:ext>
            </a:extLst>
          </p:cNvPr>
          <p:cNvSpPr>
            <a:spLocks noGrp="1"/>
          </p:cNvSpPr>
          <p:nvPr>
            <p:ph type="body" sz="quarter" idx="15" hasCustomPrompt="1"/>
          </p:nvPr>
        </p:nvSpPr>
        <p:spPr>
          <a:xfrm>
            <a:off x="13723641" y="10422841"/>
            <a:ext cx="401002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233764500"/>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0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B4C0B022-AE83-724A-AE5E-46C4024932A6}"/>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sp>
        <p:nvSpPr>
          <p:cNvPr id="6" name="Slayt Numarası">
            <a:extLst>
              <a:ext uri="{FF2B5EF4-FFF2-40B4-BE49-F238E27FC236}">
                <a16:creationId xmlns:a16="http://schemas.microsoft.com/office/drawing/2014/main" id="{F00480F6-E7B1-D741-B019-CA847BF597D7}"/>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rgbClr val="FFFFFF"/>
                </a:solidFill>
              </a:rPr>
              <a:pPr algn="ctr" defTabSz="825418">
                <a:lnSpc>
                  <a:spcPct val="120000"/>
                </a:lnSpc>
                <a:defRPr/>
              </a:pPr>
              <a:t>‹#›</a:t>
            </a:fld>
            <a:endParaRPr lang="tr-TR" spc="0">
              <a:solidFill>
                <a:srgbClr val="FFFFFF"/>
              </a:solidFill>
            </a:endParaRPr>
          </a:p>
        </p:txBody>
      </p:sp>
      <p:grpSp>
        <p:nvGrpSpPr>
          <p:cNvPr id="7" name="Group 15">
            <a:extLst>
              <a:ext uri="{FF2B5EF4-FFF2-40B4-BE49-F238E27FC236}">
                <a16:creationId xmlns:a16="http://schemas.microsoft.com/office/drawing/2014/main" id="{EFE7243F-4CC2-7549-B3A9-3812BEC59DBC}"/>
              </a:ext>
            </a:extLst>
          </p:cNvPr>
          <p:cNvGrpSpPr/>
          <p:nvPr userDrawn="1"/>
        </p:nvGrpSpPr>
        <p:grpSpPr>
          <a:xfrm>
            <a:off x="16530334" y="-11059044"/>
            <a:ext cx="8006076" cy="2137834"/>
            <a:chOff x="6664166" y="1001791"/>
            <a:chExt cx="4003038" cy="1068917"/>
          </a:xfrm>
        </p:grpSpPr>
        <p:sp>
          <p:nvSpPr>
            <p:cNvPr id="8" name="Aenean commodo ligula eget dolor. Aenean massa. Cum sociis natoque penatibus et magnis dis parturient montes.">
              <a:extLst>
                <a:ext uri="{FF2B5EF4-FFF2-40B4-BE49-F238E27FC236}">
                  <a16:creationId xmlns:a16="http://schemas.microsoft.com/office/drawing/2014/main" id="{C819B039-CF31-1C48-88A5-7BE8706241F3}"/>
                </a:ext>
              </a:extLst>
            </p:cNvPr>
            <p:cNvSpPr txBox="1"/>
            <p:nvPr/>
          </p:nvSpPr>
          <p:spPr>
            <a:xfrm>
              <a:off x="7576664" y="1363591"/>
              <a:ext cx="1775964" cy="70711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ts val="1400"/>
                </a:lnSpc>
                <a:defRPr sz="1000">
                  <a:solidFill>
                    <a:srgbClr val="85898F"/>
                  </a:solidFill>
                </a:defRPr>
              </a:lvl1pPr>
            </a:lstStyle>
            <a:p>
              <a:pPr marL="0" marR="0" lvl="0" indent="0" algn="l" defTabSz="1828800" rtl="0" eaLnBrk="1" fontAlgn="auto" latinLnBrk="0" hangingPunct="1">
                <a:lnSpc>
                  <a:spcPts val="28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Quisque</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ut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nibh</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tellus</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Proin</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eget</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pellentesque</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mauris</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Aenean</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consequat</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hendrerit</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massa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sed</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condimentum</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a:cs typeface="Helvetica Neue Medium"/>
                </a:rPr>
                <a:t> </a:t>
              </a:r>
              <a:endParaRPr kumimoji="0"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a:cs typeface="Helvetica Neue Medium"/>
              </a:endParaRPr>
            </a:p>
          </p:txBody>
        </p:sp>
        <p:sp>
          <p:nvSpPr>
            <p:cNvPr id="9" name="Dummy Title">
              <a:extLst>
                <a:ext uri="{FF2B5EF4-FFF2-40B4-BE49-F238E27FC236}">
                  <a16:creationId xmlns:a16="http://schemas.microsoft.com/office/drawing/2014/main" id="{DBC5CE1D-D6CD-164B-8EB3-6D09F1322EC8}"/>
                </a:ext>
              </a:extLst>
            </p:cNvPr>
            <p:cNvSpPr txBox="1"/>
            <p:nvPr/>
          </p:nvSpPr>
          <p:spPr>
            <a:xfrm>
              <a:off x="7569593" y="1001791"/>
              <a:ext cx="3097611" cy="2462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600" b="1">
                  <a:solidFill>
                    <a:srgbClr val="343442"/>
                  </a:solidFill>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3200" b="1" i="0" u="none" strike="noStrike" kern="1200" cap="none" spc="0" normalizeH="0" baseline="0" noProof="0">
                  <a:ln>
                    <a:noFill/>
                  </a:ln>
                  <a:solidFill>
                    <a:srgbClr val="D0202F"/>
                  </a:solidFill>
                  <a:effectLst/>
                  <a:uLnTx/>
                  <a:uFillTx/>
                  <a:latin typeface="Graublau Sans" panose="02000500040000020004" pitchFamily="2" charset="0"/>
                  <a:ea typeface="Helvetica Neue Medium"/>
                  <a:cs typeface="Helvetica Neue Medium"/>
                </a:rPr>
                <a:t>Lorem ipsum</a:t>
              </a:r>
              <a:endParaRPr kumimoji="0" sz="3200" b="1" i="0" u="none" strike="noStrike" kern="1200" cap="none" spc="0" normalizeH="0" baseline="0" noProof="0">
                <a:ln>
                  <a:noFill/>
                </a:ln>
                <a:solidFill>
                  <a:srgbClr val="D0202F"/>
                </a:solidFill>
                <a:effectLst/>
                <a:uLnTx/>
                <a:uFillTx/>
                <a:latin typeface="Graublau Sans" panose="02000500040000020004" pitchFamily="2" charset="0"/>
                <a:ea typeface="Helvetica Neue Medium"/>
                <a:cs typeface="Helvetica Neue Medium"/>
              </a:endParaRPr>
            </a:p>
          </p:txBody>
        </p:sp>
        <p:grpSp>
          <p:nvGrpSpPr>
            <p:cNvPr id="10" name="Group 71">
              <a:extLst>
                <a:ext uri="{FF2B5EF4-FFF2-40B4-BE49-F238E27FC236}">
                  <a16:creationId xmlns:a16="http://schemas.microsoft.com/office/drawing/2014/main" id="{CC47B8A6-C07C-714E-A628-81110E3644E5}"/>
                </a:ext>
              </a:extLst>
            </p:cNvPr>
            <p:cNvGrpSpPr/>
            <p:nvPr/>
          </p:nvGrpSpPr>
          <p:grpSpPr>
            <a:xfrm>
              <a:off x="6664166" y="1068701"/>
              <a:ext cx="709777" cy="670208"/>
              <a:chOff x="1507500" y="1892274"/>
              <a:chExt cx="586593" cy="553891"/>
            </a:xfrm>
          </p:grpSpPr>
          <p:sp>
            <p:nvSpPr>
              <p:cNvPr id="11" name="Grafik 14">
                <a:extLst>
                  <a:ext uri="{FF2B5EF4-FFF2-40B4-BE49-F238E27FC236}">
                    <a16:creationId xmlns:a16="http://schemas.microsoft.com/office/drawing/2014/main" id="{4A9DDC4F-74CE-1341-833C-B2B6874F9E0F}"/>
                  </a:ext>
                </a:extLst>
              </p:cNvPr>
              <p:cNvSpPr/>
              <p:nvPr/>
            </p:nvSpPr>
            <p:spPr>
              <a:xfrm flipH="1" flipV="1">
                <a:off x="1507500" y="1892274"/>
                <a:ext cx="586593" cy="553891"/>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2" name="Grafik 299" descr="Hedef merkezi">
                <a:extLst>
                  <a:ext uri="{FF2B5EF4-FFF2-40B4-BE49-F238E27FC236}">
                    <a16:creationId xmlns:a16="http://schemas.microsoft.com/office/drawing/2014/main" id="{2D2EE1CD-A2DD-E846-93D9-CC8AB85001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71359" y="1939782"/>
                <a:ext cx="458874" cy="458874"/>
              </a:xfrm>
              <a:prstGeom prst="rect">
                <a:avLst/>
              </a:prstGeom>
              <a:effectLst/>
            </p:spPr>
          </p:pic>
        </p:grpSp>
      </p:grpSp>
      <p:cxnSp>
        <p:nvCxnSpPr>
          <p:cNvPr id="13" name="Düz Bağlayıcı 468">
            <a:extLst>
              <a:ext uri="{FF2B5EF4-FFF2-40B4-BE49-F238E27FC236}">
                <a16:creationId xmlns:a16="http://schemas.microsoft.com/office/drawing/2014/main" id="{1DB8FA27-E57F-BB44-8093-3D28FC6B2F2F}"/>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4" name="Serbest Form 90">
            <a:extLst>
              <a:ext uri="{FF2B5EF4-FFF2-40B4-BE49-F238E27FC236}">
                <a16:creationId xmlns:a16="http://schemas.microsoft.com/office/drawing/2014/main" id="{8C659C7D-9426-624A-A1D7-A32AC66987E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36" name="Resim 16" descr="nesne içeren bir resim&#10;&#10;&#10;&#10;Açıklama otomatik olarak oluşturuldu">
            <a:extLst>
              <a:ext uri="{FF2B5EF4-FFF2-40B4-BE49-F238E27FC236}">
                <a16:creationId xmlns:a16="http://schemas.microsoft.com/office/drawing/2014/main" id="{3461918E-0CCC-6340-A3DD-E249F4B5C0D7}"/>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7" name="Serbest Form 36">
            <a:extLst>
              <a:ext uri="{FF2B5EF4-FFF2-40B4-BE49-F238E27FC236}">
                <a16:creationId xmlns:a16="http://schemas.microsoft.com/office/drawing/2014/main" id="{96AA74E7-A7A2-F145-A878-667F82B78844}"/>
              </a:ext>
            </a:extLst>
          </p:cNvPr>
          <p:cNvSpPr/>
          <p:nvPr/>
        </p:nvSpPr>
        <p:spPr>
          <a:xfrm>
            <a:off x="-31725" y="6381311"/>
            <a:ext cx="10638262" cy="984885"/>
          </a:xfrm>
          <a:custGeom>
            <a:avLst/>
            <a:gdLst>
              <a:gd name="connsiteX0" fmla="*/ 11151 w 5319131"/>
              <a:gd name="connsiteY0" fmla="*/ 0 h 7069873"/>
              <a:gd name="connsiteX1" fmla="*/ 5319131 w 5319131"/>
              <a:gd name="connsiteY1" fmla="*/ 0 h 7069873"/>
              <a:gd name="connsiteX2" fmla="*/ 4683512 w 5319131"/>
              <a:gd name="connsiteY2" fmla="*/ 7069873 h 7069873"/>
              <a:gd name="connsiteX3" fmla="*/ 0 w 5319131"/>
              <a:gd name="connsiteY3" fmla="*/ 7025269 h 7069873"/>
              <a:gd name="connsiteX4" fmla="*/ 11151 w 5319131"/>
              <a:gd name="connsiteY4" fmla="*/ 0 h 7069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9131" h="7069873">
                <a:moveTo>
                  <a:pt x="11151" y="0"/>
                </a:moveTo>
                <a:lnTo>
                  <a:pt x="5319131" y="0"/>
                </a:lnTo>
                <a:lnTo>
                  <a:pt x="4683512" y="7069873"/>
                </a:lnTo>
                <a:lnTo>
                  <a:pt x="0" y="7025269"/>
                </a:lnTo>
                <a:lnTo>
                  <a:pt x="11151" y="0"/>
                </a:lnTo>
                <a:close/>
              </a:path>
            </a:pathLst>
          </a:custGeom>
          <a:blipFill>
            <a:blip r:embed="rId8"/>
            <a:stretch>
              <a:fillRect l="-46103" t="-6273" r="-46133" b="-1411"/>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9" name="Metin Yer Tutucusu 38">
            <a:extLst>
              <a:ext uri="{FF2B5EF4-FFF2-40B4-BE49-F238E27FC236}">
                <a16:creationId xmlns:a16="http://schemas.microsoft.com/office/drawing/2014/main" id="{AB2B9DD5-9937-164E-AB9A-B87AFE4DE273}"/>
              </a:ext>
            </a:extLst>
          </p:cNvPr>
          <p:cNvSpPr>
            <a:spLocks noGrp="1"/>
          </p:cNvSpPr>
          <p:nvPr>
            <p:ph type="body" sz="quarter" idx="10" hasCustomPrompt="1"/>
          </p:nvPr>
        </p:nvSpPr>
        <p:spPr>
          <a:xfrm>
            <a:off x="14615075" y="2974869"/>
            <a:ext cx="605155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1" name="Metin Yer Tutucusu 40">
            <a:extLst>
              <a:ext uri="{FF2B5EF4-FFF2-40B4-BE49-F238E27FC236}">
                <a16:creationId xmlns:a16="http://schemas.microsoft.com/office/drawing/2014/main" id="{1F8D4153-01E5-2C49-89F7-F3B728A399AD}"/>
              </a:ext>
            </a:extLst>
          </p:cNvPr>
          <p:cNvSpPr>
            <a:spLocks noGrp="1"/>
          </p:cNvSpPr>
          <p:nvPr>
            <p:ph type="body" sz="quarter" idx="11" hasCustomPrompt="1"/>
          </p:nvPr>
        </p:nvSpPr>
        <p:spPr>
          <a:xfrm>
            <a:off x="14653174" y="3773526"/>
            <a:ext cx="5205716" cy="1055161"/>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2" name="Metin Yer Tutucusu 38">
            <a:extLst>
              <a:ext uri="{FF2B5EF4-FFF2-40B4-BE49-F238E27FC236}">
                <a16:creationId xmlns:a16="http://schemas.microsoft.com/office/drawing/2014/main" id="{B575CF28-127D-A042-9D61-B623F8A06797}"/>
              </a:ext>
            </a:extLst>
          </p:cNvPr>
          <p:cNvSpPr>
            <a:spLocks noGrp="1"/>
          </p:cNvSpPr>
          <p:nvPr>
            <p:ph type="body" sz="quarter" idx="12" hasCustomPrompt="1"/>
          </p:nvPr>
        </p:nvSpPr>
        <p:spPr>
          <a:xfrm>
            <a:off x="14615075" y="5927619"/>
            <a:ext cx="605155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3" name="Metin Yer Tutucusu 40">
            <a:extLst>
              <a:ext uri="{FF2B5EF4-FFF2-40B4-BE49-F238E27FC236}">
                <a16:creationId xmlns:a16="http://schemas.microsoft.com/office/drawing/2014/main" id="{630378D0-7588-0349-86C3-1ECAF9386A1A}"/>
              </a:ext>
            </a:extLst>
          </p:cNvPr>
          <p:cNvSpPr>
            <a:spLocks noGrp="1"/>
          </p:cNvSpPr>
          <p:nvPr>
            <p:ph type="body" sz="quarter" idx="13" hasCustomPrompt="1"/>
          </p:nvPr>
        </p:nvSpPr>
        <p:spPr>
          <a:xfrm>
            <a:off x="14653174" y="6726276"/>
            <a:ext cx="5205716" cy="1055161"/>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4" name="Metin Yer Tutucusu 38">
            <a:extLst>
              <a:ext uri="{FF2B5EF4-FFF2-40B4-BE49-F238E27FC236}">
                <a16:creationId xmlns:a16="http://schemas.microsoft.com/office/drawing/2014/main" id="{BF695346-CE7C-974D-B055-517F824691E8}"/>
              </a:ext>
            </a:extLst>
          </p:cNvPr>
          <p:cNvSpPr>
            <a:spLocks noGrp="1"/>
          </p:cNvSpPr>
          <p:nvPr>
            <p:ph type="body" sz="quarter" idx="14" hasCustomPrompt="1"/>
          </p:nvPr>
        </p:nvSpPr>
        <p:spPr>
          <a:xfrm>
            <a:off x="14615075" y="9185169"/>
            <a:ext cx="605155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5" name="Metin Yer Tutucusu 40">
            <a:extLst>
              <a:ext uri="{FF2B5EF4-FFF2-40B4-BE49-F238E27FC236}">
                <a16:creationId xmlns:a16="http://schemas.microsoft.com/office/drawing/2014/main" id="{AB4F2470-D541-364F-8CD6-3380898A9FFE}"/>
              </a:ext>
            </a:extLst>
          </p:cNvPr>
          <p:cNvSpPr>
            <a:spLocks noGrp="1"/>
          </p:cNvSpPr>
          <p:nvPr>
            <p:ph type="body" sz="quarter" idx="15" hasCustomPrompt="1"/>
          </p:nvPr>
        </p:nvSpPr>
        <p:spPr>
          <a:xfrm>
            <a:off x="14653174" y="9983826"/>
            <a:ext cx="5205716" cy="1055161"/>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329071399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9_Özel Düzen">
    <p:spTree>
      <p:nvGrpSpPr>
        <p:cNvPr id="1" name=""/>
        <p:cNvGrpSpPr/>
        <p:nvPr/>
      </p:nvGrpSpPr>
      <p:grpSpPr>
        <a:xfrm>
          <a:off x="0" y="0"/>
          <a:ext cx="0" cy="0"/>
          <a:chOff x="0" y="0"/>
          <a:chExt cx="0" cy="0"/>
        </a:xfrm>
      </p:grpSpPr>
      <p:sp>
        <p:nvSpPr>
          <p:cNvPr id="22" name="Resim Yer Tutucusu 21">
            <a:extLst>
              <a:ext uri="{FF2B5EF4-FFF2-40B4-BE49-F238E27FC236}">
                <a16:creationId xmlns:a16="http://schemas.microsoft.com/office/drawing/2014/main" id="{BB1CAF46-4D8E-9745-B882-95EB57C33AA9}"/>
              </a:ext>
            </a:extLst>
          </p:cNvPr>
          <p:cNvSpPr>
            <a:spLocks noGrp="1"/>
          </p:cNvSpPr>
          <p:nvPr>
            <p:ph type="pic" sz="quarter" idx="13"/>
          </p:nvPr>
        </p:nvSpPr>
        <p:spPr>
          <a:xfrm>
            <a:off x="10039350" y="2540000"/>
            <a:ext cx="12677776" cy="8851900"/>
          </a:xfrm>
          <a:prstGeom prst="rect">
            <a:avLst/>
          </a:prstGeom>
        </p:spPr>
        <p:txBody>
          <a:bodyPr/>
          <a:lstStyle/>
          <a:p>
            <a:endParaRPr lang="tr-TR"/>
          </a:p>
        </p:txBody>
      </p:sp>
      <p:sp>
        <p:nvSpPr>
          <p:cNvPr id="5" name="Serbest Form 4">
            <a:extLst>
              <a:ext uri="{FF2B5EF4-FFF2-40B4-BE49-F238E27FC236}">
                <a16:creationId xmlns:a16="http://schemas.microsoft.com/office/drawing/2014/main" id="{BD5A23FA-B235-3D47-B744-B3D172AD9A04}"/>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C6E2FE93-2D68-6F48-83C3-D7123FD3CB0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0" name="Resim 16" descr="nesne içeren bir resim&#10;&#10;&#10;&#10;Açıklama otomatik olarak oluşturuldu">
            <a:extLst>
              <a:ext uri="{FF2B5EF4-FFF2-40B4-BE49-F238E27FC236}">
                <a16:creationId xmlns:a16="http://schemas.microsoft.com/office/drawing/2014/main" id="{54094AB9-9336-7E4B-BC8B-89280E7C2692}"/>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Metin Yer Tutucusu 16">
            <a:extLst>
              <a:ext uri="{FF2B5EF4-FFF2-40B4-BE49-F238E27FC236}">
                <a16:creationId xmlns:a16="http://schemas.microsoft.com/office/drawing/2014/main" id="{789D656F-3707-044C-B965-5C143F559C79}"/>
              </a:ext>
            </a:extLst>
          </p:cNvPr>
          <p:cNvSpPr>
            <a:spLocks noGrp="1"/>
          </p:cNvSpPr>
          <p:nvPr>
            <p:ph type="body" sz="quarter" idx="10" hasCustomPrompt="1"/>
          </p:nvPr>
        </p:nvSpPr>
        <p:spPr>
          <a:xfrm>
            <a:off x="659067" y="-2699"/>
            <a:ext cx="16821150"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8" name="Metin Yer Tutucusu 16">
            <a:extLst>
              <a:ext uri="{FF2B5EF4-FFF2-40B4-BE49-F238E27FC236}">
                <a16:creationId xmlns:a16="http://schemas.microsoft.com/office/drawing/2014/main" id="{57D5FC74-A009-D74E-8243-F6D6F4F4C7D9}"/>
              </a:ext>
            </a:extLst>
          </p:cNvPr>
          <p:cNvSpPr>
            <a:spLocks noGrp="1"/>
          </p:cNvSpPr>
          <p:nvPr>
            <p:ph type="body" sz="quarter" idx="11" hasCustomPrompt="1"/>
          </p:nvPr>
        </p:nvSpPr>
        <p:spPr>
          <a:xfrm>
            <a:off x="1774869" y="3899875"/>
            <a:ext cx="16821150" cy="2377702"/>
          </a:xfrm>
          <a:prstGeom prst="rect">
            <a:avLst/>
          </a:prstGeom>
        </p:spPr>
        <p:txBody>
          <a:bodyPr wrap="square">
            <a:spAutoFit/>
          </a:bodyPr>
          <a:lstStyle>
            <a:lvl1pPr>
              <a:defRPr kumimoji="0" lang="tr-TR" sz="13200" b="1" normalizeH="0" dirty="0">
                <a:solidFill>
                  <a:srgbClr val="FFFFFF"/>
                </a:solidFill>
                <a:effectLst/>
                <a:uLnTx/>
                <a:latin typeface="Graublau Sans Bold"/>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0" name="Metin Yer Tutucusu 19">
            <a:extLst>
              <a:ext uri="{FF2B5EF4-FFF2-40B4-BE49-F238E27FC236}">
                <a16:creationId xmlns:a16="http://schemas.microsoft.com/office/drawing/2014/main" id="{15BD9870-5767-3E42-8A50-EB02875DE5C7}"/>
              </a:ext>
            </a:extLst>
          </p:cNvPr>
          <p:cNvSpPr>
            <a:spLocks noGrp="1"/>
          </p:cNvSpPr>
          <p:nvPr>
            <p:ph type="body" sz="quarter" idx="12" hasCustomPrompt="1"/>
          </p:nvPr>
        </p:nvSpPr>
        <p:spPr>
          <a:xfrm>
            <a:off x="1857899" y="6853158"/>
            <a:ext cx="9185274" cy="3136051"/>
          </a:xfrm>
          <a:prstGeom prst="rect">
            <a:avLst/>
          </a:prstGeom>
        </p:spPr>
        <p:txBody>
          <a:bodyPr wrap="square">
            <a:spAutoFit/>
          </a:bodyPr>
          <a:lstStyle>
            <a:lvl1pPr>
              <a:defRPr kumimoji="0" lang="tr-TR" sz="56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nibht</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Tree>
    <p:extLst>
      <p:ext uri="{BB962C8B-B14F-4D97-AF65-F5344CB8AC3E}">
        <p14:creationId xmlns:p14="http://schemas.microsoft.com/office/powerpoint/2010/main" val="1197751143"/>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8_Özel Düzen">
    <p:spTree>
      <p:nvGrpSpPr>
        <p:cNvPr id="1" name=""/>
        <p:cNvGrpSpPr/>
        <p:nvPr/>
      </p:nvGrpSpPr>
      <p:grpSpPr>
        <a:xfrm>
          <a:off x="0" y="0"/>
          <a:ext cx="0" cy="0"/>
          <a:chOff x="0" y="0"/>
          <a:chExt cx="0" cy="0"/>
        </a:xfrm>
      </p:grpSpPr>
      <p:sp>
        <p:nvSpPr>
          <p:cNvPr id="51" name="Resim Yer Tutucusu 49">
            <a:extLst>
              <a:ext uri="{FF2B5EF4-FFF2-40B4-BE49-F238E27FC236}">
                <a16:creationId xmlns:a16="http://schemas.microsoft.com/office/drawing/2014/main" id="{C129D8EB-7E01-2E41-99A5-D19232CDAFEA}"/>
              </a:ext>
            </a:extLst>
          </p:cNvPr>
          <p:cNvSpPr>
            <a:spLocks noGrp="1"/>
          </p:cNvSpPr>
          <p:nvPr>
            <p:ph type="pic" sz="quarter" idx="11"/>
          </p:nvPr>
        </p:nvSpPr>
        <p:spPr>
          <a:xfrm>
            <a:off x="12687302" y="7400927"/>
            <a:ext cx="9144000" cy="5857874"/>
          </a:xfrm>
          <a:prstGeom prst="rect">
            <a:avLst/>
          </a:prstGeom>
        </p:spPr>
        <p:txBody>
          <a:bodyPr/>
          <a:lstStyle/>
          <a:p>
            <a:endParaRPr lang="tr-TR"/>
          </a:p>
        </p:txBody>
      </p:sp>
      <p:sp>
        <p:nvSpPr>
          <p:cNvPr id="50" name="Resim Yer Tutucusu 49">
            <a:extLst>
              <a:ext uri="{FF2B5EF4-FFF2-40B4-BE49-F238E27FC236}">
                <a16:creationId xmlns:a16="http://schemas.microsoft.com/office/drawing/2014/main" id="{FE732198-BEC2-DA4A-A93A-DE86F8A606DB}"/>
              </a:ext>
            </a:extLst>
          </p:cNvPr>
          <p:cNvSpPr>
            <a:spLocks noGrp="1"/>
          </p:cNvSpPr>
          <p:nvPr>
            <p:ph type="pic" sz="quarter" idx="10"/>
          </p:nvPr>
        </p:nvSpPr>
        <p:spPr>
          <a:xfrm>
            <a:off x="12658726" y="771527"/>
            <a:ext cx="9144000" cy="5857874"/>
          </a:xfrm>
          <a:prstGeom prst="rect">
            <a:avLst/>
          </a:prstGeom>
        </p:spPr>
        <p:txBody>
          <a:bodyPr/>
          <a:lstStyle/>
          <a:p>
            <a:endParaRPr lang="tr-TR"/>
          </a:p>
        </p:txBody>
      </p:sp>
      <p:sp>
        <p:nvSpPr>
          <p:cNvPr id="5" name="Serbest Form 4">
            <a:extLst>
              <a:ext uri="{FF2B5EF4-FFF2-40B4-BE49-F238E27FC236}">
                <a16:creationId xmlns:a16="http://schemas.microsoft.com/office/drawing/2014/main" id="{0AA5E35F-EB0A-2A42-9F3A-92FF6FEB8AAC}"/>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AFEF373B-97AA-A74F-BCF4-88D428A6A55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3" name="Resim 16" descr="nesne içeren bir resim&#10;&#10;&#10;&#10;Açıklama otomatik olarak oluşturuldu">
            <a:extLst>
              <a:ext uri="{FF2B5EF4-FFF2-40B4-BE49-F238E27FC236}">
                <a16:creationId xmlns:a16="http://schemas.microsoft.com/office/drawing/2014/main" id="{2A129801-0AB0-AB4D-9B36-CF032A8289FD}"/>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6" name="Grafik 14">
            <a:extLst>
              <a:ext uri="{FF2B5EF4-FFF2-40B4-BE49-F238E27FC236}">
                <a16:creationId xmlns:a16="http://schemas.microsoft.com/office/drawing/2014/main" id="{D7EB808A-BAB2-F643-9EC9-45FCB0F055E2}"/>
              </a:ext>
            </a:extLst>
          </p:cNvPr>
          <p:cNvSpPr/>
          <p:nvPr/>
        </p:nvSpPr>
        <p:spPr>
          <a:xfrm rot="10800000" flipH="1" flipV="1">
            <a:off x="13719307" y="2523485"/>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7" name="Grafik 14">
            <a:extLst>
              <a:ext uri="{FF2B5EF4-FFF2-40B4-BE49-F238E27FC236}">
                <a16:creationId xmlns:a16="http://schemas.microsoft.com/office/drawing/2014/main" id="{26701D87-ED5C-6E48-98E4-74F9B50A9F16}"/>
              </a:ext>
            </a:extLst>
          </p:cNvPr>
          <p:cNvSpPr/>
          <p:nvPr/>
        </p:nvSpPr>
        <p:spPr>
          <a:xfrm rot="10800000" flipH="1" flipV="1">
            <a:off x="13719307" y="9118895"/>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3" name="Metin Yer Tutucusu 52">
            <a:extLst>
              <a:ext uri="{FF2B5EF4-FFF2-40B4-BE49-F238E27FC236}">
                <a16:creationId xmlns:a16="http://schemas.microsoft.com/office/drawing/2014/main" id="{33AF6E48-23DA-754D-9FF4-1200887D87CF}"/>
              </a:ext>
            </a:extLst>
          </p:cNvPr>
          <p:cNvSpPr>
            <a:spLocks noGrp="1"/>
          </p:cNvSpPr>
          <p:nvPr>
            <p:ph type="body" sz="quarter" idx="12" hasCustomPrompt="1"/>
          </p:nvPr>
        </p:nvSpPr>
        <p:spPr>
          <a:xfrm>
            <a:off x="687008" y="165453"/>
            <a:ext cx="12925424"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ipsum</a:t>
            </a:r>
          </a:p>
        </p:txBody>
      </p:sp>
      <p:sp>
        <p:nvSpPr>
          <p:cNvPr id="54" name="Metin Yer Tutucusu 52">
            <a:extLst>
              <a:ext uri="{FF2B5EF4-FFF2-40B4-BE49-F238E27FC236}">
                <a16:creationId xmlns:a16="http://schemas.microsoft.com/office/drawing/2014/main" id="{4FF2000D-70E6-0C40-963E-F1C718697725}"/>
              </a:ext>
            </a:extLst>
          </p:cNvPr>
          <p:cNvSpPr>
            <a:spLocks noGrp="1"/>
          </p:cNvSpPr>
          <p:nvPr>
            <p:ph type="body" sz="quarter" idx="13" hasCustomPrompt="1"/>
          </p:nvPr>
        </p:nvSpPr>
        <p:spPr>
          <a:xfrm>
            <a:off x="636814" y="4460564"/>
            <a:ext cx="12925424" cy="1964064"/>
          </a:xfrm>
          <a:prstGeom prst="rect">
            <a:avLst/>
          </a:prstGeom>
        </p:spPr>
        <p:txBody>
          <a:bodyPr wrap="square">
            <a:spAutoFit/>
          </a:bodyPr>
          <a:lstStyle>
            <a:lvl1pPr>
              <a:defRPr kumimoji="0" lang="tr-TR" sz="10800" b="1" normalizeH="0" dirty="0">
                <a:solidFill>
                  <a:srgbClr val="FFFFFF"/>
                </a:solidFill>
                <a:effectLst/>
                <a:uLnTx/>
                <a:latin typeface="Graublau Sans Bold"/>
              </a:defRPr>
            </a:lvl1pPr>
          </a:lstStyle>
          <a:p>
            <a:pPr lvl="0" defTabSz="825418" rtl="0" eaLnBrk="1" fontAlgn="auto" hangingPunct="0">
              <a:lnSpc>
                <a:spcPct val="120000"/>
              </a:lnSpc>
              <a:spcBef>
                <a:spcPts val="0"/>
              </a:spcBef>
              <a:buSzTx/>
            </a:pPr>
            <a:r>
              <a:rPr lang="tr-TR"/>
              <a:t>Lorem ipsum</a:t>
            </a:r>
          </a:p>
        </p:txBody>
      </p:sp>
      <p:sp>
        <p:nvSpPr>
          <p:cNvPr id="56" name="Metin Yer Tutucusu 55">
            <a:extLst>
              <a:ext uri="{FF2B5EF4-FFF2-40B4-BE49-F238E27FC236}">
                <a16:creationId xmlns:a16="http://schemas.microsoft.com/office/drawing/2014/main" id="{2F283A73-EB5A-DE4D-A272-0BA6B950366E}"/>
              </a:ext>
            </a:extLst>
          </p:cNvPr>
          <p:cNvSpPr>
            <a:spLocks noGrp="1"/>
          </p:cNvSpPr>
          <p:nvPr>
            <p:ph type="body" sz="quarter" idx="14" hasCustomPrompt="1"/>
          </p:nvPr>
        </p:nvSpPr>
        <p:spPr>
          <a:xfrm>
            <a:off x="636814" y="6874863"/>
            <a:ext cx="10731500" cy="1530675"/>
          </a:xfrm>
          <a:prstGeom prst="rect">
            <a:avLst/>
          </a:prstGeom>
        </p:spPr>
        <p:txBody>
          <a:bodyPr wrap="square">
            <a:spAutoFit/>
          </a:bodyPr>
          <a:lstStyle>
            <a:lvl1pPr>
              <a:defRPr kumimoji="0" lang="tr-TR" sz="4000" normalizeH="0" dirty="0">
                <a:solidFill>
                  <a:srgbClr val="FFFFFF"/>
                </a:solidFill>
                <a:effectLst/>
                <a:uLnTx/>
              </a:defRPr>
            </a:lvl1pPr>
          </a:lstStyle>
          <a:p>
            <a:pPr lvl="0" defTabSz="825418" rtl="0" eaLnBrk="1" fontAlgn="auto" hangingPunct="0">
              <a:lnSpc>
                <a:spcPct val="120000"/>
              </a:lnSpc>
              <a:spcBef>
                <a:spcPts val="0"/>
              </a:spcBef>
              <a:buSzTx/>
            </a:pPr>
            <a:r>
              <a:rPr lang="tr-TR"/>
              <a:t>Quisque ut nibh tellus. Proin eget pellentesque mauris. Aenean consequat hendrerit</a:t>
            </a:r>
          </a:p>
        </p:txBody>
      </p:sp>
      <p:sp>
        <p:nvSpPr>
          <p:cNvPr id="58" name="Metin Yer Tutucusu 57">
            <a:extLst>
              <a:ext uri="{FF2B5EF4-FFF2-40B4-BE49-F238E27FC236}">
                <a16:creationId xmlns:a16="http://schemas.microsoft.com/office/drawing/2014/main" id="{AF1BD95B-9EAF-3F43-904E-AEC46A17725D}"/>
              </a:ext>
            </a:extLst>
          </p:cNvPr>
          <p:cNvSpPr>
            <a:spLocks noGrp="1"/>
          </p:cNvSpPr>
          <p:nvPr>
            <p:ph type="body" sz="quarter" idx="15" hasCustomPrompt="1"/>
          </p:nvPr>
        </p:nvSpPr>
        <p:spPr>
          <a:xfrm>
            <a:off x="13909834" y="2575286"/>
            <a:ext cx="727763" cy="841256"/>
          </a:xfrm>
          <a:prstGeom prst="rect">
            <a:avLst/>
          </a:prstGeom>
          <a:noFill/>
        </p:spPr>
        <p:txBody>
          <a:bodyPr wrap="none" rtlCol="0">
            <a:spAutoFit/>
          </a:bodyPr>
          <a:lstStyle>
            <a:lvl1pPr>
              <a:defRPr kumimoji="0" lang="tr-TR" sz="48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01</a:t>
            </a:r>
          </a:p>
        </p:txBody>
      </p:sp>
      <p:sp>
        <p:nvSpPr>
          <p:cNvPr id="59" name="Metin Yer Tutucusu 57">
            <a:extLst>
              <a:ext uri="{FF2B5EF4-FFF2-40B4-BE49-F238E27FC236}">
                <a16:creationId xmlns:a16="http://schemas.microsoft.com/office/drawing/2014/main" id="{872DFA05-5B86-384A-B690-B066C4A62537}"/>
              </a:ext>
            </a:extLst>
          </p:cNvPr>
          <p:cNvSpPr>
            <a:spLocks noGrp="1"/>
          </p:cNvSpPr>
          <p:nvPr>
            <p:ph type="body" sz="quarter" idx="16" hasCustomPrompt="1"/>
          </p:nvPr>
        </p:nvSpPr>
        <p:spPr>
          <a:xfrm>
            <a:off x="13916536" y="9214636"/>
            <a:ext cx="727763" cy="841256"/>
          </a:xfrm>
          <a:prstGeom prst="rect">
            <a:avLst/>
          </a:prstGeom>
          <a:noFill/>
        </p:spPr>
        <p:txBody>
          <a:bodyPr wrap="none" rtlCol="0">
            <a:spAutoFit/>
          </a:bodyPr>
          <a:lstStyle>
            <a:lvl1pPr>
              <a:defRPr kumimoji="0" lang="tr-TR" sz="48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02</a:t>
            </a:r>
          </a:p>
        </p:txBody>
      </p:sp>
      <p:sp>
        <p:nvSpPr>
          <p:cNvPr id="61" name="Metin Yer Tutucusu 60">
            <a:extLst>
              <a:ext uri="{FF2B5EF4-FFF2-40B4-BE49-F238E27FC236}">
                <a16:creationId xmlns:a16="http://schemas.microsoft.com/office/drawing/2014/main" id="{14186A42-AD5A-A245-917E-110F639E7F58}"/>
              </a:ext>
            </a:extLst>
          </p:cNvPr>
          <p:cNvSpPr>
            <a:spLocks noGrp="1"/>
          </p:cNvSpPr>
          <p:nvPr>
            <p:ph type="body" sz="quarter" idx="17" hasCustomPrompt="1"/>
          </p:nvPr>
        </p:nvSpPr>
        <p:spPr>
          <a:xfrm>
            <a:off x="11980414" y="371150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62" name="Metin Yer Tutucusu 60">
            <a:extLst>
              <a:ext uri="{FF2B5EF4-FFF2-40B4-BE49-F238E27FC236}">
                <a16:creationId xmlns:a16="http://schemas.microsoft.com/office/drawing/2014/main" id="{59210ABF-917D-7344-BD05-40A5219B4C7A}"/>
              </a:ext>
            </a:extLst>
          </p:cNvPr>
          <p:cNvSpPr>
            <a:spLocks noGrp="1"/>
          </p:cNvSpPr>
          <p:nvPr>
            <p:ph type="body" sz="quarter" idx="18" hasCustomPrompt="1"/>
          </p:nvPr>
        </p:nvSpPr>
        <p:spPr>
          <a:xfrm>
            <a:off x="11741614" y="4356055"/>
            <a:ext cx="2164759"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a:t>Quisque ut nibh tellus</a:t>
            </a:r>
          </a:p>
        </p:txBody>
      </p:sp>
      <p:sp>
        <p:nvSpPr>
          <p:cNvPr id="63" name="Metin Yer Tutucusu 60">
            <a:extLst>
              <a:ext uri="{FF2B5EF4-FFF2-40B4-BE49-F238E27FC236}">
                <a16:creationId xmlns:a16="http://schemas.microsoft.com/office/drawing/2014/main" id="{0D5C00D4-928E-8447-8710-8AB9E31A60DE}"/>
              </a:ext>
            </a:extLst>
          </p:cNvPr>
          <p:cNvSpPr>
            <a:spLocks noGrp="1"/>
          </p:cNvSpPr>
          <p:nvPr>
            <p:ph type="body" sz="quarter" idx="19" hasCustomPrompt="1"/>
          </p:nvPr>
        </p:nvSpPr>
        <p:spPr>
          <a:xfrm>
            <a:off x="11980414" y="749610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64" name="Metin Yer Tutucusu 60">
            <a:extLst>
              <a:ext uri="{FF2B5EF4-FFF2-40B4-BE49-F238E27FC236}">
                <a16:creationId xmlns:a16="http://schemas.microsoft.com/office/drawing/2014/main" id="{09BA3109-3EBF-244F-979D-D72DEC572D24}"/>
              </a:ext>
            </a:extLst>
          </p:cNvPr>
          <p:cNvSpPr>
            <a:spLocks noGrp="1"/>
          </p:cNvSpPr>
          <p:nvPr>
            <p:ph type="body" sz="quarter" idx="20" hasCustomPrompt="1"/>
          </p:nvPr>
        </p:nvSpPr>
        <p:spPr>
          <a:xfrm>
            <a:off x="11741614" y="8140655"/>
            <a:ext cx="2164759"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a:t>Quisque ut nibh tellus</a:t>
            </a:r>
          </a:p>
        </p:txBody>
      </p:sp>
      <p:sp>
        <p:nvSpPr>
          <p:cNvPr id="65" name="Metin Yer Tutucusu 60">
            <a:extLst>
              <a:ext uri="{FF2B5EF4-FFF2-40B4-BE49-F238E27FC236}">
                <a16:creationId xmlns:a16="http://schemas.microsoft.com/office/drawing/2014/main" id="{57B6C22E-7AAC-6B4A-AFB7-F061A09CE0BD}"/>
              </a:ext>
            </a:extLst>
          </p:cNvPr>
          <p:cNvSpPr>
            <a:spLocks noGrp="1"/>
          </p:cNvSpPr>
          <p:nvPr>
            <p:ph type="body" sz="quarter" idx="21" hasCustomPrompt="1"/>
          </p:nvPr>
        </p:nvSpPr>
        <p:spPr>
          <a:xfrm>
            <a:off x="11980414" y="1027740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66" name="Metin Yer Tutucusu 60">
            <a:extLst>
              <a:ext uri="{FF2B5EF4-FFF2-40B4-BE49-F238E27FC236}">
                <a16:creationId xmlns:a16="http://schemas.microsoft.com/office/drawing/2014/main" id="{500434BB-3DAF-5E45-9F29-6800A64CAC3E}"/>
              </a:ext>
            </a:extLst>
          </p:cNvPr>
          <p:cNvSpPr>
            <a:spLocks noGrp="1"/>
          </p:cNvSpPr>
          <p:nvPr>
            <p:ph type="body" sz="quarter" idx="22" hasCustomPrompt="1"/>
          </p:nvPr>
        </p:nvSpPr>
        <p:spPr>
          <a:xfrm>
            <a:off x="11741614" y="10921955"/>
            <a:ext cx="2164759"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a:t>Quisque ut nibh tellus</a:t>
            </a:r>
          </a:p>
        </p:txBody>
      </p:sp>
    </p:spTree>
    <p:extLst>
      <p:ext uri="{BB962C8B-B14F-4D97-AF65-F5344CB8AC3E}">
        <p14:creationId xmlns:p14="http://schemas.microsoft.com/office/powerpoint/2010/main" val="3438032435"/>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6_Özel Düzen">
    <p:spTree>
      <p:nvGrpSpPr>
        <p:cNvPr id="1" name=""/>
        <p:cNvGrpSpPr/>
        <p:nvPr/>
      </p:nvGrpSpPr>
      <p:grpSpPr>
        <a:xfrm>
          <a:off x="0" y="0"/>
          <a:ext cx="0" cy="0"/>
          <a:chOff x="0" y="0"/>
          <a:chExt cx="0" cy="0"/>
        </a:xfrm>
      </p:grpSpPr>
      <p:sp>
        <p:nvSpPr>
          <p:cNvPr id="30" name="Resim Yer Tutucusu 29">
            <a:extLst>
              <a:ext uri="{FF2B5EF4-FFF2-40B4-BE49-F238E27FC236}">
                <a16:creationId xmlns:a16="http://schemas.microsoft.com/office/drawing/2014/main" id="{0CF5C306-3FC4-0B4B-A8C9-38A44BE8539D}"/>
              </a:ext>
            </a:extLst>
          </p:cNvPr>
          <p:cNvSpPr>
            <a:spLocks noGrp="1"/>
          </p:cNvSpPr>
          <p:nvPr userDrawn="1">
            <p:ph type="pic" sz="quarter" idx="10"/>
          </p:nvPr>
        </p:nvSpPr>
        <p:spPr>
          <a:xfrm>
            <a:off x="9928959" y="1204549"/>
            <a:ext cx="12426950" cy="11207750"/>
          </a:xfrm>
          <a:prstGeom prst="rect">
            <a:avLst/>
          </a:prstGeom>
        </p:spPr>
        <p:txBody>
          <a:bodyPr/>
          <a:lstStyle/>
          <a:p>
            <a:endParaRPr lang="tr-TR"/>
          </a:p>
        </p:txBody>
      </p:sp>
      <p:sp>
        <p:nvSpPr>
          <p:cNvPr id="5" name="Serbest Form 4">
            <a:extLst>
              <a:ext uri="{FF2B5EF4-FFF2-40B4-BE49-F238E27FC236}">
                <a16:creationId xmlns:a16="http://schemas.microsoft.com/office/drawing/2014/main" id="{D3F1D616-BE48-3B4F-98C7-121FA133F4AA}"/>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EF458B4F-5AA0-4F41-A706-98BE68A908C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0" name="Resim 16" descr="nesne içeren bir resim&#10;&#10;&#10;&#10;Açıklama otomatik olarak oluşturuldu">
            <a:extLst>
              <a:ext uri="{FF2B5EF4-FFF2-40B4-BE49-F238E27FC236}">
                <a16:creationId xmlns:a16="http://schemas.microsoft.com/office/drawing/2014/main" id="{1A1F69A3-B1A9-7144-9ADA-AD68BE491AC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6" name="Serbest Form 35">
            <a:extLst>
              <a:ext uri="{FF2B5EF4-FFF2-40B4-BE49-F238E27FC236}">
                <a16:creationId xmlns:a16="http://schemas.microsoft.com/office/drawing/2014/main" id="{3978FA15-92CA-4C47-BB2E-BD58BA138307}"/>
              </a:ext>
            </a:extLst>
          </p:cNvPr>
          <p:cNvSpPr/>
          <p:nvPr userDrawn="1"/>
        </p:nvSpPr>
        <p:spPr>
          <a:xfrm>
            <a:off x="35366924" y="18089456"/>
            <a:ext cx="10668000" cy="10071100"/>
          </a:xfrm>
          <a:custGeom>
            <a:avLst/>
            <a:gdLst>
              <a:gd name="connsiteX0" fmla="*/ 17799 w 5334000"/>
              <a:gd name="connsiteY0" fmla="*/ 3982933 h 5035550"/>
              <a:gd name="connsiteX1" fmla="*/ 287038 w 5334000"/>
              <a:gd name="connsiteY1" fmla="*/ 867622 h 5035550"/>
              <a:gd name="connsiteX2" fmla="*/ 1216678 w 5334000"/>
              <a:gd name="connsiteY2" fmla="*/ 11007 h 5035550"/>
              <a:gd name="connsiteX3" fmla="*/ 4691399 w 5334000"/>
              <a:gd name="connsiteY3" fmla="*/ 11007 h 5035550"/>
              <a:gd name="connsiteX4" fmla="*/ 5327669 w 5334000"/>
              <a:gd name="connsiteY4" fmla="*/ 883497 h 5035550"/>
              <a:gd name="connsiteX5" fmla="*/ 5034299 w 5334000"/>
              <a:gd name="connsiteY5" fmla="*/ 4203277 h 5035550"/>
              <a:gd name="connsiteX6" fmla="*/ 4030999 w 5334000"/>
              <a:gd name="connsiteY6" fmla="*/ 5035127 h 5035550"/>
              <a:gd name="connsiteX7" fmla="*/ 1616728 w 5334000"/>
              <a:gd name="connsiteY7" fmla="*/ 5037667 h 5035550"/>
              <a:gd name="connsiteX8" fmla="*/ 572788 w 5334000"/>
              <a:gd name="connsiteY8" fmla="*/ 5037667 h 5035550"/>
              <a:gd name="connsiteX9" fmla="*/ 18433 w 5334000"/>
              <a:gd name="connsiteY9" fmla="*/ 4154383 h 5035550"/>
              <a:gd name="connsiteX10" fmla="*/ 18433 w 5334000"/>
              <a:gd name="connsiteY10" fmla="*/ 3982933 h 503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34000" h="5035550">
                <a:moveTo>
                  <a:pt x="17799" y="3982933"/>
                </a:moveTo>
                <a:lnTo>
                  <a:pt x="287038" y="867622"/>
                </a:lnTo>
                <a:cubicBezTo>
                  <a:pt x="287038" y="867622"/>
                  <a:pt x="287038" y="35772"/>
                  <a:pt x="1216678" y="11007"/>
                </a:cubicBezTo>
                <a:cubicBezTo>
                  <a:pt x="2146319" y="-13758"/>
                  <a:pt x="4691399" y="11007"/>
                  <a:pt x="4691399" y="11007"/>
                </a:cubicBezTo>
                <a:cubicBezTo>
                  <a:pt x="4691399" y="11007"/>
                  <a:pt x="5441969" y="-54398"/>
                  <a:pt x="5327669" y="883497"/>
                </a:cubicBezTo>
                <a:lnTo>
                  <a:pt x="5034299" y="4203277"/>
                </a:lnTo>
                <a:cubicBezTo>
                  <a:pt x="5034299" y="4203277"/>
                  <a:pt x="5059064" y="5092277"/>
                  <a:pt x="4030999" y="5035127"/>
                </a:cubicBezTo>
                <a:lnTo>
                  <a:pt x="1616728" y="5037667"/>
                </a:lnTo>
                <a:lnTo>
                  <a:pt x="572788" y="5037667"/>
                </a:lnTo>
                <a:cubicBezTo>
                  <a:pt x="572788" y="5037667"/>
                  <a:pt x="-120631" y="4945592"/>
                  <a:pt x="18433" y="4154383"/>
                </a:cubicBezTo>
                <a:lnTo>
                  <a:pt x="18433" y="3982933"/>
                </a:lnTo>
                <a:close/>
              </a:path>
            </a:pathLst>
          </a:custGeom>
          <a:solidFill>
            <a:srgbClr val="FFFFFF"/>
          </a:solidFill>
          <a:ln w="6350" cap="flat">
            <a:noFill/>
            <a:prstDash val="solid"/>
            <a:miter/>
          </a:ln>
        </p:spPr>
        <p:txBody>
          <a:bodyPr rtlCol="0" anchor="ctr"/>
          <a:lstStyle/>
          <a:p>
            <a:endParaRPr lang="tr-TR" sz="7600"/>
          </a:p>
        </p:txBody>
      </p:sp>
      <p:sp>
        <p:nvSpPr>
          <p:cNvPr id="38" name="Metin Yer Tutucusu 37">
            <a:extLst>
              <a:ext uri="{FF2B5EF4-FFF2-40B4-BE49-F238E27FC236}">
                <a16:creationId xmlns:a16="http://schemas.microsoft.com/office/drawing/2014/main" id="{DE2248E1-8688-AB4B-B9E9-2FC24218153D}"/>
              </a:ext>
            </a:extLst>
          </p:cNvPr>
          <p:cNvSpPr>
            <a:spLocks noGrp="1"/>
          </p:cNvSpPr>
          <p:nvPr userDrawn="1">
            <p:ph type="body" sz="quarter" idx="11" hasCustomPrompt="1"/>
          </p:nvPr>
        </p:nvSpPr>
        <p:spPr>
          <a:xfrm>
            <a:off x="655810" y="-2697"/>
            <a:ext cx="12480924"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ıpsum</a:t>
            </a:r>
          </a:p>
        </p:txBody>
      </p:sp>
      <p:sp>
        <p:nvSpPr>
          <p:cNvPr id="40" name="Metin Yer Tutucusu 39">
            <a:extLst>
              <a:ext uri="{FF2B5EF4-FFF2-40B4-BE49-F238E27FC236}">
                <a16:creationId xmlns:a16="http://schemas.microsoft.com/office/drawing/2014/main" id="{F6B890D2-D7BC-6848-A71C-FE45368FF3EB}"/>
              </a:ext>
            </a:extLst>
          </p:cNvPr>
          <p:cNvSpPr>
            <a:spLocks noGrp="1"/>
          </p:cNvSpPr>
          <p:nvPr userDrawn="1">
            <p:ph type="body" sz="quarter" idx="12" hasCustomPrompt="1"/>
          </p:nvPr>
        </p:nvSpPr>
        <p:spPr>
          <a:xfrm>
            <a:off x="4967479" y="3855957"/>
            <a:ext cx="3800474"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1" name="Metin Yer Tutucusu 37">
            <a:extLst>
              <a:ext uri="{FF2B5EF4-FFF2-40B4-BE49-F238E27FC236}">
                <a16:creationId xmlns:a16="http://schemas.microsoft.com/office/drawing/2014/main" id="{F97B8EC4-EC7C-AF4C-A7BA-54D19DB9FE07}"/>
              </a:ext>
            </a:extLst>
          </p:cNvPr>
          <p:cNvSpPr>
            <a:spLocks noGrp="1"/>
          </p:cNvSpPr>
          <p:nvPr userDrawn="1">
            <p:ph type="body" sz="quarter" idx="13" hasCustomPrompt="1"/>
          </p:nvPr>
        </p:nvSpPr>
        <p:spPr>
          <a:xfrm>
            <a:off x="4957540" y="3122865"/>
            <a:ext cx="522786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2" name="Metin Yer Tutucusu 39">
            <a:extLst>
              <a:ext uri="{FF2B5EF4-FFF2-40B4-BE49-F238E27FC236}">
                <a16:creationId xmlns:a16="http://schemas.microsoft.com/office/drawing/2014/main" id="{E1522138-D2E6-1F40-971C-922860C28AEF}"/>
              </a:ext>
            </a:extLst>
          </p:cNvPr>
          <p:cNvSpPr>
            <a:spLocks noGrp="1"/>
          </p:cNvSpPr>
          <p:nvPr userDrawn="1">
            <p:ph type="body" sz="quarter" idx="14" hasCustomPrompt="1"/>
          </p:nvPr>
        </p:nvSpPr>
        <p:spPr>
          <a:xfrm>
            <a:off x="4967479" y="6886539"/>
            <a:ext cx="3800474"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3" name="Metin Yer Tutucusu 37">
            <a:extLst>
              <a:ext uri="{FF2B5EF4-FFF2-40B4-BE49-F238E27FC236}">
                <a16:creationId xmlns:a16="http://schemas.microsoft.com/office/drawing/2014/main" id="{8D94F592-C094-3D4D-8536-686306514FE8}"/>
              </a:ext>
            </a:extLst>
          </p:cNvPr>
          <p:cNvSpPr>
            <a:spLocks noGrp="1"/>
          </p:cNvSpPr>
          <p:nvPr userDrawn="1">
            <p:ph type="body" sz="quarter" idx="15" hasCustomPrompt="1"/>
          </p:nvPr>
        </p:nvSpPr>
        <p:spPr>
          <a:xfrm>
            <a:off x="4957540" y="6153447"/>
            <a:ext cx="522786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4" name="Metin Yer Tutucusu 39">
            <a:extLst>
              <a:ext uri="{FF2B5EF4-FFF2-40B4-BE49-F238E27FC236}">
                <a16:creationId xmlns:a16="http://schemas.microsoft.com/office/drawing/2014/main" id="{9D540E12-604B-FA41-91B3-E17C7671EDF3}"/>
              </a:ext>
            </a:extLst>
          </p:cNvPr>
          <p:cNvSpPr>
            <a:spLocks noGrp="1"/>
          </p:cNvSpPr>
          <p:nvPr userDrawn="1">
            <p:ph type="body" sz="quarter" idx="16" hasCustomPrompt="1"/>
          </p:nvPr>
        </p:nvSpPr>
        <p:spPr>
          <a:xfrm>
            <a:off x="4967479" y="9986789"/>
            <a:ext cx="3800474"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5" name="Metin Yer Tutucusu 37">
            <a:extLst>
              <a:ext uri="{FF2B5EF4-FFF2-40B4-BE49-F238E27FC236}">
                <a16:creationId xmlns:a16="http://schemas.microsoft.com/office/drawing/2014/main" id="{BA2EC788-33F1-2545-8216-ED0D2F62643C}"/>
              </a:ext>
            </a:extLst>
          </p:cNvPr>
          <p:cNvSpPr>
            <a:spLocks noGrp="1"/>
          </p:cNvSpPr>
          <p:nvPr userDrawn="1">
            <p:ph type="body" sz="quarter" idx="17" hasCustomPrompt="1"/>
          </p:nvPr>
        </p:nvSpPr>
        <p:spPr>
          <a:xfrm>
            <a:off x="4957540" y="9253697"/>
            <a:ext cx="522786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Tree>
    <p:extLst>
      <p:ext uri="{BB962C8B-B14F-4D97-AF65-F5344CB8AC3E}">
        <p14:creationId xmlns:p14="http://schemas.microsoft.com/office/powerpoint/2010/main" val="620274948"/>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5_Özel Düzen">
    <p:spTree>
      <p:nvGrpSpPr>
        <p:cNvPr id="1" name=""/>
        <p:cNvGrpSpPr/>
        <p:nvPr/>
      </p:nvGrpSpPr>
      <p:grpSpPr>
        <a:xfrm>
          <a:off x="0" y="0"/>
          <a:ext cx="0" cy="0"/>
          <a:chOff x="0" y="0"/>
          <a:chExt cx="0" cy="0"/>
        </a:xfrm>
      </p:grpSpPr>
      <p:sp>
        <p:nvSpPr>
          <p:cNvPr id="7" name="Slayt Numarası">
            <a:extLst>
              <a:ext uri="{FF2B5EF4-FFF2-40B4-BE49-F238E27FC236}">
                <a16:creationId xmlns:a16="http://schemas.microsoft.com/office/drawing/2014/main" id="{D20701DE-FD0F-7D41-B4C3-1FEAF2CB2BE9}"/>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2" name="Resim 16" descr="nesne içeren bir resim&#10;&#10;&#10;&#10;Açıklama otomatik olarak oluşturuldu">
            <a:extLst>
              <a:ext uri="{FF2B5EF4-FFF2-40B4-BE49-F238E27FC236}">
                <a16:creationId xmlns:a16="http://schemas.microsoft.com/office/drawing/2014/main" id="{5108ACA0-8C2C-0143-A4F2-31AAB2414663}"/>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53" name="Metin Yer Tutucusu 52">
            <a:extLst>
              <a:ext uri="{FF2B5EF4-FFF2-40B4-BE49-F238E27FC236}">
                <a16:creationId xmlns:a16="http://schemas.microsoft.com/office/drawing/2014/main" id="{FC595B21-E072-7445-BB4D-D19CC89ACFD7}"/>
              </a:ext>
            </a:extLst>
          </p:cNvPr>
          <p:cNvSpPr>
            <a:spLocks noGrp="1"/>
          </p:cNvSpPr>
          <p:nvPr>
            <p:ph type="body" sz="quarter" idx="10" hasCustomPrompt="1"/>
          </p:nvPr>
        </p:nvSpPr>
        <p:spPr>
          <a:xfrm>
            <a:off x="666576" y="13533"/>
            <a:ext cx="12688468"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ıpsum</a:t>
            </a:r>
          </a:p>
        </p:txBody>
      </p:sp>
      <p:sp>
        <p:nvSpPr>
          <p:cNvPr id="55" name="Metin Yer Tutucusu 54">
            <a:extLst>
              <a:ext uri="{FF2B5EF4-FFF2-40B4-BE49-F238E27FC236}">
                <a16:creationId xmlns:a16="http://schemas.microsoft.com/office/drawing/2014/main" id="{C86F1E56-A687-F84F-BDC7-2AC0C96DEC38}"/>
              </a:ext>
            </a:extLst>
          </p:cNvPr>
          <p:cNvSpPr>
            <a:spLocks noGrp="1"/>
          </p:cNvSpPr>
          <p:nvPr>
            <p:ph type="body" sz="quarter" idx="11" hasCustomPrompt="1"/>
          </p:nvPr>
        </p:nvSpPr>
        <p:spPr>
          <a:xfrm>
            <a:off x="3095461" y="8476489"/>
            <a:ext cx="4988498" cy="1555750"/>
          </a:xfrm>
          <a:prstGeom prst="rect">
            <a:avLst/>
          </a:prstGeom>
        </p:spPr>
        <p:txBody>
          <a:bodyPr>
            <a:normAutofit/>
          </a:bodyPr>
          <a:lstStyle>
            <a:lvl1pPr>
              <a:defRPr sz="2000" b="0" i="0">
                <a:solidFill>
                  <a:schemeClr val="bg1"/>
                </a:solidFill>
                <a:latin typeface="Graublau Sans Light" panose="02000500040000020004" pitchFamily="2" charset="0"/>
              </a:defRPr>
            </a:lvl1pPr>
          </a:lstStyle>
          <a:p>
            <a:pPr lvl="0"/>
            <a:r>
              <a:rPr lang="tr-TR"/>
              <a:t>Logo, sermaye piyasası kurulu’nun (‘’SPK’’) kurumsal yönetim ilkelerinin belirlenmesine ve uygulanmasına.</a:t>
            </a:r>
          </a:p>
        </p:txBody>
      </p:sp>
      <p:sp>
        <p:nvSpPr>
          <p:cNvPr id="56" name="Metin Yer Tutucusu 54">
            <a:extLst>
              <a:ext uri="{FF2B5EF4-FFF2-40B4-BE49-F238E27FC236}">
                <a16:creationId xmlns:a16="http://schemas.microsoft.com/office/drawing/2014/main" id="{1426D3F9-AA49-FD4E-B96C-B1413E6CC077}"/>
              </a:ext>
            </a:extLst>
          </p:cNvPr>
          <p:cNvSpPr>
            <a:spLocks noGrp="1"/>
          </p:cNvSpPr>
          <p:nvPr>
            <p:ph type="body" sz="quarter" idx="12" hasCustomPrompt="1"/>
          </p:nvPr>
        </p:nvSpPr>
        <p:spPr>
          <a:xfrm>
            <a:off x="3095461" y="10369457"/>
            <a:ext cx="4988498" cy="1555750"/>
          </a:xfrm>
          <a:prstGeom prst="rect">
            <a:avLst/>
          </a:prstGeom>
        </p:spPr>
        <p:txBody>
          <a:bodyPr>
            <a:normAutofit/>
          </a:bodyPr>
          <a:lstStyle>
            <a:lvl1pPr>
              <a:defRPr sz="2000" b="0" i="0">
                <a:solidFill>
                  <a:schemeClr val="bg1"/>
                </a:solidFill>
                <a:latin typeface="Graublau Sans Light" panose="02000500040000020004" pitchFamily="2" charset="0"/>
              </a:defRPr>
            </a:lvl1pPr>
          </a:lstStyle>
          <a:p>
            <a:pPr lvl="0"/>
            <a:r>
              <a:rPr lang="tr-TR"/>
              <a:t>Logo, sermaye piyasası kurulu’nun (‘’SPK’’) kurumsal yönetim ilkelerinin belirlenmesine ve uygulanmasına.</a:t>
            </a:r>
          </a:p>
        </p:txBody>
      </p:sp>
      <p:sp>
        <p:nvSpPr>
          <p:cNvPr id="58" name="Resim Yer Tutucusu 57">
            <a:extLst>
              <a:ext uri="{FF2B5EF4-FFF2-40B4-BE49-F238E27FC236}">
                <a16:creationId xmlns:a16="http://schemas.microsoft.com/office/drawing/2014/main" id="{E056BC6C-0BAD-EA43-B866-EEA2BC7643D0}"/>
              </a:ext>
            </a:extLst>
          </p:cNvPr>
          <p:cNvSpPr>
            <a:spLocks noGrp="1"/>
          </p:cNvSpPr>
          <p:nvPr>
            <p:ph type="pic" sz="quarter" idx="13"/>
          </p:nvPr>
        </p:nvSpPr>
        <p:spPr>
          <a:xfrm>
            <a:off x="666751" y="2051050"/>
            <a:ext cx="6343650" cy="5715000"/>
          </a:xfrm>
          <a:prstGeom prst="rect">
            <a:avLst/>
          </a:prstGeom>
        </p:spPr>
        <p:txBody>
          <a:bodyPr/>
          <a:lstStyle/>
          <a:p>
            <a:endParaRPr lang="tr-TR"/>
          </a:p>
        </p:txBody>
      </p:sp>
      <p:sp>
        <p:nvSpPr>
          <p:cNvPr id="59" name="Resim Yer Tutucusu 57">
            <a:extLst>
              <a:ext uri="{FF2B5EF4-FFF2-40B4-BE49-F238E27FC236}">
                <a16:creationId xmlns:a16="http://schemas.microsoft.com/office/drawing/2014/main" id="{94A4F128-34D9-6F49-AD51-1AA7DCDF1CD9}"/>
              </a:ext>
            </a:extLst>
          </p:cNvPr>
          <p:cNvSpPr>
            <a:spLocks noGrp="1"/>
          </p:cNvSpPr>
          <p:nvPr>
            <p:ph type="pic" sz="quarter" idx="14"/>
          </p:nvPr>
        </p:nvSpPr>
        <p:spPr>
          <a:xfrm>
            <a:off x="9314631" y="7387738"/>
            <a:ext cx="6343650" cy="5715000"/>
          </a:xfrm>
          <a:prstGeom prst="rect">
            <a:avLst/>
          </a:prstGeom>
        </p:spPr>
        <p:txBody>
          <a:bodyPr/>
          <a:lstStyle/>
          <a:p>
            <a:endParaRPr lang="tr-TR"/>
          </a:p>
        </p:txBody>
      </p:sp>
      <p:sp>
        <p:nvSpPr>
          <p:cNvPr id="61" name="Metin Yer Tutucusu 60">
            <a:extLst>
              <a:ext uri="{FF2B5EF4-FFF2-40B4-BE49-F238E27FC236}">
                <a16:creationId xmlns:a16="http://schemas.microsoft.com/office/drawing/2014/main" id="{A6DA311E-E5C6-2F4A-B408-184FADFF1D8A}"/>
              </a:ext>
            </a:extLst>
          </p:cNvPr>
          <p:cNvSpPr>
            <a:spLocks noGrp="1"/>
          </p:cNvSpPr>
          <p:nvPr>
            <p:ph type="body" sz="quarter" idx="15" hasCustomPrompt="1"/>
          </p:nvPr>
        </p:nvSpPr>
        <p:spPr>
          <a:xfrm>
            <a:off x="10031119" y="1879853"/>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62" name="Metin Yer Tutucusu 60">
            <a:extLst>
              <a:ext uri="{FF2B5EF4-FFF2-40B4-BE49-F238E27FC236}">
                <a16:creationId xmlns:a16="http://schemas.microsoft.com/office/drawing/2014/main" id="{DB7BB7C2-61C4-984F-9208-00BBDFEF348C}"/>
              </a:ext>
            </a:extLst>
          </p:cNvPr>
          <p:cNvSpPr>
            <a:spLocks noGrp="1"/>
          </p:cNvSpPr>
          <p:nvPr>
            <p:ph type="body" sz="quarter" idx="16" hasCustomPrompt="1"/>
          </p:nvPr>
        </p:nvSpPr>
        <p:spPr>
          <a:xfrm>
            <a:off x="9938835" y="4555833"/>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63" name="Metin Yer Tutucusu 60">
            <a:extLst>
              <a:ext uri="{FF2B5EF4-FFF2-40B4-BE49-F238E27FC236}">
                <a16:creationId xmlns:a16="http://schemas.microsoft.com/office/drawing/2014/main" id="{3C7EBAB8-19F0-6C46-8C6C-D30462522375}"/>
              </a:ext>
            </a:extLst>
          </p:cNvPr>
          <p:cNvSpPr>
            <a:spLocks noGrp="1"/>
          </p:cNvSpPr>
          <p:nvPr>
            <p:ph type="body" sz="quarter" idx="17" hasCustomPrompt="1"/>
          </p:nvPr>
        </p:nvSpPr>
        <p:spPr>
          <a:xfrm>
            <a:off x="14856691" y="1879853"/>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4" name="Metin Yer Tutucusu 60">
            <a:extLst>
              <a:ext uri="{FF2B5EF4-FFF2-40B4-BE49-F238E27FC236}">
                <a16:creationId xmlns:a16="http://schemas.microsoft.com/office/drawing/2014/main" id="{034864A2-3B50-884E-B6D5-2D161D98365F}"/>
              </a:ext>
            </a:extLst>
          </p:cNvPr>
          <p:cNvSpPr>
            <a:spLocks noGrp="1"/>
          </p:cNvSpPr>
          <p:nvPr>
            <p:ph type="body" sz="quarter" idx="18" hasCustomPrompt="1"/>
          </p:nvPr>
        </p:nvSpPr>
        <p:spPr>
          <a:xfrm>
            <a:off x="14856691" y="4734565"/>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6" name="Metin Yer Tutucusu 65">
            <a:extLst>
              <a:ext uri="{FF2B5EF4-FFF2-40B4-BE49-F238E27FC236}">
                <a16:creationId xmlns:a16="http://schemas.microsoft.com/office/drawing/2014/main" id="{B49DDACE-4149-CD46-A40A-8290B3D08C24}"/>
              </a:ext>
            </a:extLst>
          </p:cNvPr>
          <p:cNvSpPr>
            <a:spLocks noGrp="1"/>
          </p:cNvSpPr>
          <p:nvPr>
            <p:ph type="body" sz="quarter" idx="19" hasCustomPrompt="1"/>
          </p:nvPr>
        </p:nvSpPr>
        <p:spPr>
          <a:xfrm>
            <a:off x="10172344" y="2945899"/>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
        <p:nvSpPr>
          <p:cNvPr id="69" name="Metin Yer Tutucusu 65">
            <a:extLst>
              <a:ext uri="{FF2B5EF4-FFF2-40B4-BE49-F238E27FC236}">
                <a16:creationId xmlns:a16="http://schemas.microsoft.com/office/drawing/2014/main" id="{042ABB2F-8247-0443-A7D3-002917B4C3FC}"/>
              </a:ext>
            </a:extLst>
          </p:cNvPr>
          <p:cNvSpPr>
            <a:spLocks noGrp="1"/>
          </p:cNvSpPr>
          <p:nvPr>
            <p:ph type="body" sz="quarter" idx="20" hasCustomPrompt="1"/>
          </p:nvPr>
        </p:nvSpPr>
        <p:spPr>
          <a:xfrm>
            <a:off x="10172344" y="5756007"/>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
        <p:nvSpPr>
          <p:cNvPr id="70" name="Metin Yer Tutucusu 65">
            <a:extLst>
              <a:ext uri="{FF2B5EF4-FFF2-40B4-BE49-F238E27FC236}">
                <a16:creationId xmlns:a16="http://schemas.microsoft.com/office/drawing/2014/main" id="{B3751A81-D874-2148-9151-95FCE721DCDC}"/>
              </a:ext>
            </a:extLst>
          </p:cNvPr>
          <p:cNvSpPr>
            <a:spLocks noGrp="1"/>
          </p:cNvSpPr>
          <p:nvPr>
            <p:ph type="body" sz="quarter" idx="21" hasCustomPrompt="1"/>
          </p:nvPr>
        </p:nvSpPr>
        <p:spPr>
          <a:xfrm>
            <a:off x="15011974" y="5756007"/>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
        <p:nvSpPr>
          <p:cNvPr id="75" name="Metin Yer Tutucusu 65">
            <a:extLst>
              <a:ext uri="{FF2B5EF4-FFF2-40B4-BE49-F238E27FC236}">
                <a16:creationId xmlns:a16="http://schemas.microsoft.com/office/drawing/2014/main" id="{3FF69DDA-019E-2646-8A38-C1AB488C7D32}"/>
              </a:ext>
            </a:extLst>
          </p:cNvPr>
          <p:cNvSpPr>
            <a:spLocks noGrp="1"/>
          </p:cNvSpPr>
          <p:nvPr>
            <p:ph type="body" sz="quarter" idx="22" hasCustomPrompt="1"/>
          </p:nvPr>
        </p:nvSpPr>
        <p:spPr>
          <a:xfrm>
            <a:off x="15011974" y="2923597"/>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Tree>
    <p:extLst>
      <p:ext uri="{BB962C8B-B14F-4D97-AF65-F5344CB8AC3E}">
        <p14:creationId xmlns:p14="http://schemas.microsoft.com/office/powerpoint/2010/main" val="2470059280"/>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3_Özel Düzen">
    <p:bg>
      <p:bgPr>
        <a:solidFill>
          <a:srgbClr val="272A2F"/>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63FF69FD-270C-DD42-ACF2-3C2D5720059A}"/>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FC553A79-E3B0-1F49-B582-63FC8AE58F14}"/>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86715307-B56E-FE49-B3FF-994706C6BE81}"/>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AD06CBB5-0CED-0640-8D18-61A41C66D45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382F6589-537D-D344-AB25-47D0C3628F81}"/>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919B646E-5667-9944-B7C1-7176A6AA6CD4}"/>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9D234008-93B2-8B4A-97DA-CBB7969C1534}"/>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3C2FE56-749E-5C4D-B9DA-45B1E5691935}"/>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EDB57943-4396-AF43-BBE7-354BE5041F25}"/>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4" name="Metin Yer Tutucusu 13">
            <a:extLst>
              <a:ext uri="{FF2B5EF4-FFF2-40B4-BE49-F238E27FC236}">
                <a16:creationId xmlns:a16="http://schemas.microsoft.com/office/drawing/2014/main" id="{B2B43422-77C1-294A-9128-DC6EB9512929}"/>
              </a:ext>
            </a:extLst>
          </p:cNvPr>
          <p:cNvSpPr>
            <a:spLocks noGrp="1"/>
          </p:cNvSpPr>
          <p:nvPr>
            <p:ph type="body" sz="quarter" idx="10" hasCustomPrompt="1"/>
          </p:nvPr>
        </p:nvSpPr>
        <p:spPr>
          <a:xfrm>
            <a:off x="1838176" y="3977830"/>
            <a:ext cx="8255000" cy="4534575"/>
          </a:xfrm>
          <a:prstGeom prst="rect">
            <a:avLst/>
          </a:prstGeo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Tasarım </a:t>
            </a:r>
            <a:r>
              <a:rPr lang="en-US"/>
              <a:t>ş</a:t>
            </a:r>
            <a:r>
              <a:rPr lang="tr-TR"/>
              <a:t>ekilleri</a:t>
            </a:r>
          </a:p>
        </p:txBody>
      </p:sp>
    </p:spTree>
    <p:extLst>
      <p:ext uri="{BB962C8B-B14F-4D97-AF65-F5344CB8AC3E}">
        <p14:creationId xmlns:p14="http://schemas.microsoft.com/office/powerpoint/2010/main" val="1460615775"/>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2_Özel Düzen">
    <p:spTree>
      <p:nvGrpSpPr>
        <p:cNvPr id="1" name=""/>
        <p:cNvGrpSpPr/>
        <p:nvPr/>
      </p:nvGrpSpPr>
      <p:grpSpPr>
        <a:xfrm>
          <a:off x="0" y="0"/>
          <a:ext cx="0" cy="0"/>
          <a:chOff x="0" y="0"/>
          <a:chExt cx="0" cy="0"/>
        </a:xfrm>
      </p:grpSpPr>
      <p:sp>
        <p:nvSpPr>
          <p:cNvPr id="22" name="Resim Yer Tutucusu 21">
            <a:extLst>
              <a:ext uri="{FF2B5EF4-FFF2-40B4-BE49-F238E27FC236}">
                <a16:creationId xmlns:a16="http://schemas.microsoft.com/office/drawing/2014/main" id="{94426DE6-4871-EB4A-A816-5BA1CA22F70F}"/>
              </a:ext>
            </a:extLst>
          </p:cNvPr>
          <p:cNvSpPr>
            <a:spLocks noGrp="1"/>
          </p:cNvSpPr>
          <p:nvPr>
            <p:ph type="pic" sz="quarter" idx="10"/>
          </p:nvPr>
        </p:nvSpPr>
        <p:spPr>
          <a:xfrm>
            <a:off x="10071101" y="1181101"/>
            <a:ext cx="12239626" cy="11449050"/>
          </a:xfrm>
          <a:prstGeom prst="rect">
            <a:avLst/>
          </a:prstGeom>
        </p:spPr>
        <p:txBody>
          <a:bodyPr/>
          <a:lstStyle/>
          <a:p>
            <a:endParaRPr lang="tr-TR"/>
          </a:p>
        </p:txBody>
      </p:sp>
      <p:pic>
        <p:nvPicPr>
          <p:cNvPr id="3" name="Resim 2" descr="açık hava içeren bir resim&#10;&#10;&#10;&#10;Açıklama otomatik olarak oluşturuldu">
            <a:extLst>
              <a:ext uri="{FF2B5EF4-FFF2-40B4-BE49-F238E27FC236}">
                <a16:creationId xmlns:a16="http://schemas.microsoft.com/office/drawing/2014/main" id="{2E722DBF-61DB-1D4E-985D-C60E0855D9EC}"/>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32518"/>
            <a:ext cx="24416954" cy="14000816"/>
          </a:xfrm>
          <a:custGeom>
            <a:avLst/>
            <a:gdLst>
              <a:gd name="connsiteX0" fmla="*/ 0 w 12208477"/>
              <a:gd name="connsiteY0" fmla="*/ 0 h 7000408"/>
              <a:gd name="connsiteX1" fmla="*/ 12208477 w 12208477"/>
              <a:gd name="connsiteY1" fmla="*/ 0 h 7000408"/>
              <a:gd name="connsiteX2" fmla="*/ 12208477 w 12208477"/>
              <a:gd name="connsiteY2" fmla="*/ 7000408 h 7000408"/>
              <a:gd name="connsiteX3" fmla="*/ 0 w 12208477"/>
              <a:gd name="connsiteY3" fmla="*/ 7000408 h 7000408"/>
              <a:gd name="connsiteX4" fmla="*/ 0 w 12208477"/>
              <a:gd name="connsiteY4" fmla="*/ 0 h 7000408"/>
              <a:gd name="connsiteX5" fmla="*/ 6577215 w 12208477"/>
              <a:gd name="connsiteY5" fmla="*/ 1029183 h 7000408"/>
              <a:gd name="connsiteX6" fmla="*/ 5752820 w 12208477"/>
              <a:gd name="connsiteY6" fmla="*/ 1786941 h 7000408"/>
              <a:gd name="connsiteX7" fmla="*/ 5443671 w 12208477"/>
              <a:gd name="connsiteY7" fmla="*/ 5319815 h 7000408"/>
              <a:gd name="connsiteX8" fmla="*/ 6135098 w 12208477"/>
              <a:gd name="connsiteY8" fmla="*/ 6077573 h 7000408"/>
              <a:gd name="connsiteX9" fmla="*/ 9668695 w 12208477"/>
              <a:gd name="connsiteY9" fmla="*/ 6077573 h 7000408"/>
              <a:gd name="connsiteX10" fmla="*/ 10493091 w 12208477"/>
              <a:gd name="connsiteY10" fmla="*/ 5319815 h 7000408"/>
              <a:gd name="connsiteX11" fmla="*/ 10802236 w 12208477"/>
              <a:gd name="connsiteY11" fmla="*/ 1786941 h 7000408"/>
              <a:gd name="connsiteX12" fmla="*/ 10110809 w 12208477"/>
              <a:gd name="connsiteY12" fmla="*/ 1029183 h 7000408"/>
              <a:gd name="connsiteX13" fmla="*/ 6577215 w 12208477"/>
              <a:gd name="connsiteY13" fmla="*/ 1029183 h 700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8477" h="7000408">
                <a:moveTo>
                  <a:pt x="0" y="0"/>
                </a:moveTo>
                <a:lnTo>
                  <a:pt x="12208477" y="0"/>
                </a:lnTo>
                <a:lnTo>
                  <a:pt x="12208477" y="7000408"/>
                </a:lnTo>
                <a:lnTo>
                  <a:pt x="0" y="7000408"/>
                </a:lnTo>
                <a:lnTo>
                  <a:pt x="0" y="0"/>
                </a:lnTo>
                <a:close/>
                <a:moveTo>
                  <a:pt x="6577215" y="1029183"/>
                </a:moveTo>
                <a:cubicBezTo>
                  <a:pt x="6577215" y="1029183"/>
                  <a:pt x="5819304" y="1029183"/>
                  <a:pt x="5752820" y="1786941"/>
                </a:cubicBezTo>
                <a:lnTo>
                  <a:pt x="5443671" y="5319815"/>
                </a:lnTo>
                <a:cubicBezTo>
                  <a:pt x="5443671" y="5319815"/>
                  <a:pt x="5377187" y="6077573"/>
                  <a:pt x="6135098" y="6077573"/>
                </a:cubicBezTo>
                <a:lnTo>
                  <a:pt x="9668695" y="6077573"/>
                </a:lnTo>
                <a:cubicBezTo>
                  <a:pt x="9668695" y="6077573"/>
                  <a:pt x="10426607" y="6077573"/>
                  <a:pt x="10493091" y="5319815"/>
                </a:cubicBezTo>
                <a:lnTo>
                  <a:pt x="10802236" y="1786941"/>
                </a:lnTo>
                <a:cubicBezTo>
                  <a:pt x="10802236" y="1786941"/>
                  <a:pt x="10868720" y="1029183"/>
                  <a:pt x="10110809" y="1029183"/>
                </a:cubicBezTo>
                <a:lnTo>
                  <a:pt x="6577215" y="1029183"/>
                </a:lnTo>
                <a:close/>
              </a:path>
            </a:pathLst>
          </a:custGeom>
        </p:spPr>
      </p:pic>
      <p:sp>
        <p:nvSpPr>
          <p:cNvPr id="4" name="Serbest Form 99">
            <a:extLst>
              <a:ext uri="{FF2B5EF4-FFF2-40B4-BE49-F238E27FC236}">
                <a16:creationId xmlns:a16="http://schemas.microsoft.com/office/drawing/2014/main" id="{4FD050E3-F467-0649-BD09-526EB8959DD2}"/>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BD7F6576-F586-A84A-9E47-4F217378FC2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ED9E2D97-D4FD-AD4D-80A2-729072924C8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57135FF4-2EE0-C148-92D5-C4723756994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AC1F2013-EE67-904C-8B2E-6156C63A75A1}"/>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dirty="0" smtClean="0"/>
              <a:pPr algn="ctr" defTabSz="825418" hangingPunct="0">
                <a:lnSpc>
                  <a:spcPct val="120000"/>
                </a:lnSpc>
                <a:defRPr/>
              </a:pPr>
              <a:t>‹#›</a:t>
            </a:fld>
            <a:endParaRPr lang="tr-TR" sz="2400" spc="0"/>
          </a:p>
        </p:txBody>
      </p:sp>
      <p:sp>
        <p:nvSpPr>
          <p:cNvPr id="13" name="Grafik 14">
            <a:extLst>
              <a:ext uri="{FF2B5EF4-FFF2-40B4-BE49-F238E27FC236}">
                <a16:creationId xmlns:a16="http://schemas.microsoft.com/office/drawing/2014/main" id="{B540C2E5-4966-774C-8038-162B076D0C1D}"/>
              </a:ext>
            </a:extLst>
          </p:cNvPr>
          <p:cNvSpPr/>
          <p:nvPr/>
        </p:nvSpPr>
        <p:spPr>
          <a:xfrm flipH="1" flipV="1">
            <a:off x="2697719" y="4704955"/>
            <a:ext cx="1419554" cy="134041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4" name="Grafik 299" descr="Hedef merkezi">
            <a:extLst>
              <a:ext uri="{FF2B5EF4-FFF2-40B4-BE49-F238E27FC236}">
                <a16:creationId xmlns:a16="http://schemas.microsoft.com/office/drawing/2014/main" id="{804E0C2F-C700-8048-84F6-F86B1ED423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52257" y="4819921"/>
            <a:ext cx="1110474" cy="1110474"/>
          </a:xfrm>
          <a:prstGeom prst="rect">
            <a:avLst/>
          </a:prstGeom>
          <a:effectLst/>
        </p:spPr>
      </p:pic>
      <p:grpSp>
        <p:nvGrpSpPr>
          <p:cNvPr id="15" name="Group 23">
            <a:extLst>
              <a:ext uri="{FF2B5EF4-FFF2-40B4-BE49-F238E27FC236}">
                <a16:creationId xmlns:a16="http://schemas.microsoft.com/office/drawing/2014/main" id="{1D2EEAEE-3C55-FD41-81A6-F1F947D6A915}"/>
              </a:ext>
            </a:extLst>
          </p:cNvPr>
          <p:cNvGrpSpPr/>
          <p:nvPr userDrawn="1"/>
        </p:nvGrpSpPr>
        <p:grpSpPr>
          <a:xfrm>
            <a:off x="2543173" y="8097940"/>
            <a:ext cx="1419554" cy="1340416"/>
            <a:chOff x="3169228" y="1892275"/>
            <a:chExt cx="586593" cy="553892"/>
          </a:xfrm>
        </p:grpSpPr>
        <p:sp>
          <p:nvSpPr>
            <p:cNvPr id="16" name="Grafik 14">
              <a:extLst>
                <a:ext uri="{FF2B5EF4-FFF2-40B4-BE49-F238E27FC236}">
                  <a16:creationId xmlns:a16="http://schemas.microsoft.com/office/drawing/2014/main" id="{2959BB99-8DB6-A44D-878E-97CC8B7426A8}"/>
                </a:ext>
              </a:extLst>
            </p:cNvPr>
            <p:cNvSpPr/>
            <p:nvPr/>
          </p:nvSpPr>
          <p:spPr>
            <a:xfrm flipH="1" flipV="1">
              <a:off x="3169228" y="1892275"/>
              <a:ext cx="586593" cy="553892"/>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7" name="Freeform 12">
              <a:extLst>
                <a:ext uri="{FF2B5EF4-FFF2-40B4-BE49-F238E27FC236}">
                  <a16:creationId xmlns:a16="http://schemas.microsoft.com/office/drawing/2014/main" id="{CE02A292-DA19-4B4E-AB1A-88A8DE82B36E}"/>
                </a:ext>
              </a:extLst>
            </p:cNvPr>
            <p:cNvSpPr>
              <a:spLocks noEditPoints="1"/>
            </p:cNvSpPr>
            <p:nvPr/>
          </p:nvSpPr>
          <p:spPr bwMode="auto">
            <a:xfrm rot="20456457">
              <a:off x="3290193" y="1993155"/>
              <a:ext cx="344663" cy="337155"/>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rgbClr val="4F5858"/>
            </a:solidFill>
            <a:ln>
              <a:noFill/>
            </a:ln>
          </p:spPr>
          <p:txBody>
            <a:bodyPr vert="horz" wrap="square" lIns="91422" tIns="45711" rIns="91422" bIns="45711" numCol="1" anchor="t" anchorCtr="0" compatLnSpc="1">
              <a:prstTxWarp prst="textNoShape">
                <a:avLst/>
              </a:prstTxWarp>
            </a:bodyPr>
            <a:lstStyle/>
            <a:p>
              <a:pPr defTabSz="1828434"/>
              <a:endParaRPr lang="id-ID" sz="7600">
                <a:solidFill>
                  <a:srgbClr val="7F7F7F"/>
                </a:solidFill>
                <a:latin typeface="Lato Light"/>
              </a:endParaRPr>
            </a:p>
          </p:txBody>
        </p:sp>
      </p:grpSp>
      <p:sp>
        <p:nvSpPr>
          <p:cNvPr id="20" name="TextBox 1">
            <a:extLst>
              <a:ext uri="{FF2B5EF4-FFF2-40B4-BE49-F238E27FC236}">
                <a16:creationId xmlns:a16="http://schemas.microsoft.com/office/drawing/2014/main" id="{CE8C0A2B-B85C-694C-A092-0BD03DB689CB}"/>
              </a:ext>
            </a:extLst>
          </p:cNvPr>
          <p:cNvSpPr txBox="1"/>
          <p:nvPr userDrawn="1"/>
        </p:nvSpPr>
        <p:spPr>
          <a:xfrm>
            <a:off x="15967471" y="8022025"/>
            <a:ext cx="205249" cy="11285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101600" tIns="101600" rIns="101600" bIns="10160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000" b="1"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24" name="Metin Yer Tutucusu 23">
            <a:extLst>
              <a:ext uri="{FF2B5EF4-FFF2-40B4-BE49-F238E27FC236}">
                <a16:creationId xmlns:a16="http://schemas.microsoft.com/office/drawing/2014/main" id="{5F1A7817-AC45-0543-8951-5216B81EA28B}"/>
              </a:ext>
            </a:extLst>
          </p:cNvPr>
          <p:cNvSpPr>
            <a:spLocks noGrp="1"/>
          </p:cNvSpPr>
          <p:nvPr userDrawn="1">
            <p:ph type="body" sz="quarter" idx="11" hasCustomPrompt="1"/>
          </p:nvPr>
        </p:nvSpPr>
        <p:spPr>
          <a:xfrm>
            <a:off x="653212" y="612765"/>
            <a:ext cx="10887076" cy="1481431"/>
          </a:xfrm>
          <a:prstGeom prst="rect">
            <a:avLst/>
          </a:prstGeo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6" name="Metin Yer Tutucusu 25">
            <a:extLst>
              <a:ext uri="{FF2B5EF4-FFF2-40B4-BE49-F238E27FC236}">
                <a16:creationId xmlns:a16="http://schemas.microsoft.com/office/drawing/2014/main" id="{FFCD6C25-8FAC-804A-AA22-6FEFF7853AF2}"/>
              </a:ext>
            </a:extLst>
          </p:cNvPr>
          <p:cNvSpPr>
            <a:spLocks noGrp="1"/>
          </p:cNvSpPr>
          <p:nvPr userDrawn="1">
            <p:ph type="body" sz="quarter" idx="12" hasCustomPrompt="1"/>
          </p:nvPr>
        </p:nvSpPr>
        <p:spPr>
          <a:xfrm>
            <a:off x="4501375" y="4564847"/>
            <a:ext cx="517842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8" name="Metin Yer Tutucusu 27">
            <a:extLst>
              <a:ext uri="{FF2B5EF4-FFF2-40B4-BE49-F238E27FC236}">
                <a16:creationId xmlns:a16="http://schemas.microsoft.com/office/drawing/2014/main" id="{AB2373E1-7F32-9F41-973F-789098922DC5}"/>
              </a:ext>
            </a:extLst>
          </p:cNvPr>
          <p:cNvSpPr>
            <a:spLocks noGrp="1"/>
          </p:cNvSpPr>
          <p:nvPr userDrawn="1">
            <p:ph type="body" sz="quarter" idx="13" hasCustomPrompt="1"/>
          </p:nvPr>
        </p:nvSpPr>
        <p:spPr>
          <a:xfrm>
            <a:off x="4501374" y="5301600"/>
            <a:ext cx="372427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29" name="Metin Yer Tutucusu 25">
            <a:extLst>
              <a:ext uri="{FF2B5EF4-FFF2-40B4-BE49-F238E27FC236}">
                <a16:creationId xmlns:a16="http://schemas.microsoft.com/office/drawing/2014/main" id="{58876DDB-6FA8-5E4B-959C-09C1A591493A}"/>
              </a:ext>
            </a:extLst>
          </p:cNvPr>
          <p:cNvSpPr>
            <a:spLocks noGrp="1"/>
          </p:cNvSpPr>
          <p:nvPr userDrawn="1">
            <p:ph type="body" sz="quarter" idx="14" hasCustomPrompt="1"/>
          </p:nvPr>
        </p:nvSpPr>
        <p:spPr>
          <a:xfrm>
            <a:off x="4501375" y="8108739"/>
            <a:ext cx="517842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0" name="Metin Yer Tutucusu 27">
            <a:extLst>
              <a:ext uri="{FF2B5EF4-FFF2-40B4-BE49-F238E27FC236}">
                <a16:creationId xmlns:a16="http://schemas.microsoft.com/office/drawing/2014/main" id="{D383835E-401F-A54F-80B5-D0FB046400A0}"/>
              </a:ext>
            </a:extLst>
          </p:cNvPr>
          <p:cNvSpPr>
            <a:spLocks noGrp="1"/>
          </p:cNvSpPr>
          <p:nvPr userDrawn="1">
            <p:ph type="body" sz="quarter" idx="15" hasCustomPrompt="1"/>
          </p:nvPr>
        </p:nvSpPr>
        <p:spPr>
          <a:xfrm>
            <a:off x="4501374" y="8845492"/>
            <a:ext cx="372427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685908628"/>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1_Özel Düzen">
    <p:spTree>
      <p:nvGrpSpPr>
        <p:cNvPr id="1" name=""/>
        <p:cNvGrpSpPr/>
        <p:nvPr/>
      </p:nvGrpSpPr>
      <p:grpSpPr>
        <a:xfrm>
          <a:off x="0" y="0"/>
          <a:ext cx="0" cy="0"/>
          <a:chOff x="0" y="0"/>
          <a:chExt cx="0" cy="0"/>
        </a:xfrm>
      </p:grpSpPr>
      <p:sp>
        <p:nvSpPr>
          <p:cNvPr id="40" name="Resim Yer Tutucusu 39">
            <a:extLst>
              <a:ext uri="{FF2B5EF4-FFF2-40B4-BE49-F238E27FC236}">
                <a16:creationId xmlns:a16="http://schemas.microsoft.com/office/drawing/2014/main" id="{0A1F5129-DF9F-964A-8F05-36A668AC3F80}"/>
              </a:ext>
            </a:extLst>
          </p:cNvPr>
          <p:cNvSpPr>
            <a:spLocks noGrp="1"/>
          </p:cNvSpPr>
          <p:nvPr>
            <p:ph type="pic" sz="quarter" idx="18"/>
          </p:nvPr>
        </p:nvSpPr>
        <p:spPr>
          <a:xfrm>
            <a:off x="12604750" y="7753350"/>
            <a:ext cx="8851900" cy="5616576"/>
          </a:xfrm>
          <a:prstGeom prst="rect">
            <a:avLst/>
          </a:prstGeom>
        </p:spPr>
        <p:txBody>
          <a:bodyPr/>
          <a:lstStyle/>
          <a:p>
            <a:endParaRPr lang="tr-TR"/>
          </a:p>
        </p:txBody>
      </p:sp>
      <p:sp>
        <p:nvSpPr>
          <p:cNvPr id="15" name="Şekil">
            <a:extLst>
              <a:ext uri="{FF2B5EF4-FFF2-40B4-BE49-F238E27FC236}">
                <a16:creationId xmlns:a16="http://schemas.microsoft.com/office/drawing/2014/main" id="{898ADCE1-AB2B-C445-9FD2-C163C7339260}"/>
              </a:ext>
            </a:extLst>
          </p:cNvPr>
          <p:cNvSpPr/>
          <p:nvPr userDrawn="1"/>
        </p:nvSpPr>
        <p:spPr>
          <a:xfrm>
            <a:off x="12274208" y="2959685"/>
            <a:ext cx="903792" cy="773614"/>
          </a:xfrm>
          <a:custGeom>
            <a:avLst/>
            <a:gdLst/>
            <a:ahLst/>
            <a:cxnLst>
              <a:cxn ang="0">
                <a:pos x="wd2" y="hd2"/>
              </a:cxn>
              <a:cxn ang="5400000">
                <a:pos x="wd2" y="hd2"/>
              </a:cxn>
              <a:cxn ang="10800000">
                <a:pos x="wd2" y="hd2"/>
              </a:cxn>
              <a:cxn ang="16200000">
                <a:pos x="wd2" y="hd2"/>
              </a:cxn>
            </a:cxnLst>
            <a:rect l="0" t="0" r="r" b="b"/>
            <a:pathLst>
              <a:path w="21511" h="21600" extrusionOk="0">
                <a:moveTo>
                  <a:pt x="796" y="20562"/>
                </a:moveTo>
                <a:cubicBezTo>
                  <a:pt x="796" y="21185"/>
                  <a:pt x="1150" y="21600"/>
                  <a:pt x="1681" y="21600"/>
                </a:cubicBezTo>
                <a:cubicBezTo>
                  <a:pt x="5577" y="21600"/>
                  <a:pt x="5577" y="21600"/>
                  <a:pt x="5577" y="21600"/>
                </a:cubicBezTo>
                <a:cubicBezTo>
                  <a:pt x="5577" y="11838"/>
                  <a:pt x="5577" y="11838"/>
                  <a:pt x="5577" y="11838"/>
                </a:cubicBezTo>
                <a:cubicBezTo>
                  <a:pt x="796" y="17446"/>
                  <a:pt x="796" y="17446"/>
                  <a:pt x="796" y="17446"/>
                </a:cubicBezTo>
                <a:lnTo>
                  <a:pt x="796" y="20562"/>
                </a:lnTo>
                <a:close/>
                <a:moveTo>
                  <a:pt x="7524" y="14123"/>
                </a:moveTo>
                <a:cubicBezTo>
                  <a:pt x="7524" y="21600"/>
                  <a:pt x="7524" y="21600"/>
                  <a:pt x="7524" y="21600"/>
                </a:cubicBezTo>
                <a:cubicBezTo>
                  <a:pt x="12481" y="21600"/>
                  <a:pt x="12481" y="21600"/>
                  <a:pt x="12481" y="21600"/>
                </a:cubicBezTo>
                <a:cubicBezTo>
                  <a:pt x="12481" y="14746"/>
                  <a:pt x="12481" y="14746"/>
                  <a:pt x="12481" y="14746"/>
                </a:cubicBezTo>
                <a:cubicBezTo>
                  <a:pt x="10357" y="17238"/>
                  <a:pt x="10357" y="17238"/>
                  <a:pt x="10357" y="17238"/>
                </a:cubicBezTo>
                <a:lnTo>
                  <a:pt x="7524" y="14123"/>
                </a:lnTo>
                <a:close/>
                <a:moveTo>
                  <a:pt x="14252" y="12462"/>
                </a:moveTo>
                <a:cubicBezTo>
                  <a:pt x="14252" y="21600"/>
                  <a:pt x="14252" y="21600"/>
                  <a:pt x="14252" y="21600"/>
                </a:cubicBezTo>
                <a:cubicBezTo>
                  <a:pt x="18324" y="21600"/>
                  <a:pt x="18324" y="21600"/>
                  <a:pt x="18324" y="21600"/>
                </a:cubicBezTo>
                <a:cubicBezTo>
                  <a:pt x="18855" y="21600"/>
                  <a:pt x="19209" y="21185"/>
                  <a:pt x="19209" y="20562"/>
                </a:cubicBezTo>
                <a:cubicBezTo>
                  <a:pt x="19209" y="6854"/>
                  <a:pt x="19209" y="6854"/>
                  <a:pt x="19209" y="6854"/>
                </a:cubicBezTo>
                <a:cubicBezTo>
                  <a:pt x="14960" y="11838"/>
                  <a:pt x="14960" y="11838"/>
                  <a:pt x="14960" y="11838"/>
                </a:cubicBezTo>
                <a:lnTo>
                  <a:pt x="14252" y="12462"/>
                </a:lnTo>
                <a:close/>
                <a:moveTo>
                  <a:pt x="17262" y="415"/>
                </a:moveTo>
                <a:cubicBezTo>
                  <a:pt x="16731" y="415"/>
                  <a:pt x="16377" y="1038"/>
                  <a:pt x="16377" y="1454"/>
                </a:cubicBezTo>
                <a:cubicBezTo>
                  <a:pt x="16554" y="2077"/>
                  <a:pt x="16908" y="2492"/>
                  <a:pt x="17439" y="2492"/>
                </a:cubicBezTo>
                <a:cubicBezTo>
                  <a:pt x="18324" y="2285"/>
                  <a:pt x="18324" y="2285"/>
                  <a:pt x="18324" y="2285"/>
                </a:cubicBezTo>
                <a:cubicBezTo>
                  <a:pt x="10357" y="11838"/>
                  <a:pt x="10357" y="11838"/>
                  <a:pt x="10357" y="11838"/>
                </a:cubicBezTo>
                <a:cubicBezTo>
                  <a:pt x="5577" y="6231"/>
                  <a:pt x="5577" y="6231"/>
                  <a:pt x="5577" y="6231"/>
                </a:cubicBezTo>
                <a:cubicBezTo>
                  <a:pt x="265" y="12669"/>
                  <a:pt x="265" y="12669"/>
                  <a:pt x="265" y="12669"/>
                </a:cubicBezTo>
                <a:cubicBezTo>
                  <a:pt x="-89" y="13085"/>
                  <a:pt x="-89" y="13708"/>
                  <a:pt x="265" y="14123"/>
                </a:cubicBezTo>
                <a:cubicBezTo>
                  <a:pt x="442" y="14538"/>
                  <a:pt x="1150" y="14538"/>
                  <a:pt x="1327" y="14123"/>
                </a:cubicBezTo>
                <a:cubicBezTo>
                  <a:pt x="5577" y="9138"/>
                  <a:pt x="5577" y="9138"/>
                  <a:pt x="5577" y="9138"/>
                </a:cubicBezTo>
                <a:cubicBezTo>
                  <a:pt x="10357" y="14538"/>
                  <a:pt x="10357" y="14538"/>
                  <a:pt x="10357" y="14538"/>
                </a:cubicBezTo>
                <a:cubicBezTo>
                  <a:pt x="19563" y="3738"/>
                  <a:pt x="19563" y="3738"/>
                  <a:pt x="19563" y="3738"/>
                </a:cubicBezTo>
                <a:cubicBezTo>
                  <a:pt x="19386" y="4985"/>
                  <a:pt x="19386" y="4985"/>
                  <a:pt x="19386" y="4985"/>
                </a:cubicBezTo>
                <a:cubicBezTo>
                  <a:pt x="19386" y="5400"/>
                  <a:pt x="19741" y="6023"/>
                  <a:pt x="20272" y="6023"/>
                </a:cubicBezTo>
                <a:cubicBezTo>
                  <a:pt x="20272" y="6023"/>
                  <a:pt x="20272" y="6023"/>
                  <a:pt x="20272" y="6023"/>
                </a:cubicBezTo>
                <a:cubicBezTo>
                  <a:pt x="20803" y="6023"/>
                  <a:pt x="21157" y="5608"/>
                  <a:pt x="21157" y="4985"/>
                </a:cubicBezTo>
                <a:cubicBezTo>
                  <a:pt x="21511" y="0"/>
                  <a:pt x="21511" y="0"/>
                  <a:pt x="21511" y="0"/>
                </a:cubicBezTo>
                <a:lnTo>
                  <a:pt x="17262" y="415"/>
                </a:lnTo>
                <a:close/>
              </a:path>
            </a:pathLst>
          </a:custGeom>
          <a:solidFill>
            <a:schemeClr val="bg1"/>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2" name="Şekil">
            <a:extLst>
              <a:ext uri="{FF2B5EF4-FFF2-40B4-BE49-F238E27FC236}">
                <a16:creationId xmlns:a16="http://schemas.microsoft.com/office/drawing/2014/main" id="{EEC0C5F1-36A3-D845-BC98-8EEBB6F2CBBA}"/>
              </a:ext>
            </a:extLst>
          </p:cNvPr>
          <p:cNvSpPr/>
          <p:nvPr userDrawn="1"/>
        </p:nvSpPr>
        <p:spPr>
          <a:xfrm>
            <a:off x="12287524" y="9655207"/>
            <a:ext cx="903792" cy="773614"/>
          </a:xfrm>
          <a:custGeom>
            <a:avLst/>
            <a:gdLst/>
            <a:ahLst/>
            <a:cxnLst>
              <a:cxn ang="0">
                <a:pos x="wd2" y="hd2"/>
              </a:cxn>
              <a:cxn ang="5400000">
                <a:pos x="wd2" y="hd2"/>
              </a:cxn>
              <a:cxn ang="10800000">
                <a:pos x="wd2" y="hd2"/>
              </a:cxn>
              <a:cxn ang="16200000">
                <a:pos x="wd2" y="hd2"/>
              </a:cxn>
            </a:cxnLst>
            <a:rect l="0" t="0" r="r" b="b"/>
            <a:pathLst>
              <a:path w="21511" h="21600" extrusionOk="0">
                <a:moveTo>
                  <a:pt x="796" y="20562"/>
                </a:moveTo>
                <a:cubicBezTo>
                  <a:pt x="796" y="21185"/>
                  <a:pt x="1150" y="21600"/>
                  <a:pt x="1681" y="21600"/>
                </a:cubicBezTo>
                <a:cubicBezTo>
                  <a:pt x="5577" y="21600"/>
                  <a:pt x="5577" y="21600"/>
                  <a:pt x="5577" y="21600"/>
                </a:cubicBezTo>
                <a:cubicBezTo>
                  <a:pt x="5577" y="11838"/>
                  <a:pt x="5577" y="11838"/>
                  <a:pt x="5577" y="11838"/>
                </a:cubicBezTo>
                <a:cubicBezTo>
                  <a:pt x="796" y="17446"/>
                  <a:pt x="796" y="17446"/>
                  <a:pt x="796" y="17446"/>
                </a:cubicBezTo>
                <a:lnTo>
                  <a:pt x="796" y="20562"/>
                </a:lnTo>
                <a:close/>
                <a:moveTo>
                  <a:pt x="7524" y="14123"/>
                </a:moveTo>
                <a:cubicBezTo>
                  <a:pt x="7524" y="21600"/>
                  <a:pt x="7524" y="21600"/>
                  <a:pt x="7524" y="21600"/>
                </a:cubicBezTo>
                <a:cubicBezTo>
                  <a:pt x="12481" y="21600"/>
                  <a:pt x="12481" y="21600"/>
                  <a:pt x="12481" y="21600"/>
                </a:cubicBezTo>
                <a:cubicBezTo>
                  <a:pt x="12481" y="14746"/>
                  <a:pt x="12481" y="14746"/>
                  <a:pt x="12481" y="14746"/>
                </a:cubicBezTo>
                <a:cubicBezTo>
                  <a:pt x="10357" y="17238"/>
                  <a:pt x="10357" y="17238"/>
                  <a:pt x="10357" y="17238"/>
                </a:cubicBezTo>
                <a:lnTo>
                  <a:pt x="7524" y="14123"/>
                </a:lnTo>
                <a:close/>
                <a:moveTo>
                  <a:pt x="14252" y="12462"/>
                </a:moveTo>
                <a:cubicBezTo>
                  <a:pt x="14252" y="21600"/>
                  <a:pt x="14252" y="21600"/>
                  <a:pt x="14252" y="21600"/>
                </a:cubicBezTo>
                <a:cubicBezTo>
                  <a:pt x="18324" y="21600"/>
                  <a:pt x="18324" y="21600"/>
                  <a:pt x="18324" y="21600"/>
                </a:cubicBezTo>
                <a:cubicBezTo>
                  <a:pt x="18855" y="21600"/>
                  <a:pt x="19209" y="21185"/>
                  <a:pt x="19209" y="20562"/>
                </a:cubicBezTo>
                <a:cubicBezTo>
                  <a:pt x="19209" y="6854"/>
                  <a:pt x="19209" y="6854"/>
                  <a:pt x="19209" y="6854"/>
                </a:cubicBezTo>
                <a:cubicBezTo>
                  <a:pt x="14960" y="11838"/>
                  <a:pt x="14960" y="11838"/>
                  <a:pt x="14960" y="11838"/>
                </a:cubicBezTo>
                <a:lnTo>
                  <a:pt x="14252" y="12462"/>
                </a:lnTo>
                <a:close/>
                <a:moveTo>
                  <a:pt x="17262" y="415"/>
                </a:moveTo>
                <a:cubicBezTo>
                  <a:pt x="16731" y="415"/>
                  <a:pt x="16377" y="1038"/>
                  <a:pt x="16377" y="1454"/>
                </a:cubicBezTo>
                <a:cubicBezTo>
                  <a:pt x="16554" y="2077"/>
                  <a:pt x="16908" y="2492"/>
                  <a:pt x="17439" y="2492"/>
                </a:cubicBezTo>
                <a:cubicBezTo>
                  <a:pt x="18324" y="2285"/>
                  <a:pt x="18324" y="2285"/>
                  <a:pt x="18324" y="2285"/>
                </a:cubicBezTo>
                <a:cubicBezTo>
                  <a:pt x="10357" y="11838"/>
                  <a:pt x="10357" y="11838"/>
                  <a:pt x="10357" y="11838"/>
                </a:cubicBezTo>
                <a:cubicBezTo>
                  <a:pt x="5577" y="6231"/>
                  <a:pt x="5577" y="6231"/>
                  <a:pt x="5577" y="6231"/>
                </a:cubicBezTo>
                <a:cubicBezTo>
                  <a:pt x="265" y="12669"/>
                  <a:pt x="265" y="12669"/>
                  <a:pt x="265" y="12669"/>
                </a:cubicBezTo>
                <a:cubicBezTo>
                  <a:pt x="-89" y="13085"/>
                  <a:pt x="-89" y="13708"/>
                  <a:pt x="265" y="14123"/>
                </a:cubicBezTo>
                <a:cubicBezTo>
                  <a:pt x="442" y="14538"/>
                  <a:pt x="1150" y="14538"/>
                  <a:pt x="1327" y="14123"/>
                </a:cubicBezTo>
                <a:cubicBezTo>
                  <a:pt x="5577" y="9138"/>
                  <a:pt x="5577" y="9138"/>
                  <a:pt x="5577" y="9138"/>
                </a:cubicBezTo>
                <a:cubicBezTo>
                  <a:pt x="10357" y="14538"/>
                  <a:pt x="10357" y="14538"/>
                  <a:pt x="10357" y="14538"/>
                </a:cubicBezTo>
                <a:cubicBezTo>
                  <a:pt x="19563" y="3738"/>
                  <a:pt x="19563" y="3738"/>
                  <a:pt x="19563" y="3738"/>
                </a:cubicBezTo>
                <a:cubicBezTo>
                  <a:pt x="19386" y="4985"/>
                  <a:pt x="19386" y="4985"/>
                  <a:pt x="19386" y="4985"/>
                </a:cubicBezTo>
                <a:cubicBezTo>
                  <a:pt x="19386" y="5400"/>
                  <a:pt x="19741" y="6023"/>
                  <a:pt x="20272" y="6023"/>
                </a:cubicBezTo>
                <a:cubicBezTo>
                  <a:pt x="20272" y="6023"/>
                  <a:pt x="20272" y="6023"/>
                  <a:pt x="20272" y="6023"/>
                </a:cubicBezTo>
                <a:cubicBezTo>
                  <a:pt x="20803" y="6023"/>
                  <a:pt x="21157" y="5608"/>
                  <a:pt x="21157" y="4985"/>
                </a:cubicBezTo>
                <a:cubicBezTo>
                  <a:pt x="21511" y="0"/>
                  <a:pt x="21511" y="0"/>
                  <a:pt x="21511" y="0"/>
                </a:cubicBezTo>
                <a:lnTo>
                  <a:pt x="17262" y="415"/>
                </a:lnTo>
                <a:close/>
              </a:path>
            </a:pathLst>
          </a:custGeom>
          <a:solidFill>
            <a:schemeClr val="bg1"/>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7" name="Metin Yer Tutucusu 26">
            <a:extLst>
              <a:ext uri="{FF2B5EF4-FFF2-40B4-BE49-F238E27FC236}">
                <a16:creationId xmlns:a16="http://schemas.microsoft.com/office/drawing/2014/main" id="{F8C63379-079D-A54F-B1DB-CA63C4C3A4D7}"/>
              </a:ext>
            </a:extLst>
          </p:cNvPr>
          <p:cNvSpPr>
            <a:spLocks noGrp="1"/>
          </p:cNvSpPr>
          <p:nvPr>
            <p:ph type="body" sz="quarter" idx="10" hasCustomPrompt="1"/>
          </p:nvPr>
        </p:nvSpPr>
        <p:spPr>
          <a:xfrm>
            <a:off x="654361" y="602151"/>
            <a:ext cx="10747374" cy="1481431"/>
          </a:xfrm>
          <a:prstGeom prst="rect">
            <a:avLst/>
          </a:prstGeo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8" name="Metin Yer Tutucusu 26">
            <a:extLst>
              <a:ext uri="{FF2B5EF4-FFF2-40B4-BE49-F238E27FC236}">
                <a16:creationId xmlns:a16="http://schemas.microsoft.com/office/drawing/2014/main" id="{3B485514-A7F2-2D4E-9082-8AC0A9EC957B}"/>
              </a:ext>
            </a:extLst>
          </p:cNvPr>
          <p:cNvSpPr>
            <a:spLocks noGrp="1"/>
          </p:cNvSpPr>
          <p:nvPr>
            <p:ph type="body" sz="quarter" idx="11" hasCustomPrompt="1"/>
          </p:nvPr>
        </p:nvSpPr>
        <p:spPr>
          <a:xfrm>
            <a:off x="1775151" y="4456735"/>
            <a:ext cx="10747374" cy="1764586"/>
          </a:xfrm>
          <a:prstGeom prst="rect">
            <a:avLst/>
          </a:prstGeom>
        </p:spPr>
        <p:txBody>
          <a:bodyPr wrap="square">
            <a:spAutoFit/>
          </a:bodyPr>
          <a:lstStyle>
            <a:lvl1pPr>
              <a:defRPr kumimoji="0" lang="tr-TR" sz="10800" b="1" normalizeH="0" dirty="0">
                <a:solidFill>
                  <a:srgbClr val="C8102E"/>
                </a:solidFill>
                <a:effectLst/>
                <a:uLnTx/>
                <a:latin typeface="Graublau Sans Bold"/>
              </a:defRPr>
            </a:lvl1pPr>
          </a:lstStyle>
          <a:p>
            <a:pPr lvl="0" defTabSz="825418" rtl="0" eaLnBrk="1" fontAlgn="auto" hangingPunct="0">
              <a:spcBef>
                <a:spcPts val="0"/>
              </a:spcBef>
              <a:buSzTx/>
            </a:pPr>
            <a:r>
              <a:rPr lang="tr-TR"/>
              <a:t>Lorem </a:t>
            </a:r>
            <a:r>
              <a:rPr lang="en-US"/>
              <a:t>i</a:t>
            </a:r>
            <a:r>
              <a:rPr lang="tr-TR"/>
              <a:t>psum</a:t>
            </a:r>
          </a:p>
        </p:txBody>
      </p:sp>
      <p:sp>
        <p:nvSpPr>
          <p:cNvPr id="30" name="Metin Yer Tutucusu 29">
            <a:extLst>
              <a:ext uri="{FF2B5EF4-FFF2-40B4-BE49-F238E27FC236}">
                <a16:creationId xmlns:a16="http://schemas.microsoft.com/office/drawing/2014/main" id="{48B33A91-BACE-3D48-90E7-9753230208E9}"/>
              </a:ext>
            </a:extLst>
          </p:cNvPr>
          <p:cNvSpPr>
            <a:spLocks noGrp="1"/>
          </p:cNvSpPr>
          <p:nvPr>
            <p:ph type="body" sz="quarter" idx="12" hasCustomPrompt="1"/>
          </p:nvPr>
        </p:nvSpPr>
        <p:spPr>
          <a:xfrm>
            <a:off x="1886125" y="6872050"/>
            <a:ext cx="7102474" cy="2269339"/>
          </a:xfrm>
          <a:prstGeom prst="rect">
            <a:avLst/>
          </a:prstGeom>
        </p:spPr>
        <p:txBody>
          <a:bodyPr wrap="square">
            <a:spAutoFit/>
          </a:bodyPr>
          <a:lstStyle>
            <a:lvl1pPr>
              <a:defRPr kumimoji="0" lang="tr-TR" sz="4000"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32" name="Metin Yer Tutucusu 31">
            <a:extLst>
              <a:ext uri="{FF2B5EF4-FFF2-40B4-BE49-F238E27FC236}">
                <a16:creationId xmlns:a16="http://schemas.microsoft.com/office/drawing/2014/main" id="{31E193E5-3E6E-184A-AD00-1BECCA4FBF71}"/>
              </a:ext>
            </a:extLst>
          </p:cNvPr>
          <p:cNvSpPr>
            <a:spLocks noGrp="1"/>
          </p:cNvSpPr>
          <p:nvPr>
            <p:ph type="body" sz="quarter" idx="13" hasCustomPrompt="1"/>
          </p:nvPr>
        </p:nvSpPr>
        <p:spPr>
          <a:xfrm>
            <a:off x="11916072" y="366546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34" name="Metin Yer Tutucusu 33">
            <a:extLst>
              <a:ext uri="{FF2B5EF4-FFF2-40B4-BE49-F238E27FC236}">
                <a16:creationId xmlns:a16="http://schemas.microsoft.com/office/drawing/2014/main" id="{4973BCDB-038C-A246-A0EE-73FA758C2DA4}"/>
              </a:ext>
            </a:extLst>
          </p:cNvPr>
          <p:cNvSpPr>
            <a:spLocks noGrp="1"/>
          </p:cNvSpPr>
          <p:nvPr>
            <p:ph type="body" sz="quarter" idx="14" hasCustomPrompt="1"/>
          </p:nvPr>
        </p:nvSpPr>
        <p:spPr>
          <a:xfrm>
            <a:off x="11652700" y="4380147"/>
            <a:ext cx="2222467"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35" name="Metin Yer Tutucusu 31">
            <a:extLst>
              <a:ext uri="{FF2B5EF4-FFF2-40B4-BE49-F238E27FC236}">
                <a16:creationId xmlns:a16="http://schemas.microsoft.com/office/drawing/2014/main" id="{7751D9E1-1457-C346-9778-616DE704A061}"/>
              </a:ext>
            </a:extLst>
          </p:cNvPr>
          <p:cNvSpPr>
            <a:spLocks noGrp="1"/>
          </p:cNvSpPr>
          <p:nvPr>
            <p:ph type="body" sz="quarter" idx="15" hasCustomPrompt="1"/>
          </p:nvPr>
        </p:nvSpPr>
        <p:spPr>
          <a:xfrm>
            <a:off x="11944210" y="10277279"/>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36" name="Metin Yer Tutucusu 33">
            <a:extLst>
              <a:ext uri="{FF2B5EF4-FFF2-40B4-BE49-F238E27FC236}">
                <a16:creationId xmlns:a16="http://schemas.microsoft.com/office/drawing/2014/main" id="{A3F1F765-027D-9946-BC43-794BE36E7181}"/>
              </a:ext>
            </a:extLst>
          </p:cNvPr>
          <p:cNvSpPr>
            <a:spLocks noGrp="1"/>
          </p:cNvSpPr>
          <p:nvPr>
            <p:ph type="body" sz="quarter" idx="16" hasCustomPrompt="1"/>
          </p:nvPr>
        </p:nvSpPr>
        <p:spPr>
          <a:xfrm>
            <a:off x="11680838" y="10991963"/>
            <a:ext cx="2222467"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38" name="Metin Yer Tutucusu 37">
            <a:extLst>
              <a:ext uri="{FF2B5EF4-FFF2-40B4-BE49-F238E27FC236}">
                <a16:creationId xmlns:a16="http://schemas.microsoft.com/office/drawing/2014/main" id="{C83E2648-C67A-3D44-9C7C-97E47F09B26D}"/>
              </a:ext>
            </a:extLst>
          </p:cNvPr>
          <p:cNvSpPr>
            <a:spLocks noGrp="1"/>
          </p:cNvSpPr>
          <p:nvPr>
            <p:ph type="body" sz="quarter" idx="17" hasCustomPrompt="1"/>
          </p:nvPr>
        </p:nvSpPr>
        <p:spPr>
          <a:xfrm>
            <a:off x="22822185" y="12616510"/>
            <a:ext cx="1470026" cy="516232"/>
          </a:xfrm>
          <a:prstGeom prst="rect">
            <a:avLst/>
          </a:prstGeom>
        </p:spPr>
        <p:txBody>
          <a:bodyPr wrap="square">
            <a:spAutoFit/>
          </a:bodyPr>
          <a:lstStyle>
            <a:lvl1pPr>
              <a:defRPr kumimoji="0" lang="tr-TR" normalizeH="0" dirty="0">
                <a:solidFill>
                  <a:srgbClr val="929E9E"/>
                </a:solidFill>
                <a:effectLst/>
                <a:uLnTx/>
              </a:defRPr>
            </a:lvl1pPr>
          </a:lstStyle>
          <a:p>
            <a:pPr lvl="0" algn="ctr" defTabSz="825418" rtl="0" eaLnBrk="1" hangingPunct="0">
              <a:lnSpc>
                <a:spcPct val="120000"/>
              </a:lnSpc>
            </a:pPr>
            <a:fld id="{86CB4B4D-7CA3-9044-876B-883B54F8677D}" type="slidenum">
              <a:rPr lang="tr-TR" spc="0" smtClean="0"/>
              <a:pPr lvl="0" algn="ctr" defTabSz="825418" rtl="0" eaLnBrk="1" hangingPunct="0">
                <a:lnSpc>
                  <a:spcPct val="120000"/>
                </a:lnSpc>
              </a:pPr>
              <a:t>‹#›</a:t>
            </a:fld>
            <a:endParaRPr lang="tr-TR"/>
          </a:p>
        </p:txBody>
      </p:sp>
      <p:sp>
        <p:nvSpPr>
          <p:cNvPr id="41" name="Resim Yer Tutucusu 39">
            <a:extLst>
              <a:ext uri="{FF2B5EF4-FFF2-40B4-BE49-F238E27FC236}">
                <a16:creationId xmlns:a16="http://schemas.microsoft.com/office/drawing/2014/main" id="{98E3B98E-35D7-D64A-91A5-016F9A4360AB}"/>
              </a:ext>
            </a:extLst>
          </p:cNvPr>
          <p:cNvSpPr>
            <a:spLocks noGrp="1"/>
          </p:cNvSpPr>
          <p:nvPr>
            <p:ph type="pic" sz="quarter" idx="19"/>
          </p:nvPr>
        </p:nvSpPr>
        <p:spPr>
          <a:xfrm>
            <a:off x="12647186" y="1026522"/>
            <a:ext cx="8851900" cy="5616576"/>
          </a:xfrm>
          <a:prstGeom prst="rect">
            <a:avLst/>
          </a:prstGeom>
        </p:spPr>
        <p:txBody>
          <a:bodyPr/>
          <a:lstStyle/>
          <a:p>
            <a:endParaRPr lang="tr-TR"/>
          </a:p>
        </p:txBody>
      </p:sp>
    </p:spTree>
    <p:extLst>
      <p:ext uri="{BB962C8B-B14F-4D97-AF65-F5344CB8AC3E}">
        <p14:creationId xmlns:p14="http://schemas.microsoft.com/office/powerpoint/2010/main" val="715936524"/>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0_Özel Düzen">
    <p:spTree>
      <p:nvGrpSpPr>
        <p:cNvPr id="1" name=""/>
        <p:cNvGrpSpPr/>
        <p:nvPr/>
      </p:nvGrpSpPr>
      <p:grpSpPr>
        <a:xfrm>
          <a:off x="0" y="0"/>
          <a:ext cx="0" cy="0"/>
          <a:chOff x="0" y="0"/>
          <a:chExt cx="0" cy="0"/>
        </a:xfrm>
      </p:grpSpPr>
      <p:sp>
        <p:nvSpPr>
          <p:cNvPr id="31" name="Resim Yer Tutucusu 30">
            <a:extLst>
              <a:ext uri="{FF2B5EF4-FFF2-40B4-BE49-F238E27FC236}">
                <a16:creationId xmlns:a16="http://schemas.microsoft.com/office/drawing/2014/main" id="{E4881D1C-03F8-654C-A8A4-BD9C0DDEF1E1}"/>
              </a:ext>
            </a:extLst>
          </p:cNvPr>
          <p:cNvSpPr>
            <a:spLocks noGrp="1"/>
          </p:cNvSpPr>
          <p:nvPr>
            <p:ph type="pic" sz="quarter" idx="10"/>
          </p:nvPr>
        </p:nvSpPr>
        <p:spPr>
          <a:xfrm>
            <a:off x="409576" y="1108076"/>
            <a:ext cx="10766424" cy="3971924"/>
          </a:xfrm>
          <a:prstGeom prst="rect">
            <a:avLst/>
          </a:prstGeom>
        </p:spPr>
        <p:txBody>
          <a:bodyPr/>
          <a:lstStyle/>
          <a:p>
            <a:endParaRPr lang="tr-TR"/>
          </a:p>
        </p:txBody>
      </p:sp>
      <p:sp>
        <p:nvSpPr>
          <p:cNvPr id="32" name="Resim Yer Tutucusu 30">
            <a:extLst>
              <a:ext uri="{FF2B5EF4-FFF2-40B4-BE49-F238E27FC236}">
                <a16:creationId xmlns:a16="http://schemas.microsoft.com/office/drawing/2014/main" id="{5FCED297-E05A-1E40-8ED3-A553952C9C0D}"/>
              </a:ext>
            </a:extLst>
          </p:cNvPr>
          <p:cNvSpPr>
            <a:spLocks noGrp="1"/>
          </p:cNvSpPr>
          <p:nvPr>
            <p:ph type="pic" sz="quarter" idx="11"/>
          </p:nvPr>
        </p:nvSpPr>
        <p:spPr>
          <a:xfrm>
            <a:off x="713538" y="5079999"/>
            <a:ext cx="10766424" cy="3442822"/>
          </a:xfrm>
          <a:prstGeom prst="rect">
            <a:avLst/>
          </a:prstGeom>
        </p:spPr>
        <p:txBody>
          <a:bodyPr/>
          <a:lstStyle/>
          <a:p>
            <a:endParaRPr lang="tr-TR"/>
          </a:p>
        </p:txBody>
      </p:sp>
      <p:sp>
        <p:nvSpPr>
          <p:cNvPr id="33" name="Resim Yer Tutucusu 30">
            <a:extLst>
              <a:ext uri="{FF2B5EF4-FFF2-40B4-BE49-F238E27FC236}">
                <a16:creationId xmlns:a16="http://schemas.microsoft.com/office/drawing/2014/main" id="{DC3FC367-922F-3641-8A37-71576EA0B6EF}"/>
              </a:ext>
            </a:extLst>
          </p:cNvPr>
          <p:cNvSpPr>
            <a:spLocks noGrp="1"/>
          </p:cNvSpPr>
          <p:nvPr>
            <p:ph type="pic" sz="quarter" idx="12"/>
          </p:nvPr>
        </p:nvSpPr>
        <p:spPr>
          <a:xfrm>
            <a:off x="647810" y="8634707"/>
            <a:ext cx="10766424" cy="3442822"/>
          </a:xfrm>
          <a:prstGeom prst="rect">
            <a:avLst/>
          </a:prstGeom>
        </p:spPr>
        <p:txBody>
          <a:bodyPr/>
          <a:lstStyle/>
          <a:p>
            <a:endParaRPr lang="tr-TR"/>
          </a:p>
        </p:txBody>
      </p:sp>
    </p:spTree>
    <p:extLst>
      <p:ext uri="{BB962C8B-B14F-4D97-AF65-F5344CB8AC3E}">
        <p14:creationId xmlns:p14="http://schemas.microsoft.com/office/powerpoint/2010/main" val="281428984"/>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9_Özel Düzen">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6A550489-7317-484B-920D-48C8B5FF1C09}"/>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39549"/>
            <a:ext cx="24384000" cy="13755550"/>
          </a:xfrm>
          <a:prstGeom prst="rect">
            <a:avLst/>
          </a:prstGeom>
        </p:spPr>
      </p:pic>
      <p:pic>
        <p:nvPicPr>
          <p:cNvPr id="4" name="Resim 3">
            <a:extLst>
              <a:ext uri="{FF2B5EF4-FFF2-40B4-BE49-F238E27FC236}">
                <a16:creationId xmlns:a16="http://schemas.microsoft.com/office/drawing/2014/main" id="{0893770C-A5E0-B34C-9663-060E3DDED943}"/>
              </a:ext>
            </a:extLst>
          </p:cNvPr>
          <p:cNvPicPr>
            <a:picLocks noChangeAspect="1"/>
          </p:cNvPicPr>
          <p:nvPr userDrawn="1"/>
        </p:nvPicPr>
        <p:blipFill rotWithShape="1">
          <a:blip r:embed="rId4">
            <a:alphaModFix amt="76000"/>
          </a:blip>
          <a:srcRect t="1206" b="14419"/>
          <a:stretch/>
        </p:blipFill>
        <p:spPr>
          <a:xfrm>
            <a:off x="0" y="-38100"/>
            <a:ext cx="24384000" cy="13716000"/>
          </a:xfrm>
          <a:prstGeom prst="rect">
            <a:avLst/>
          </a:prstGeom>
        </p:spPr>
      </p:pic>
      <p:sp>
        <p:nvSpPr>
          <p:cNvPr id="5" name="Serbest Form 4">
            <a:extLst>
              <a:ext uri="{FF2B5EF4-FFF2-40B4-BE49-F238E27FC236}">
                <a16:creationId xmlns:a16="http://schemas.microsoft.com/office/drawing/2014/main" id="{0794DA7D-7894-0447-A7A2-43FDEA3B639E}"/>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6" name="Düz Bağlayıcı 5">
            <a:extLst>
              <a:ext uri="{FF2B5EF4-FFF2-40B4-BE49-F238E27FC236}">
                <a16:creationId xmlns:a16="http://schemas.microsoft.com/office/drawing/2014/main" id="{A09BC993-DD2D-3748-908D-4987F56053FA}"/>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7" name="Serbest Form 6">
            <a:extLst>
              <a:ext uri="{FF2B5EF4-FFF2-40B4-BE49-F238E27FC236}">
                <a16:creationId xmlns:a16="http://schemas.microsoft.com/office/drawing/2014/main" id="{DA3E1EF3-041F-1748-8B38-B875997C5D19}"/>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C6440674-306B-0940-B6D0-E725C8954789}"/>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solidFill>
                  <a:schemeClr val="bg1"/>
                </a:solidFill>
              </a:rPr>
              <a:pPr algn="ctr" defTabSz="825418" hangingPunct="0">
                <a:lnSpc>
                  <a:spcPct val="120000"/>
                </a:lnSpc>
                <a:defRPr/>
              </a:pPr>
              <a:t>‹#›</a:t>
            </a:fld>
            <a:endParaRPr lang="tr-TR" sz="2400" spc="0">
              <a:solidFill>
                <a:schemeClr val="bg1"/>
              </a:solidFill>
            </a:endParaRPr>
          </a:p>
        </p:txBody>
      </p:sp>
      <p:pic>
        <p:nvPicPr>
          <p:cNvPr id="9" name="Resim 16" descr="nesne içeren bir resim&#10;&#10;&#10;&#10;Açıklama otomatik olarak oluşturuldu">
            <a:extLst>
              <a:ext uri="{FF2B5EF4-FFF2-40B4-BE49-F238E27FC236}">
                <a16:creationId xmlns:a16="http://schemas.microsoft.com/office/drawing/2014/main" id="{8C1170A8-2D49-0B48-965F-27A10D354615}"/>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grpSp>
        <p:nvGrpSpPr>
          <p:cNvPr id="12" name="Group 2">
            <a:extLst>
              <a:ext uri="{FF2B5EF4-FFF2-40B4-BE49-F238E27FC236}">
                <a16:creationId xmlns:a16="http://schemas.microsoft.com/office/drawing/2014/main" id="{099DEA2E-BEDB-F14C-B598-50260A616590}"/>
              </a:ext>
            </a:extLst>
          </p:cNvPr>
          <p:cNvGrpSpPr/>
          <p:nvPr userDrawn="1"/>
        </p:nvGrpSpPr>
        <p:grpSpPr>
          <a:xfrm flipV="1">
            <a:off x="2741569" y="3623798"/>
            <a:ext cx="1881150" cy="1303272"/>
            <a:chOff x="6020564" y="1885101"/>
            <a:chExt cx="940575" cy="651636"/>
          </a:xfrm>
        </p:grpSpPr>
        <p:sp>
          <p:nvSpPr>
            <p:cNvPr id="13" name="Metin Yer Tutucusu 28">
              <a:extLst>
                <a:ext uri="{FF2B5EF4-FFF2-40B4-BE49-F238E27FC236}">
                  <a16:creationId xmlns:a16="http://schemas.microsoft.com/office/drawing/2014/main" id="{AF74CB4E-CDB8-A24C-AA86-77282249CA7A}"/>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4" name="Metin Yer Tutucusu 28">
              <a:extLst>
                <a:ext uri="{FF2B5EF4-FFF2-40B4-BE49-F238E27FC236}">
                  <a16:creationId xmlns:a16="http://schemas.microsoft.com/office/drawing/2014/main" id="{0B8C31A5-B117-E742-B543-65679A7681A1}"/>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grpSp>
        <p:nvGrpSpPr>
          <p:cNvPr id="15" name="Group 4">
            <a:extLst>
              <a:ext uri="{FF2B5EF4-FFF2-40B4-BE49-F238E27FC236}">
                <a16:creationId xmlns:a16="http://schemas.microsoft.com/office/drawing/2014/main" id="{2767C312-8489-2F49-BC10-98BC94F09D86}"/>
              </a:ext>
            </a:extLst>
          </p:cNvPr>
          <p:cNvGrpSpPr/>
          <p:nvPr userDrawn="1"/>
        </p:nvGrpSpPr>
        <p:grpSpPr>
          <a:xfrm>
            <a:off x="19546223" y="6592998"/>
            <a:ext cx="1881150" cy="1303272"/>
            <a:chOff x="10395989" y="4144046"/>
            <a:chExt cx="940575" cy="651636"/>
          </a:xfrm>
        </p:grpSpPr>
        <p:sp>
          <p:nvSpPr>
            <p:cNvPr id="16" name="Metin Yer Tutucusu 28">
              <a:extLst>
                <a:ext uri="{FF2B5EF4-FFF2-40B4-BE49-F238E27FC236}">
                  <a16:creationId xmlns:a16="http://schemas.microsoft.com/office/drawing/2014/main" id="{2536C56E-D37E-D149-ADD3-1F754FD6D2EE}"/>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7" name="Metin Yer Tutucusu 28">
              <a:extLst>
                <a:ext uri="{FF2B5EF4-FFF2-40B4-BE49-F238E27FC236}">
                  <a16:creationId xmlns:a16="http://schemas.microsoft.com/office/drawing/2014/main" id="{C296EA33-5B19-7C47-B8F2-7CA0640118D5}"/>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sp>
        <p:nvSpPr>
          <p:cNvPr id="20" name="Metin Yer Tutucusu 19">
            <a:extLst>
              <a:ext uri="{FF2B5EF4-FFF2-40B4-BE49-F238E27FC236}">
                <a16:creationId xmlns:a16="http://schemas.microsoft.com/office/drawing/2014/main" id="{AD174699-07D0-3348-95B6-0E71393D1257}"/>
              </a:ext>
            </a:extLst>
          </p:cNvPr>
          <p:cNvSpPr>
            <a:spLocks noGrp="1"/>
          </p:cNvSpPr>
          <p:nvPr>
            <p:ph type="body" sz="quarter" idx="10" hasCustomPrompt="1"/>
          </p:nvPr>
        </p:nvSpPr>
        <p:spPr>
          <a:xfrm>
            <a:off x="682681" y="531975"/>
            <a:ext cx="14239874" cy="1481431"/>
          </a:xfrm>
          <a:prstGeom prst="rect">
            <a:avLst/>
          </a:prstGeo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2" name="Metin Yer Tutucusu 21">
            <a:extLst>
              <a:ext uri="{FF2B5EF4-FFF2-40B4-BE49-F238E27FC236}">
                <a16:creationId xmlns:a16="http://schemas.microsoft.com/office/drawing/2014/main" id="{17E22EDB-C01B-9B49-BC72-F2961AD16529}"/>
              </a:ext>
            </a:extLst>
          </p:cNvPr>
          <p:cNvSpPr>
            <a:spLocks noGrp="1"/>
          </p:cNvSpPr>
          <p:nvPr>
            <p:ph type="body" sz="quarter" idx="11" hasCustomPrompt="1"/>
          </p:nvPr>
        </p:nvSpPr>
        <p:spPr>
          <a:xfrm>
            <a:off x="5126900" y="4864937"/>
            <a:ext cx="14224000" cy="2462213"/>
          </a:xfrm>
          <a:prstGeom prst="rect">
            <a:avLst/>
          </a:prstGeom>
          <a:noFill/>
          <a:ln w="12700" cap="flat">
            <a:noFill/>
            <a:miter lim="400000"/>
          </a:ln>
          <a:effectLst/>
        </p:spPr>
        <p:txBody>
          <a:bodyPr wrap="square" lIns="0" tIns="0" rIns="0" bIns="0" numCol="1" anchor="t">
            <a:spAutoFit/>
          </a:bodyPr>
          <a:lstStyle>
            <a:lvl1pPr>
              <a:defRPr kumimoji="0" lang="tr-TR" sz="80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4" name="Metin Yer Tutucusu 23">
            <a:extLst>
              <a:ext uri="{FF2B5EF4-FFF2-40B4-BE49-F238E27FC236}">
                <a16:creationId xmlns:a16="http://schemas.microsoft.com/office/drawing/2014/main" id="{D014D2A6-CD38-A14A-A365-2FCD59B82787}"/>
              </a:ext>
            </a:extLst>
          </p:cNvPr>
          <p:cNvSpPr>
            <a:spLocks noGrp="1"/>
          </p:cNvSpPr>
          <p:nvPr>
            <p:ph type="body" sz="quarter" idx="12" hasCustomPrompt="1"/>
          </p:nvPr>
        </p:nvSpPr>
        <p:spPr>
          <a:xfrm>
            <a:off x="9053421" y="8726572"/>
            <a:ext cx="5375274" cy="1354217"/>
          </a:xfrm>
          <a:prstGeom prst="rect">
            <a:avLst/>
          </a:prstGeom>
          <a:noFill/>
          <a:ln w="12700" cap="flat">
            <a:noFill/>
            <a:miter lim="400000"/>
          </a:ln>
          <a:effectLst/>
        </p:spPr>
        <p:txBody>
          <a:bodyPr wrap="square" lIns="0" tIns="0" rIns="0" bIns="0" numCol="1" anchor="t">
            <a:spAutoFit/>
          </a:bodyPr>
          <a:lstStyle>
            <a:lvl1pPr>
              <a:defRPr kumimoji="0" lang="tr-TR" sz="88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
        <p:nvSpPr>
          <p:cNvPr id="26" name="Metin Yer Tutucusu 25">
            <a:extLst>
              <a:ext uri="{FF2B5EF4-FFF2-40B4-BE49-F238E27FC236}">
                <a16:creationId xmlns:a16="http://schemas.microsoft.com/office/drawing/2014/main" id="{EE1D5064-1646-1942-8F4E-E428300ABCAF}"/>
              </a:ext>
            </a:extLst>
          </p:cNvPr>
          <p:cNvSpPr>
            <a:spLocks noGrp="1"/>
          </p:cNvSpPr>
          <p:nvPr>
            <p:ph type="body" sz="quarter" idx="13" hasCustomPrompt="1"/>
          </p:nvPr>
        </p:nvSpPr>
        <p:spPr>
          <a:xfrm>
            <a:off x="22786723" y="12620166"/>
            <a:ext cx="1530350" cy="516232"/>
          </a:xfrm>
          <a:prstGeom prst="rect">
            <a:avLst/>
          </a:prstGeom>
        </p:spPr>
        <p:txBody>
          <a:bodyPr wrap="square">
            <a:spAutoFit/>
          </a:bodyPr>
          <a:lstStyle>
            <a:lvl1pPr>
              <a:defRPr kumimoji="0" lang="tr-TR" normalizeH="0" dirty="0">
                <a:solidFill>
                  <a:schemeClr val="bg1"/>
                </a:solidFill>
                <a:effectLst/>
                <a:uLnTx/>
              </a:defRPr>
            </a:lvl1pPr>
          </a:lstStyle>
          <a:p>
            <a:pPr lvl="0" algn="ctr" defTabSz="825418" rtl="0" eaLnBrk="1" hangingPunct="0">
              <a:lnSpc>
                <a:spcPct val="120000"/>
              </a:lnSpc>
            </a:pPr>
            <a:fld id="{86CB4B4D-7CA3-9044-876B-883B54F8677D}" type="slidenum">
              <a:rPr lang="tr-TR" spc="0" smtClean="0">
                <a:solidFill>
                  <a:schemeClr val="bg1"/>
                </a:solidFill>
              </a:rPr>
              <a:pPr lvl="0" algn="ctr" defTabSz="825418" rtl="0" eaLnBrk="1" hangingPunct="0">
                <a:lnSpc>
                  <a:spcPct val="120000"/>
                </a:lnSpc>
              </a:pPr>
              <a:t>‹#›</a:t>
            </a:fld>
            <a:endParaRPr lang="tr-TR"/>
          </a:p>
        </p:txBody>
      </p:sp>
    </p:spTree>
    <p:extLst>
      <p:ext uri="{BB962C8B-B14F-4D97-AF65-F5344CB8AC3E}">
        <p14:creationId xmlns:p14="http://schemas.microsoft.com/office/powerpoint/2010/main" val="2196529959"/>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BB941586-CA8F-324F-B2F9-70CCBD3DF350}"/>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l="1347" t="1339" r="1113" b="5009"/>
          <a:stretch/>
        </p:blipFill>
        <p:spPr>
          <a:xfrm>
            <a:off x="-1" y="0"/>
            <a:ext cx="24384002" cy="13716000"/>
          </a:xfrm>
          <a:prstGeom prst="rect">
            <a:avLst/>
          </a:prstGeom>
        </p:spPr>
      </p:pic>
      <p:pic>
        <p:nvPicPr>
          <p:cNvPr id="4" name="Resim 3">
            <a:extLst>
              <a:ext uri="{FF2B5EF4-FFF2-40B4-BE49-F238E27FC236}">
                <a16:creationId xmlns:a16="http://schemas.microsoft.com/office/drawing/2014/main" id="{FF3936DA-4EB8-8B4B-B9CF-2D82BEBDA074}"/>
              </a:ext>
            </a:extLst>
          </p:cNvPr>
          <p:cNvPicPr>
            <a:picLocks noChangeAspect="1"/>
          </p:cNvPicPr>
          <p:nvPr userDrawn="1"/>
        </p:nvPicPr>
        <p:blipFill rotWithShape="1">
          <a:blip r:embed="rId4">
            <a:alphaModFix amt="24000"/>
          </a:blip>
          <a:srcRect t="1206" b="14419"/>
          <a:stretch/>
        </p:blipFill>
        <p:spPr>
          <a:xfrm>
            <a:off x="0" y="0"/>
            <a:ext cx="24384000" cy="13716000"/>
          </a:xfrm>
          <a:prstGeom prst="rect">
            <a:avLst/>
          </a:prstGeom>
        </p:spPr>
      </p:pic>
      <p:sp>
        <p:nvSpPr>
          <p:cNvPr id="5" name="Serbest Form 99">
            <a:extLst>
              <a:ext uri="{FF2B5EF4-FFF2-40B4-BE49-F238E27FC236}">
                <a16:creationId xmlns:a16="http://schemas.microsoft.com/office/drawing/2014/main" id="{D3A43166-0449-5944-9BB9-4E3B5903BAE8}"/>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2C90E9D1-92A0-D241-A15D-B4FAB3CA99C2}"/>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0A50C760-A316-7E46-B98F-1ACCEE002D6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EE0F32ED-60F3-1649-B601-456C7AA7CB4C}"/>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cxnSp>
        <p:nvCxnSpPr>
          <p:cNvPr id="9" name="Düz Bağlayıcı 6">
            <a:extLst>
              <a:ext uri="{FF2B5EF4-FFF2-40B4-BE49-F238E27FC236}">
                <a16:creationId xmlns:a16="http://schemas.microsoft.com/office/drawing/2014/main" id="{5DB7313C-D18C-A843-A030-854248E6F7E5}"/>
              </a:ext>
            </a:extLst>
          </p:cNvPr>
          <p:cNvCxnSpPr>
            <a:cxnSpLocks/>
          </p:cNvCxnSpPr>
          <p:nvPr userDrawn="1"/>
        </p:nvCxnSpPr>
        <p:spPr>
          <a:xfrm flipH="1">
            <a:off x="19490862" y="-213755"/>
            <a:ext cx="364680" cy="4850390"/>
          </a:xfrm>
          <a:prstGeom prst="line">
            <a:avLst/>
          </a:prstGeom>
          <a:noFill/>
          <a:ln w="6350" cap="flat">
            <a:solidFill>
              <a:srgbClr val="C8102E"/>
            </a:solidFill>
            <a:prstDash val="solid"/>
            <a:miter lim="400000"/>
          </a:ln>
          <a:effectLst/>
          <a:sp3d/>
        </p:spPr>
        <p:style>
          <a:lnRef idx="0">
            <a:scrgbClr r="0" g="0" b="0"/>
          </a:lnRef>
          <a:fillRef idx="0">
            <a:scrgbClr r="0" g="0" b="0"/>
          </a:fillRef>
          <a:effectRef idx="0">
            <a:scrgbClr r="0" g="0" b="0"/>
          </a:effectRef>
          <a:fontRef idx="none"/>
        </p:style>
      </p:cxnSp>
      <p:cxnSp>
        <p:nvCxnSpPr>
          <p:cNvPr id="10" name="Düz Bağlayıcı 53">
            <a:extLst>
              <a:ext uri="{FF2B5EF4-FFF2-40B4-BE49-F238E27FC236}">
                <a16:creationId xmlns:a16="http://schemas.microsoft.com/office/drawing/2014/main" id="{119A55F1-60AF-6C41-AA32-04C37A908C3F}"/>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grpSp>
        <p:nvGrpSpPr>
          <p:cNvPr id="13" name="Group 2">
            <a:extLst>
              <a:ext uri="{FF2B5EF4-FFF2-40B4-BE49-F238E27FC236}">
                <a16:creationId xmlns:a16="http://schemas.microsoft.com/office/drawing/2014/main" id="{B9901292-903C-AA44-B42A-E09F3AC2D06D}"/>
              </a:ext>
            </a:extLst>
          </p:cNvPr>
          <p:cNvGrpSpPr/>
          <p:nvPr userDrawn="1"/>
        </p:nvGrpSpPr>
        <p:grpSpPr>
          <a:xfrm flipV="1">
            <a:off x="2741569" y="3623798"/>
            <a:ext cx="1881150" cy="1303272"/>
            <a:chOff x="6020564" y="1885101"/>
            <a:chExt cx="940575" cy="651636"/>
          </a:xfrm>
        </p:grpSpPr>
        <p:sp>
          <p:nvSpPr>
            <p:cNvPr id="14" name="Metin Yer Tutucusu 28">
              <a:extLst>
                <a:ext uri="{FF2B5EF4-FFF2-40B4-BE49-F238E27FC236}">
                  <a16:creationId xmlns:a16="http://schemas.microsoft.com/office/drawing/2014/main" id="{9F0E871B-AF99-6D4C-AA01-23D930594F6C}"/>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5" name="Metin Yer Tutucusu 28">
              <a:extLst>
                <a:ext uri="{FF2B5EF4-FFF2-40B4-BE49-F238E27FC236}">
                  <a16:creationId xmlns:a16="http://schemas.microsoft.com/office/drawing/2014/main" id="{8AA72D8B-39BE-4F4F-AF66-7A044412D033}"/>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grpSp>
        <p:nvGrpSpPr>
          <p:cNvPr id="16" name="Group 4">
            <a:extLst>
              <a:ext uri="{FF2B5EF4-FFF2-40B4-BE49-F238E27FC236}">
                <a16:creationId xmlns:a16="http://schemas.microsoft.com/office/drawing/2014/main" id="{C19DBA9B-84A0-034C-90F5-D500E3B9791A}"/>
              </a:ext>
            </a:extLst>
          </p:cNvPr>
          <p:cNvGrpSpPr/>
          <p:nvPr userDrawn="1"/>
        </p:nvGrpSpPr>
        <p:grpSpPr>
          <a:xfrm>
            <a:off x="19546223" y="6592998"/>
            <a:ext cx="1881150" cy="1303272"/>
            <a:chOff x="10395989" y="4144046"/>
            <a:chExt cx="940575" cy="651636"/>
          </a:xfrm>
        </p:grpSpPr>
        <p:sp>
          <p:nvSpPr>
            <p:cNvPr id="17" name="Metin Yer Tutucusu 28">
              <a:extLst>
                <a:ext uri="{FF2B5EF4-FFF2-40B4-BE49-F238E27FC236}">
                  <a16:creationId xmlns:a16="http://schemas.microsoft.com/office/drawing/2014/main" id="{BA808CAB-11F7-7746-B71D-FE34A5F7E9B9}"/>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8" name="Metin Yer Tutucusu 28">
              <a:extLst>
                <a:ext uri="{FF2B5EF4-FFF2-40B4-BE49-F238E27FC236}">
                  <a16:creationId xmlns:a16="http://schemas.microsoft.com/office/drawing/2014/main" id="{78C2E1A2-2FB8-BE4A-89AC-EFEA4D45A920}"/>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sp>
        <p:nvSpPr>
          <p:cNvPr id="21" name="Metin Yer Tutucusu 20">
            <a:extLst>
              <a:ext uri="{FF2B5EF4-FFF2-40B4-BE49-F238E27FC236}">
                <a16:creationId xmlns:a16="http://schemas.microsoft.com/office/drawing/2014/main" id="{654503BA-7D75-3D43-9A05-A6874F02BE08}"/>
              </a:ext>
            </a:extLst>
          </p:cNvPr>
          <p:cNvSpPr>
            <a:spLocks noGrp="1"/>
          </p:cNvSpPr>
          <p:nvPr>
            <p:ph type="body" sz="quarter" idx="10" hasCustomPrompt="1"/>
          </p:nvPr>
        </p:nvSpPr>
        <p:spPr>
          <a:xfrm>
            <a:off x="690880" y="550719"/>
            <a:ext cx="133699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3" name="Metin Yer Tutucusu 22">
            <a:extLst>
              <a:ext uri="{FF2B5EF4-FFF2-40B4-BE49-F238E27FC236}">
                <a16:creationId xmlns:a16="http://schemas.microsoft.com/office/drawing/2014/main" id="{3910E387-09C9-0649-8F9A-68FC2E3201D8}"/>
              </a:ext>
            </a:extLst>
          </p:cNvPr>
          <p:cNvSpPr>
            <a:spLocks noGrp="1"/>
          </p:cNvSpPr>
          <p:nvPr>
            <p:ph type="body" sz="quarter" idx="11" hasCustomPrompt="1"/>
          </p:nvPr>
        </p:nvSpPr>
        <p:spPr>
          <a:xfrm>
            <a:off x="5229161" y="4905957"/>
            <a:ext cx="13898834" cy="2462213"/>
          </a:xfrm>
          <a:noFill/>
          <a:ln w="12700" cap="flat">
            <a:noFill/>
            <a:miter lim="400000"/>
          </a:ln>
          <a:effectLst/>
        </p:spPr>
        <p:txBody>
          <a:bodyPr wrap="square" lIns="0" tIns="0" rIns="0" bIns="0" numCol="1" anchor="t">
            <a:spAutoFit/>
          </a:bodyPr>
          <a:lstStyle>
            <a:lvl1pPr>
              <a:defRPr kumimoji="0" lang="tr-TR" sz="80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25" name="Metin Yer Tutucusu 24">
            <a:extLst>
              <a:ext uri="{FF2B5EF4-FFF2-40B4-BE49-F238E27FC236}">
                <a16:creationId xmlns:a16="http://schemas.microsoft.com/office/drawing/2014/main" id="{8F980D46-401A-B047-9F8F-6B8324662D02}"/>
              </a:ext>
            </a:extLst>
          </p:cNvPr>
          <p:cNvSpPr>
            <a:spLocks noGrp="1"/>
          </p:cNvSpPr>
          <p:nvPr>
            <p:ph type="body" sz="quarter" idx="12" hasCustomPrompt="1"/>
          </p:nvPr>
        </p:nvSpPr>
        <p:spPr>
          <a:xfrm>
            <a:off x="7113496" y="8726573"/>
            <a:ext cx="9255124" cy="1354217"/>
          </a:xfrm>
          <a:noFill/>
          <a:ln w="12700" cap="flat">
            <a:noFill/>
            <a:miter lim="400000"/>
          </a:ln>
          <a:effectLst/>
        </p:spPr>
        <p:txBody>
          <a:bodyPr wrap="square" lIns="0" tIns="0" rIns="0" bIns="0" numCol="1" anchor="t">
            <a:spAutoFit/>
          </a:bodyPr>
          <a:lstStyle>
            <a:lvl1pPr>
              <a:defRPr kumimoji="0" lang="tr-TR" sz="88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423388993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8_Özel Düzen">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172B1ED5-CBDE-7343-AFBE-C8BD4C39F06D}"/>
              </a:ext>
            </a:extLst>
          </p:cNvPr>
          <p:cNvPicPr>
            <a:picLocks noChangeAspect="1"/>
          </p:cNvPicPr>
          <p:nvPr userDrawn="1"/>
        </p:nvPicPr>
        <p:blipFill rotWithShape="1">
          <a:blip r:embed="rId2">
            <a:alphaModFix/>
          </a:blip>
          <a:srcRect/>
          <a:stretch/>
        </p:blipFill>
        <p:spPr>
          <a:xfrm>
            <a:off x="-4" y="0"/>
            <a:ext cx="24384000" cy="13716000"/>
          </a:xfrm>
          <a:prstGeom prst="rect">
            <a:avLst/>
          </a:prstGeom>
        </p:spPr>
      </p:pic>
      <p:pic>
        <p:nvPicPr>
          <p:cNvPr id="4" name="Resim 3">
            <a:extLst>
              <a:ext uri="{FF2B5EF4-FFF2-40B4-BE49-F238E27FC236}">
                <a16:creationId xmlns:a16="http://schemas.microsoft.com/office/drawing/2014/main" id="{A78A9E6E-5146-1540-B436-61B9866F661F}"/>
              </a:ext>
            </a:extLst>
          </p:cNvPr>
          <p:cNvPicPr>
            <a:picLocks noChangeAspect="1"/>
          </p:cNvPicPr>
          <p:nvPr userDrawn="1"/>
        </p:nvPicPr>
        <p:blipFill rotWithShape="1">
          <a:blip r:embed="rId3">
            <a:grayscl/>
            <a:alphaModFix amt="32000"/>
            <a:extLst>
              <a:ext uri="{BEBA8EAE-BF5A-486C-A8C5-ECC9F3942E4B}">
                <a14:imgProps xmlns:a14="http://schemas.microsoft.com/office/drawing/2010/main">
                  <a14:imgLayer r:embed="rId4">
                    <a14:imgEffect>
                      <a14:brightnessContrast bright="-40000"/>
                    </a14:imgEffect>
                  </a14:imgLayer>
                </a14:imgProps>
              </a:ext>
            </a:extLst>
          </a:blip>
          <a:srcRect t="1206" b="14419"/>
          <a:stretch/>
        </p:blipFill>
        <p:spPr>
          <a:xfrm>
            <a:off x="0" y="0"/>
            <a:ext cx="24384000" cy="13716000"/>
          </a:xfrm>
          <a:prstGeom prst="rect">
            <a:avLst/>
          </a:prstGeom>
        </p:spPr>
      </p:pic>
      <p:sp>
        <p:nvSpPr>
          <p:cNvPr id="5" name="Serbest Form 99">
            <a:extLst>
              <a:ext uri="{FF2B5EF4-FFF2-40B4-BE49-F238E27FC236}">
                <a16:creationId xmlns:a16="http://schemas.microsoft.com/office/drawing/2014/main" id="{8085B153-36A1-564B-AF97-B676F8C25283}"/>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6AD2E1CD-00E6-1144-BCA9-0A7AB42E1A00}"/>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3E7EE1AE-D0CB-064F-81D7-5CC995BAD927}"/>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845BEC76-97AC-E844-B3D4-2A19CAA9BA9C}"/>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cxnSp>
        <p:nvCxnSpPr>
          <p:cNvPr id="9" name="Düz Bağlayıcı 6">
            <a:extLst>
              <a:ext uri="{FF2B5EF4-FFF2-40B4-BE49-F238E27FC236}">
                <a16:creationId xmlns:a16="http://schemas.microsoft.com/office/drawing/2014/main" id="{FA40D1AF-5A1D-AF4B-AAE9-55125C176CFB}"/>
              </a:ext>
            </a:extLst>
          </p:cNvPr>
          <p:cNvCxnSpPr>
            <a:cxnSpLocks/>
          </p:cNvCxnSpPr>
          <p:nvPr userDrawn="1"/>
        </p:nvCxnSpPr>
        <p:spPr>
          <a:xfrm flipH="1">
            <a:off x="19490862" y="-213755"/>
            <a:ext cx="364680" cy="4850390"/>
          </a:xfrm>
          <a:prstGeom prst="line">
            <a:avLst/>
          </a:prstGeom>
          <a:noFill/>
          <a:ln w="635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10" name="Düz Bağlayıcı 53">
            <a:extLst>
              <a:ext uri="{FF2B5EF4-FFF2-40B4-BE49-F238E27FC236}">
                <a16:creationId xmlns:a16="http://schemas.microsoft.com/office/drawing/2014/main" id="{073DE816-2E8A-B945-A4CB-3C84618FB2B2}"/>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grpSp>
        <p:nvGrpSpPr>
          <p:cNvPr id="13" name="Group 2">
            <a:extLst>
              <a:ext uri="{FF2B5EF4-FFF2-40B4-BE49-F238E27FC236}">
                <a16:creationId xmlns:a16="http://schemas.microsoft.com/office/drawing/2014/main" id="{C0973676-F229-2043-B35E-1E92EE532960}"/>
              </a:ext>
            </a:extLst>
          </p:cNvPr>
          <p:cNvGrpSpPr/>
          <p:nvPr userDrawn="1"/>
        </p:nvGrpSpPr>
        <p:grpSpPr>
          <a:xfrm flipV="1">
            <a:off x="2741569" y="3623798"/>
            <a:ext cx="1881150" cy="1303272"/>
            <a:chOff x="6020564" y="1885101"/>
            <a:chExt cx="940575" cy="651636"/>
          </a:xfrm>
        </p:grpSpPr>
        <p:sp>
          <p:nvSpPr>
            <p:cNvPr id="14" name="Metin Yer Tutucusu 28">
              <a:extLst>
                <a:ext uri="{FF2B5EF4-FFF2-40B4-BE49-F238E27FC236}">
                  <a16:creationId xmlns:a16="http://schemas.microsoft.com/office/drawing/2014/main" id="{7752381A-E3F1-BA43-92AE-DEC797D18012}"/>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5" name="Metin Yer Tutucusu 28">
              <a:extLst>
                <a:ext uri="{FF2B5EF4-FFF2-40B4-BE49-F238E27FC236}">
                  <a16:creationId xmlns:a16="http://schemas.microsoft.com/office/drawing/2014/main" id="{68DDCB3A-5AA3-7347-8748-B78F23F30525}"/>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grpSp>
        <p:nvGrpSpPr>
          <p:cNvPr id="16" name="Group 4">
            <a:extLst>
              <a:ext uri="{FF2B5EF4-FFF2-40B4-BE49-F238E27FC236}">
                <a16:creationId xmlns:a16="http://schemas.microsoft.com/office/drawing/2014/main" id="{AED88C49-E199-064B-B99E-C65DA3370E3A}"/>
              </a:ext>
            </a:extLst>
          </p:cNvPr>
          <p:cNvGrpSpPr/>
          <p:nvPr userDrawn="1"/>
        </p:nvGrpSpPr>
        <p:grpSpPr>
          <a:xfrm>
            <a:off x="19546223" y="6592998"/>
            <a:ext cx="1881150" cy="1303272"/>
            <a:chOff x="10395989" y="4144046"/>
            <a:chExt cx="940575" cy="651636"/>
          </a:xfrm>
        </p:grpSpPr>
        <p:sp>
          <p:nvSpPr>
            <p:cNvPr id="17" name="Metin Yer Tutucusu 28">
              <a:extLst>
                <a:ext uri="{FF2B5EF4-FFF2-40B4-BE49-F238E27FC236}">
                  <a16:creationId xmlns:a16="http://schemas.microsoft.com/office/drawing/2014/main" id="{0DFE0AFC-61B2-A041-894F-5087A939EC26}"/>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8" name="Metin Yer Tutucusu 28">
              <a:extLst>
                <a:ext uri="{FF2B5EF4-FFF2-40B4-BE49-F238E27FC236}">
                  <a16:creationId xmlns:a16="http://schemas.microsoft.com/office/drawing/2014/main" id="{FD07BA95-21D7-284A-9244-DD1603104F26}"/>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sp>
        <p:nvSpPr>
          <p:cNvPr id="21" name="Metin Yer Tutucusu 20">
            <a:extLst>
              <a:ext uri="{FF2B5EF4-FFF2-40B4-BE49-F238E27FC236}">
                <a16:creationId xmlns:a16="http://schemas.microsoft.com/office/drawing/2014/main" id="{947F5FF9-2A78-4D4F-97A7-2D09AFA0A11A}"/>
              </a:ext>
            </a:extLst>
          </p:cNvPr>
          <p:cNvSpPr>
            <a:spLocks noGrp="1"/>
          </p:cNvSpPr>
          <p:nvPr>
            <p:ph type="body" sz="quarter" idx="10" hasCustomPrompt="1"/>
          </p:nvPr>
        </p:nvSpPr>
        <p:spPr>
          <a:xfrm>
            <a:off x="693388" y="542235"/>
            <a:ext cx="14592300" cy="1481431"/>
          </a:xfrm>
          <a:prstGeom prst="rect">
            <a:avLst/>
          </a:prstGeo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3" name="Metin Yer Tutucusu 22">
            <a:extLst>
              <a:ext uri="{FF2B5EF4-FFF2-40B4-BE49-F238E27FC236}">
                <a16:creationId xmlns:a16="http://schemas.microsoft.com/office/drawing/2014/main" id="{8BF3CFAA-2C08-EA49-8DAD-5B9DC301556C}"/>
              </a:ext>
            </a:extLst>
          </p:cNvPr>
          <p:cNvSpPr>
            <a:spLocks noGrp="1"/>
          </p:cNvSpPr>
          <p:nvPr>
            <p:ph type="body" sz="quarter" idx="11" hasCustomPrompt="1"/>
          </p:nvPr>
        </p:nvSpPr>
        <p:spPr>
          <a:xfrm>
            <a:off x="5169697" y="4864937"/>
            <a:ext cx="14144626" cy="2462213"/>
          </a:xfrm>
          <a:prstGeom prst="rect">
            <a:avLst/>
          </a:prstGeom>
          <a:noFill/>
          <a:ln w="12700" cap="flat">
            <a:noFill/>
            <a:miter lim="400000"/>
          </a:ln>
          <a:effectLst/>
        </p:spPr>
        <p:txBody>
          <a:bodyPr wrap="square" lIns="0" tIns="0" rIns="0" bIns="0" numCol="1" anchor="t">
            <a:spAutoFit/>
          </a:bodyPr>
          <a:lstStyle>
            <a:lvl1pPr>
              <a:defRPr kumimoji="0" lang="tr-TR" sz="80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4" name="Metin Yer Tutucusu 20">
            <a:extLst>
              <a:ext uri="{FF2B5EF4-FFF2-40B4-BE49-F238E27FC236}">
                <a16:creationId xmlns:a16="http://schemas.microsoft.com/office/drawing/2014/main" id="{AC57769A-5E6B-DE4B-B45F-C2DBD137682F}"/>
              </a:ext>
            </a:extLst>
          </p:cNvPr>
          <p:cNvSpPr>
            <a:spLocks noGrp="1"/>
          </p:cNvSpPr>
          <p:nvPr>
            <p:ph type="body" sz="quarter" idx="12" hasCustomPrompt="1"/>
          </p:nvPr>
        </p:nvSpPr>
        <p:spPr>
          <a:xfrm>
            <a:off x="9429332" y="8533589"/>
            <a:ext cx="14592300" cy="1481431"/>
          </a:xfrm>
          <a:prstGeom prst="rect">
            <a:avLst/>
          </a:prstGeo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Bill Gates</a:t>
            </a:r>
          </a:p>
        </p:txBody>
      </p:sp>
    </p:spTree>
    <p:extLst>
      <p:ext uri="{BB962C8B-B14F-4D97-AF65-F5344CB8AC3E}">
        <p14:creationId xmlns:p14="http://schemas.microsoft.com/office/powerpoint/2010/main" val="117010423"/>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FFFB709B-432A-9F4F-A163-6AFAF4441E3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cxnSp>
        <p:nvCxnSpPr>
          <p:cNvPr id="5" name="Düz Bağlayıcı 4">
            <a:extLst>
              <a:ext uri="{FF2B5EF4-FFF2-40B4-BE49-F238E27FC236}">
                <a16:creationId xmlns:a16="http://schemas.microsoft.com/office/drawing/2014/main" id="{04069172-DA42-9941-8B3B-ABFAD369A871}"/>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grpSp>
        <p:nvGrpSpPr>
          <p:cNvPr id="9" name="Grup 8">
            <a:extLst>
              <a:ext uri="{FF2B5EF4-FFF2-40B4-BE49-F238E27FC236}">
                <a16:creationId xmlns:a16="http://schemas.microsoft.com/office/drawing/2014/main" id="{C282077A-87E7-9742-AD54-4D7821A9447F}"/>
              </a:ext>
            </a:extLst>
          </p:cNvPr>
          <p:cNvGrpSpPr/>
          <p:nvPr userDrawn="1"/>
        </p:nvGrpSpPr>
        <p:grpSpPr>
          <a:xfrm>
            <a:off x="-2510765" y="3262505"/>
            <a:ext cx="22461554" cy="8352398"/>
            <a:chOff x="-30545" y="1631252"/>
            <a:chExt cx="11230777" cy="4176199"/>
          </a:xfrm>
        </p:grpSpPr>
        <p:sp>
          <p:nvSpPr>
            <p:cNvPr id="10" name="Rectangle 4">
              <a:extLst>
                <a:ext uri="{FF2B5EF4-FFF2-40B4-BE49-F238E27FC236}">
                  <a16:creationId xmlns:a16="http://schemas.microsoft.com/office/drawing/2014/main" id="{E67C3624-33E3-2E41-AA06-DADB8B0F3FAE}"/>
                </a:ext>
              </a:extLst>
            </p:cNvPr>
            <p:cNvSpPr/>
            <p:nvPr/>
          </p:nvSpPr>
          <p:spPr>
            <a:xfrm>
              <a:off x="3279816" y="4573327"/>
              <a:ext cx="960570" cy="261866"/>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1" name="Rectangle 1">
              <a:extLst>
                <a:ext uri="{FF2B5EF4-FFF2-40B4-BE49-F238E27FC236}">
                  <a16:creationId xmlns:a16="http://schemas.microsoft.com/office/drawing/2014/main" id="{19DE1326-C84A-1E42-B053-B70FEF90B67F}"/>
                </a:ext>
              </a:extLst>
            </p:cNvPr>
            <p:cNvSpPr/>
            <p:nvPr/>
          </p:nvSpPr>
          <p:spPr>
            <a:xfrm>
              <a:off x="-30545" y="5545585"/>
              <a:ext cx="3298353" cy="261866"/>
            </a:xfrm>
            <a:prstGeom prst="rect">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2" name="Oval 11">
              <a:extLst>
                <a:ext uri="{FF2B5EF4-FFF2-40B4-BE49-F238E27FC236}">
                  <a16:creationId xmlns:a16="http://schemas.microsoft.com/office/drawing/2014/main" id="{34447A42-3553-3F4F-A8FE-33203392E8F6}"/>
                </a:ext>
              </a:extLst>
            </p:cNvPr>
            <p:cNvSpPr/>
            <p:nvPr/>
          </p:nvSpPr>
          <p:spPr>
            <a:xfrm>
              <a:off x="2654343" y="4554445"/>
              <a:ext cx="1253006" cy="1253006"/>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3" name="Oval 12">
              <a:extLst>
                <a:ext uri="{FF2B5EF4-FFF2-40B4-BE49-F238E27FC236}">
                  <a16:creationId xmlns:a16="http://schemas.microsoft.com/office/drawing/2014/main" id="{A0F69DBE-643A-5F48-8018-72FD9EF1C17C}"/>
                </a:ext>
              </a:extLst>
            </p:cNvPr>
            <p:cNvSpPr/>
            <p:nvPr/>
          </p:nvSpPr>
          <p:spPr>
            <a:xfrm>
              <a:off x="2927201" y="4827303"/>
              <a:ext cx="707290" cy="707290"/>
            </a:xfrm>
            <a:prstGeom prst="ellipse">
              <a:avLst/>
            </a:prstGeom>
            <a:blipFill>
              <a:blip r:embed="rId4">
                <a:extLst>
                  <a:ext uri="{BEBA8EAE-BF5A-486C-A8C5-ECC9F3942E4B}">
                    <a14:imgProps xmlns:a14="http://schemas.microsoft.com/office/drawing/2010/main">
                      <a14:imgLayer r:embed="rId5">
                        <a14:imgEffect>
                          <a14:saturation sat="0"/>
                        </a14:imgEffect>
                      </a14:imgLayer>
                    </a14:imgProps>
                  </a:ext>
                </a:extLst>
              </a:blip>
              <a:stretch>
                <a:fillRect l="-63777" t="-34110" r="-74957" b="-9144"/>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p>
          </p:txBody>
        </p:sp>
        <p:sp>
          <p:nvSpPr>
            <p:cNvPr id="14" name="Rectangle 9">
              <a:extLst>
                <a:ext uri="{FF2B5EF4-FFF2-40B4-BE49-F238E27FC236}">
                  <a16:creationId xmlns:a16="http://schemas.microsoft.com/office/drawing/2014/main" id="{F6C55A58-B96A-4F4E-8974-9DE994A08065}"/>
                </a:ext>
              </a:extLst>
            </p:cNvPr>
            <p:cNvSpPr/>
            <p:nvPr/>
          </p:nvSpPr>
          <p:spPr>
            <a:xfrm>
              <a:off x="4259964" y="3596281"/>
              <a:ext cx="960570" cy="261866"/>
            </a:xfrm>
            <a:prstGeom prst="rect">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5" name="Grup 14">
              <a:extLst>
                <a:ext uri="{FF2B5EF4-FFF2-40B4-BE49-F238E27FC236}">
                  <a16:creationId xmlns:a16="http://schemas.microsoft.com/office/drawing/2014/main" id="{A808B293-75D9-7B4D-9DDB-12D1E16D8D1E}"/>
                </a:ext>
              </a:extLst>
            </p:cNvPr>
            <p:cNvGrpSpPr/>
            <p:nvPr/>
          </p:nvGrpSpPr>
          <p:grpSpPr>
            <a:xfrm>
              <a:off x="3634491" y="3585289"/>
              <a:ext cx="1253006" cy="1253006"/>
              <a:chOff x="3634491" y="3585289"/>
              <a:chExt cx="1253006" cy="1253006"/>
            </a:xfrm>
          </p:grpSpPr>
          <p:sp>
            <p:nvSpPr>
              <p:cNvPr id="24" name="Oval 23">
                <a:extLst>
                  <a:ext uri="{FF2B5EF4-FFF2-40B4-BE49-F238E27FC236}">
                    <a16:creationId xmlns:a16="http://schemas.microsoft.com/office/drawing/2014/main" id="{73B6E619-4507-A743-99E7-C69EAFBC15DE}"/>
                  </a:ext>
                </a:extLst>
              </p:cNvPr>
              <p:cNvSpPr/>
              <p:nvPr/>
            </p:nvSpPr>
            <p:spPr>
              <a:xfrm>
                <a:off x="3634491" y="3585289"/>
                <a:ext cx="1253006" cy="1253006"/>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5" name="Oval 24">
                <a:extLst>
                  <a:ext uri="{FF2B5EF4-FFF2-40B4-BE49-F238E27FC236}">
                    <a16:creationId xmlns:a16="http://schemas.microsoft.com/office/drawing/2014/main" id="{7EA34F1D-6658-8343-9D11-54E778937B66}"/>
                  </a:ext>
                </a:extLst>
              </p:cNvPr>
              <p:cNvSpPr/>
              <p:nvPr/>
            </p:nvSpPr>
            <p:spPr>
              <a:xfrm>
                <a:off x="3907349" y="3858147"/>
                <a:ext cx="707290" cy="707290"/>
              </a:xfrm>
              <a:prstGeom prst="ellipse">
                <a:avLst/>
              </a:prstGeom>
              <a:blipFill>
                <a:blip r:embed="rId4">
                  <a:extLst>
                    <a:ext uri="{BEBA8EAE-BF5A-486C-A8C5-ECC9F3942E4B}">
                      <a14:imgProps xmlns:a14="http://schemas.microsoft.com/office/drawing/2010/main">
                        <a14:imgLayer r:embed="rId6">
                          <a14:imgEffect>
                            <a14:saturation sat="0"/>
                          </a14:imgEffect>
                        </a14:imgLayer>
                      </a14:imgProps>
                    </a:ext>
                  </a:extLst>
                </a:blip>
                <a:stretch>
                  <a:fillRect l="-63777" t="-34110" r="-74957" b="-9144"/>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p>
            </p:txBody>
          </p:sp>
        </p:grpSp>
        <p:sp>
          <p:nvSpPr>
            <p:cNvPr id="16" name="Rectangle 16">
              <a:extLst>
                <a:ext uri="{FF2B5EF4-FFF2-40B4-BE49-F238E27FC236}">
                  <a16:creationId xmlns:a16="http://schemas.microsoft.com/office/drawing/2014/main" id="{BECD645D-5454-B642-BDEE-299CBFA6EBB3}"/>
                </a:ext>
              </a:extLst>
            </p:cNvPr>
            <p:cNvSpPr/>
            <p:nvPr/>
          </p:nvSpPr>
          <p:spPr>
            <a:xfrm>
              <a:off x="5240112" y="2616133"/>
              <a:ext cx="960570" cy="261866"/>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7" name="Grup 16">
              <a:extLst>
                <a:ext uri="{FF2B5EF4-FFF2-40B4-BE49-F238E27FC236}">
                  <a16:creationId xmlns:a16="http://schemas.microsoft.com/office/drawing/2014/main" id="{12DA2ACC-351E-2D41-83F1-845626874E9F}"/>
                </a:ext>
              </a:extLst>
            </p:cNvPr>
            <p:cNvGrpSpPr/>
            <p:nvPr/>
          </p:nvGrpSpPr>
          <p:grpSpPr>
            <a:xfrm>
              <a:off x="4614639" y="2605141"/>
              <a:ext cx="1253006" cy="1253006"/>
              <a:chOff x="4614639" y="2605141"/>
              <a:chExt cx="1253006" cy="1253006"/>
            </a:xfrm>
          </p:grpSpPr>
          <p:sp>
            <p:nvSpPr>
              <p:cNvPr id="22" name="Oval 21">
                <a:extLst>
                  <a:ext uri="{FF2B5EF4-FFF2-40B4-BE49-F238E27FC236}">
                    <a16:creationId xmlns:a16="http://schemas.microsoft.com/office/drawing/2014/main" id="{10E68912-EE46-B049-96BD-AAC9CB79371A}"/>
                  </a:ext>
                </a:extLst>
              </p:cNvPr>
              <p:cNvSpPr/>
              <p:nvPr/>
            </p:nvSpPr>
            <p:spPr>
              <a:xfrm>
                <a:off x="4614639" y="2605141"/>
                <a:ext cx="1253006" cy="1253006"/>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3" name="Oval 22">
                <a:extLst>
                  <a:ext uri="{FF2B5EF4-FFF2-40B4-BE49-F238E27FC236}">
                    <a16:creationId xmlns:a16="http://schemas.microsoft.com/office/drawing/2014/main" id="{CF2E866E-E74F-9B4A-A22F-0C8E86511557}"/>
                  </a:ext>
                </a:extLst>
              </p:cNvPr>
              <p:cNvSpPr/>
              <p:nvPr/>
            </p:nvSpPr>
            <p:spPr>
              <a:xfrm>
                <a:off x="4887497" y="2878000"/>
                <a:ext cx="707290" cy="707290"/>
              </a:xfrm>
              <a:prstGeom prst="ellipse">
                <a:avLst/>
              </a:prstGeom>
              <a:blipFill>
                <a:blip r:embed="rId4">
                  <a:extLst>
                    <a:ext uri="{BEBA8EAE-BF5A-486C-A8C5-ECC9F3942E4B}">
                      <a14:imgProps xmlns:a14="http://schemas.microsoft.com/office/drawing/2010/main">
                        <a14:imgLayer r:embed="rId7">
                          <a14:imgEffect>
                            <a14:saturation sat="0"/>
                          </a14:imgEffect>
                        </a14:imgLayer>
                      </a14:imgProps>
                    </a:ext>
                  </a:extLst>
                </a:blip>
                <a:stretch>
                  <a:fillRect l="-41394" t="-34111" r="-140239" b="-34886"/>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a:p>
            </p:txBody>
          </p:sp>
        </p:grpSp>
        <p:sp>
          <p:nvSpPr>
            <p:cNvPr id="18" name="Rectangle 21">
              <a:extLst>
                <a:ext uri="{FF2B5EF4-FFF2-40B4-BE49-F238E27FC236}">
                  <a16:creationId xmlns:a16="http://schemas.microsoft.com/office/drawing/2014/main" id="{CB3710DC-D932-0049-8671-27A9353676FA}"/>
                </a:ext>
              </a:extLst>
            </p:cNvPr>
            <p:cNvSpPr/>
            <p:nvPr/>
          </p:nvSpPr>
          <p:spPr>
            <a:xfrm>
              <a:off x="6216504" y="1642245"/>
              <a:ext cx="4983728" cy="261866"/>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9" name="Grup 18">
              <a:extLst>
                <a:ext uri="{FF2B5EF4-FFF2-40B4-BE49-F238E27FC236}">
                  <a16:creationId xmlns:a16="http://schemas.microsoft.com/office/drawing/2014/main" id="{DB95EFA3-8769-4243-B9EB-75BD0F9E2C16}"/>
                </a:ext>
              </a:extLst>
            </p:cNvPr>
            <p:cNvGrpSpPr/>
            <p:nvPr/>
          </p:nvGrpSpPr>
          <p:grpSpPr>
            <a:xfrm>
              <a:off x="5591031" y="1631252"/>
              <a:ext cx="1253006" cy="1253006"/>
              <a:chOff x="5591031" y="1631252"/>
              <a:chExt cx="1253006" cy="1253006"/>
            </a:xfrm>
          </p:grpSpPr>
          <p:sp>
            <p:nvSpPr>
              <p:cNvPr id="20" name="Oval 19">
                <a:extLst>
                  <a:ext uri="{FF2B5EF4-FFF2-40B4-BE49-F238E27FC236}">
                    <a16:creationId xmlns:a16="http://schemas.microsoft.com/office/drawing/2014/main" id="{619D18DB-5500-D741-8107-49F4536A992B}"/>
                  </a:ext>
                </a:extLst>
              </p:cNvPr>
              <p:cNvSpPr/>
              <p:nvPr/>
            </p:nvSpPr>
            <p:spPr>
              <a:xfrm>
                <a:off x="5591031" y="1631252"/>
                <a:ext cx="1253006" cy="1253006"/>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1" name="Oval 20">
                <a:extLst>
                  <a:ext uri="{FF2B5EF4-FFF2-40B4-BE49-F238E27FC236}">
                    <a16:creationId xmlns:a16="http://schemas.microsoft.com/office/drawing/2014/main" id="{FC3FC28C-905D-C349-AE3B-949C1989C3C8}"/>
                  </a:ext>
                </a:extLst>
              </p:cNvPr>
              <p:cNvSpPr/>
              <p:nvPr/>
            </p:nvSpPr>
            <p:spPr>
              <a:xfrm>
                <a:off x="5863890" y="1904111"/>
                <a:ext cx="707290" cy="707290"/>
              </a:xfrm>
              <a:prstGeom prst="ellipse">
                <a:avLst/>
              </a:prstGeom>
              <a:blipFill dpi="0" rotWithShape="0">
                <a:blip r:embed="rId4">
                  <a:extLst>
                    <a:ext uri="{BEBA8EAE-BF5A-486C-A8C5-ECC9F3942E4B}">
                      <a14:imgProps xmlns:a14="http://schemas.microsoft.com/office/drawing/2010/main">
                        <a14:imgLayer r:embed="rId8">
                          <a14:imgEffect>
                            <a14:saturation sat="0"/>
                          </a14:imgEffect>
                        </a14:imgLayer>
                      </a14:imgProps>
                    </a:ext>
                  </a:extLst>
                </a:blip>
                <a:srcRect/>
                <a:stretch>
                  <a:fillRect l="-63777" t="-34110" r="-74957" b="-9144"/>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a:p>
            </p:txBody>
          </p:sp>
        </p:grpSp>
      </p:grpSp>
      <p:pic>
        <p:nvPicPr>
          <p:cNvPr id="26" name="Resim 25" descr="nesne içeren bir resim&#10;&#10;&#10;&#10;Açıklama otomatik olarak oluşturuldu">
            <a:extLst>
              <a:ext uri="{FF2B5EF4-FFF2-40B4-BE49-F238E27FC236}">
                <a16:creationId xmlns:a16="http://schemas.microsoft.com/office/drawing/2014/main" id="{DA24D319-1703-3A4B-A7B6-4E1EF27BB11A}"/>
              </a:ext>
            </a:extLst>
          </p:cNvPr>
          <p:cNvPicPr>
            <a:picLocks noChangeAspect="1"/>
          </p:cNvPicPr>
          <p:nvPr userDrawn="1"/>
        </p:nvPicPr>
        <p:blipFill rotWithShape="1">
          <a:blip r:embed="rId9">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7" name="Shape 1133">
            <a:extLst>
              <a:ext uri="{FF2B5EF4-FFF2-40B4-BE49-F238E27FC236}">
                <a16:creationId xmlns:a16="http://schemas.microsoft.com/office/drawing/2014/main" id="{C142B8C9-56B5-E641-9020-62DB70C49EC1}"/>
              </a:ext>
            </a:extLst>
          </p:cNvPr>
          <p:cNvSpPr/>
          <p:nvPr userDrawn="1"/>
        </p:nvSpPr>
        <p:spPr>
          <a:xfrm>
            <a:off x="11662841" y="4577505"/>
            <a:ext cx="5967982" cy="140756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C8102E"/>
                </a:solidFill>
                <a:latin typeface="Graublau Sans Heavy" panose="02000500040000020004" pitchFamily="2" charset="0"/>
              </a:rPr>
              <a:t>Lorem ipsum</a:t>
            </a:r>
            <a:endParaRPr sz="3200" b="1">
              <a:solidFill>
                <a:srgbClr val="C8102E"/>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mauris. Aenean consequat hendrerit massa sed condimentum. </a:t>
            </a:r>
          </a:p>
        </p:txBody>
      </p:sp>
      <p:sp>
        <p:nvSpPr>
          <p:cNvPr id="28" name="Shape 1133">
            <a:extLst>
              <a:ext uri="{FF2B5EF4-FFF2-40B4-BE49-F238E27FC236}">
                <a16:creationId xmlns:a16="http://schemas.microsoft.com/office/drawing/2014/main" id="{B8535A9D-3701-DB49-A119-D2211CC7BD48}"/>
              </a:ext>
            </a:extLst>
          </p:cNvPr>
          <p:cNvSpPr/>
          <p:nvPr userDrawn="1"/>
        </p:nvSpPr>
        <p:spPr>
          <a:xfrm>
            <a:off x="9871969" y="6627445"/>
            <a:ext cx="6784082" cy="140756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272A30"/>
                </a:solidFill>
                <a:latin typeface="Graublau Sans Heavy" panose="02000500040000020004" pitchFamily="2" charset="0"/>
              </a:rPr>
              <a:t>Lorem ipsum</a:t>
            </a:r>
            <a:endParaRPr sz="3200" b="1">
              <a:solidFill>
                <a:srgbClr val="272A30"/>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mauris. Aenean consequat hendrerit massa sed condimentum. </a:t>
            </a:r>
          </a:p>
        </p:txBody>
      </p:sp>
      <p:sp>
        <p:nvSpPr>
          <p:cNvPr id="29" name="Shape 1133">
            <a:extLst>
              <a:ext uri="{FF2B5EF4-FFF2-40B4-BE49-F238E27FC236}">
                <a16:creationId xmlns:a16="http://schemas.microsoft.com/office/drawing/2014/main" id="{AB30F284-B770-3B41-B681-3E989B2F62AA}"/>
              </a:ext>
            </a:extLst>
          </p:cNvPr>
          <p:cNvSpPr/>
          <p:nvPr userDrawn="1"/>
        </p:nvSpPr>
        <p:spPr>
          <a:xfrm>
            <a:off x="7661218" y="8492719"/>
            <a:ext cx="8994832" cy="1776897"/>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C8102E"/>
                </a:solidFill>
                <a:latin typeface="Graublau Sans Heavy" panose="02000500040000020004" pitchFamily="2" charset="0"/>
              </a:rPr>
              <a:t>Lorem ipsum</a:t>
            </a:r>
            <a:endParaRPr sz="3200" b="1">
              <a:solidFill>
                <a:srgbClr val="C8102E"/>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mauris. Aenean consequat hendrerit massa sed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condimentum. </a:t>
            </a:r>
          </a:p>
        </p:txBody>
      </p:sp>
      <p:sp>
        <p:nvSpPr>
          <p:cNvPr id="30" name="Shape 1133">
            <a:extLst>
              <a:ext uri="{FF2B5EF4-FFF2-40B4-BE49-F238E27FC236}">
                <a16:creationId xmlns:a16="http://schemas.microsoft.com/office/drawing/2014/main" id="{F1724342-29D6-7345-A9EF-97756D6ADD82}"/>
              </a:ext>
            </a:extLst>
          </p:cNvPr>
          <p:cNvSpPr/>
          <p:nvPr userDrawn="1"/>
        </p:nvSpPr>
        <p:spPr>
          <a:xfrm>
            <a:off x="5670027" y="10560681"/>
            <a:ext cx="10986022" cy="1776897"/>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272A30"/>
                </a:solidFill>
                <a:latin typeface="Graublau Sans Heavy" panose="02000500040000020004" pitchFamily="2" charset="0"/>
              </a:rPr>
              <a:t>Lorem ipsum</a:t>
            </a:r>
            <a:endParaRPr sz="3200" b="1">
              <a:solidFill>
                <a:srgbClr val="272A30"/>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mauris. Aenean consequat hendrerit massa sed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condimentum. </a:t>
            </a:r>
          </a:p>
        </p:txBody>
      </p:sp>
      <p:sp>
        <p:nvSpPr>
          <p:cNvPr id="31" name="Shape 1133">
            <a:extLst>
              <a:ext uri="{FF2B5EF4-FFF2-40B4-BE49-F238E27FC236}">
                <a16:creationId xmlns:a16="http://schemas.microsoft.com/office/drawing/2014/main" id="{0F5F3164-6B74-3943-A4ED-E2F4C5CA2DDC}"/>
              </a:ext>
            </a:extLst>
          </p:cNvPr>
          <p:cNvSpPr/>
          <p:nvPr userDrawn="1"/>
        </p:nvSpPr>
        <p:spPr>
          <a:xfrm>
            <a:off x="5710611" y="3670349"/>
            <a:ext cx="2716726" cy="1067793"/>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C8102E"/>
                </a:solidFill>
                <a:latin typeface="Graublau Sans Book" panose="02000500040000020004" pitchFamily="2" charset="0"/>
              </a:rPr>
              <a:t>2012</a:t>
            </a:r>
          </a:p>
        </p:txBody>
      </p:sp>
      <p:sp>
        <p:nvSpPr>
          <p:cNvPr id="32" name="Shape 1133">
            <a:extLst>
              <a:ext uri="{FF2B5EF4-FFF2-40B4-BE49-F238E27FC236}">
                <a16:creationId xmlns:a16="http://schemas.microsoft.com/office/drawing/2014/main" id="{305C5B42-D4A1-A841-90E6-7704ED1F7DC3}"/>
              </a:ext>
            </a:extLst>
          </p:cNvPr>
          <p:cNvSpPr/>
          <p:nvPr userDrawn="1"/>
        </p:nvSpPr>
        <p:spPr>
          <a:xfrm>
            <a:off x="3657681" y="5676253"/>
            <a:ext cx="2716726" cy="1067793"/>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272A30"/>
                </a:solidFill>
                <a:latin typeface="Graublau Sans Book" panose="02000500040000020004" pitchFamily="2" charset="0"/>
              </a:rPr>
              <a:t>2014</a:t>
            </a:r>
          </a:p>
        </p:txBody>
      </p:sp>
      <p:sp>
        <p:nvSpPr>
          <p:cNvPr id="33" name="Shape 1133">
            <a:extLst>
              <a:ext uri="{FF2B5EF4-FFF2-40B4-BE49-F238E27FC236}">
                <a16:creationId xmlns:a16="http://schemas.microsoft.com/office/drawing/2014/main" id="{91275A90-4746-BA47-AFBB-ECB4F0FEC4EA}"/>
              </a:ext>
            </a:extLst>
          </p:cNvPr>
          <p:cNvSpPr/>
          <p:nvPr userDrawn="1"/>
        </p:nvSpPr>
        <p:spPr>
          <a:xfrm>
            <a:off x="1784545" y="7682157"/>
            <a:ext cx="2716726" cy="1067793"/>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C8102E"/>
                </a:solidFill>
                <a:latin typeface="Graublau Sans Book" panose="02000500040000020004" pitchFamily="2" charset="0"/>
              </a:rPr>
              <a:t>2016</a:t>
            </a:r>
          </a:p>
        </p:txBody>
      </p:sp>
      <p:sp>
        <p:nvSpPr>
          <p:cNvPr id="34" name="Shape 1133">
            <a:extLst>
              <a:ext uri="{FF2B5EF4-FFF2-40B4-BE49-F238E27FC236}">
                <a16:creationId xmlns:a16="http://schemas.microsoft.com/office/drawing/2014/main" id="{6FD9ACA4-8EF9-DA41-8C07-0F502C1E62A3}"/>
              </a:ext>
            </a:extLst>
          </p:cNvPr>
          <p:cNvSpPr/>
          <p:nvPr userDrawn="1"/>
        </p:nvSpPr>
        <p:spPr>
          <a:xfrm>
            <a:off x="-194171" y="9688063"/>
            <a:ext cx="2716726" cy="1067793"/>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272A30"/>
                </a:solidFill>
                <a:latin typeface="Graublau Sans Book" panose="02000500040000020004" pitchFamily="2" charset="0"/>
              </a:rPr>
              <a:t>2018</a:t>
            </a:r>
          </a:p>
        </p:txBody>
      </p:sp>
      <p:sp>
        <p:nvSpPr>
          <p:cNvPr id="35" name="Serbest Form 34">
            <a:extLst>
              <a:ext uri="{FF2B5EF4-FFF2-40B4-BE49-F238E27FC236}">
                <a16:creationId xmlns:a16="http://schemas.microsoft.com/office/drawing/2014/main" id="{FCF30846-899C-0B48-B555-BD073D1F7699}"/>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10"/>
            <a:srcRect/>
            <a:stretch>
              <a:fillRect l="-297292" t="-5249" r="-27417" b="37497"/>
            </a:stretch>
          </a:blipFill>
          <a:ln w="8528" cap="flat">
            <a:noFill/>
            <a:prstDash val="solid"/>
            <a:miter/>
          </a:ln>
        </p:spPr>
        <p:txBody>
          <a:bodyPr rtlCol="0" anchor="ctr"/>
          <a:lstStyle/>
          <a:p>
            <a:endParaRPr lang="tr-TR" sz="7600"/>
          </a:p>
        </p:txBody>
      </p:sp>
      <p:cxnSp>
        <p:nvCxnSpPr>
          <p:cNvPr id="36" name="Düz Bağlayıcı 35">
            <a:extLst>
              <a:ext uri="{FF2B5EF4-FFF2-40B4-BE49-F238E27FC236}">
                <a16:creationId xmlns:a16="http://schemas.microsoft.com/office/drawing/2014/main" id="{D65A610B-4586-634F-A863-ADCAB5946348}"/>
              </a:ext>
            </a:extLst>
          </p:cNvPr>
          <p:cNvCxnSpPr>
            <a:cxnSpLocks/>
          </p:cNvCxnSpPr>
          <p:nvPr userDrawn="1"/>
        </p:nvCxnSpPr>
        <p:spPr>
          <a:xfrm>
            <a:off x="-169458" y="4331374"/>
            <a:ext cx="6560412" cy="0"/>
          </a:xfrm>
          <a:prstGeom prst="line">
            <a:avLst/>
          </a:prstGeom>
          <a:noFill/>
          <a:ln w="3175" cap="flat">
            <a:solidFill>
              <a:srgbClr val="C8102E"/>
            </a:solidFill>
            <a:prstDash val="solid"/>
            <a:miter lim="400000"/>
            <a:tailEnd type="stealth"/>
          </a:ln>
          <a:effectLst/>
          <a:sp3d/>
        </p:spPr>
        <p:style>
          <a:lnRef idx="0">
            <a:scrgbClr r="0" g="0" b="0"/>
          </a:lnRef>
          <a:fillRef idx="0">
            <a:scrgbClr r="0" g="0" b="0"/>
          </a:fillRef>
          <a:effectRef idx="0">
            <a:scrgbClr r="0" g="0" b="0"/>
          </a:effectRef>
          <a:fontRef idx="none"/>
        </p:style>
      </p:cxnSp>
      <p:cxnSp>
        <p:nvCxnSpPr>
          <p:cNvPr id="37" name="Düz Bağlayıcı 36">
            <a:extLst>
              <a:ext uri="{FF2B5EF4-FFF2-40B4-BE49-F238E27FC236}">
                <a16:creationId xmlns:a16="http://schemas.microsoft.com/office/drawing/2014/main" id="{5EB6683D-E593-B645-92AD-D23ADA397FB2}"/>
              </a:ext>
            </a:extLst>
          </p:cNvPr>
          <p:cNvCxnSpPr/>
          <p:nvPr userDrawn="1"/>
        </p:nvCxnSpPr>
        <p:spPr>
          <a:xfrm>
            <a:off x="-1530006" y="6333168"/>
            <a:ext cx="5919164" cy="0"/>
          </a:xfrm>
          <a:prstGeom prst="line">
            <a:avLst/>
          </a:prstGeom>
          <a:noFill/>
          <a:ln w="3175" cap="flat">
            <a:solidFill>
              <a:srgbClr val="272A30"/>
            </a:solidFill>
            <a:prstDash val="solid"/>
            <a:miter lim="400000"/>
            <a:tailEnd type="stealth"/>
          </a:ln>
          <a:effectLst/>
          <a:sp3d/>
        </p:spPr>
        <p:style>
          <a:lnRef idx="0">
            <a:scrgbClr r="0" g="0" b="0"/>
          </a:lnRef>
          <a:fillRef idx="0">
            <a:scrgbClr r="0" g="0" b="0"/>
          </a:fillRef>
          <a:effectRef idx="0">
            <a:scrgbClr r="0" g="0" b="0"/>
          </a:effectRef>
          <a:fontRef idx="none"/>
        </p:style>
      </p:cxnSp>
      <p:cxnSp>
        <p:nvCxnSpPr>
          <p:cNvPr id="38" name="Düz Bağlayıcı 37">
            <a:extLst>
              <a:ext uri="{FF2B5EF4-FFF2-40B4-BE49-F238E27FC236}">
                <a16:creationId xmlns:a16="http://schemas.microsoft.com/office/drawing/2014/main" id="{50AC3E30-9C99-E041-9DAF-E3E27C26DF0B}"/>
              </a:ext>
            </a:extLst>
          </p:cNvPr>
          <p:cNvCxnSpPr/>
          <p:nvPr userDrawn="1"/>
        </p:nvCxnSpPr>
        <p:spPr>
          <a:xfrm>
            <a:off x="-3470752" y="8334962"/>
            <a:ext cx="5919164" cy="0"/>
          </a:xfrm>
          <a:prstGeom prst="line">
            <a:avLst/>
          </a:prstGeom>
          <a:noFill/>
          <a:ln w="3175" cap="flat">
            <a:solidFill>
              <a:srgbClr val="C8102E"/>
            </a:solidFill>
            <a:prstDash val="solid"/>
            <a:miter lim="400000"/>
            <a:tailEnd type="stealth"/>
          </a:ln>
          <a:effectLst/>
          <a:sp3d/>
        </p:spPr>
        <p:style>
          <a:lnRef idx="0">
            <a:scrgbClr r="0" g="0" b="0"/>
          </a:lnRef>
          <a:fillRef idx="0">
            <a:scrgbClr r="0" g="0" b="0"/>
          </a:fillRef>
          <a:effectRef idx="0">
            <a:scrgbClr r="0" g="0" b="0"/>
          </a:effectRef>
          <a:fontRef idx="none"/>
        </p:style>
      </p:cxnSp>
      <p:cxnSp>
        <p:nvCxnSpPr>
          <p:cNvPr id="39" name="Düz Bağlayıcı 38">
            <a:extLst>
              <a:ext uri="{FF2B5EF4-FFF2-40B4-BE49-F238E27FC236}">
                <a16:creationId xmlns:a16="http://schemas.microsoft.com/office/drawing/2014/main" id="{682555BB-0F1E-D549-B32E-B712D5A00FFE}"/>
              </a:ext>
            </a:extLst>
          </p:cNvPr>
          <p:cNvCxnSpPr/>
          <p:nvPr userDrawn="1"/>
        </p:nvCxnSpPr>
        <p:spPr>
          <a:xfrm>
            <a:off x="-5348976" y="10336758"/>
            <a:ext cx="5919164" cy="0"/>
          </a:xfrm>
          <a:prstGeom prst="line">
            <a:avLst/>
          </a:prstGeom>
          <a:noFill/>
          <a:ln w="3175" cap="flat">
            <a:solidFill>
              <a:srgbClr val="272A30"/>
            </a:solidFill>
            <a:prstDash val="solid"/>
            <a:miter lim="400000"/>
            <a:tailEnd type="stealth"/>
          </a:ln>
          <a:effectLst/>
          <a:sp3d/>
        </p:spPr>
        <p:style>
          <a:lnRef idx="0">
            <a:scrgbClr r="0" g="0" b="0"/>
          </a:lnRef>
          <a:fillRef idx="0">
            <a:scrgbClr r="0" g="0" b="0"/>
          </a:fillRef>
          <a:effectRef idx="0">
            <a:scrgbClr r="0" g="0" b="0"/>
          </a:effectRef>
          <a:fontRef idx="none"/>
        </p:style>
      </p:cxnSp>
      <p:sp>
        <p:nvSpPr>
          <p:cNvPr id="40" name="Serbest Form 39">
            <a:extLst>
              <a:ext uri="{FF2B5EF4-FFF2-40B4-BE49-F238E27FC236}">
                <a16:creationId xmlns:a16="http://schemas.microsoft.com/office/drawing/2014/main" id="{AD5399AB-958D-4B4B-90CE-9F25BD5FD1F0}"/>
              </a:ext>
            </a:extLst>
          </p:cNvPr>
          <p:cNvSpPr/>
          <p:nvPr userDrawn="1"/>
        </p:nvSpPr>
        <p:spPr>
          <a:xfrm>
            <a:off x="16521658" y="1182301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1" name="Slayt Numarası">
            <a:extLst>
              <a:ext uri="{FF2B5EF4-FFF2-40B4-BE49-F238E27FC236}">
                <a16:creationId xmlns:a16="http://schemas.microsoft.com/office/drawing/2014/main" id="{6E88ECD1-A346-8247-87CC-3B2B1F6627CD}"/>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42" name="Serbest Form 41">
            <a:extLst>
              <a:ext uri="{FF2B5EF4-FFF2-40B4-BE49-F238E27FC236}">
                <a16:creationId xmlns:a16="http://schemas.microsoft.com/office/drawing/2014/main" id="{8FA88BCB-9136-7041-8B9B-2986EA778376}"/>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44" name="Metin Yer Tutucusu 43">
            <a:extLst>
              <a:ext uri="{FF2B5EF4-FFF2-40B4-BE49-F238E27FC236}">
                <a16:creationId xmlns:a16="http://schemas.microsoft.com/office/drawing/2014/main" id="{3ADD3DD0-73AD-984A-9AAA-46ED96DA7C9B}"/>
              </a:ext>
            </a:extLst>
          </p:cNvPr>
          <p:cNvSpPr>
            <a:spLocks noGrp="1"/>
          </p:cNvSpPr>
          <p:nvPr>
            <p:ph type="body" sz="quarter" idx="10" hasCustomPrompt="1"/>
          </p:nvPr>
        </p:nvSpPr>
        <p:spPr>
          <a:xfrm>
            <a:off x="602528" y="114211"/>
            <a:ext cx="13954124"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6" name="Metin Yer Tutucusu 45">
            <a:extLst>
              <a:ext uri="{FF2B5EF4-FFF2-40B4-BE49-F238E27FC236}">
                <a16:creationId xmlns:a16="http://schemas.microsoft.com/office/drawing/2014/main" id="{707FB010-B2CA-2C43-9E55-684546964A4B}"/>
              </a:ext>
            </a:extLst>
          </p:cNvPr>
          <p:cNvSpPr>
            <a:spLocks noGrp="1"/>
          </p:cNvSpPr>
          <p:nvPr>
            <p:ph type="body" sz="quarter" idx="11" hasCustomPrompt="1"/>
          </p:nvPr>
        </p:nvSpPr>
        <p:spPr>
          <a:xfrm>
            <a:off x="668730" y="1562919"/>
            <a:ext cx="10896136" cy="959430"/>
          </a:xfrm>
        </p:spPr>
        <p:txBody>
          <a:bodyPr wrap="square">
            <a:spAutoFit/>
          </a:bodyPr>
          <a:lstStyle>
            <a:lvl1pPr>
              <a:defRPr lang="tr-TR" dirty="0"/>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48" name="Metin Yer Tutucusu 47">
            <a:extLst>
              <a:ext uri="{FF2B5EF4-FFF2-40B4-BE49-F238E27FC236}">
                <a16:creationId xmlns:a16="http://schemas.microsoft.com/office/drawing/2014/main" id="{548DCDC3-3051-0143-BE83-53938E5AB759}"/>
              </a:ext>
            </a:extLst>
          </p:cNvPr>
          <p:cNvSpPr>
            <a:spLocks noGrp="1"/>
          </p:cNvSpPr>
          <p:nvPr>
            <p:ph type="body" sz="quarter" idx="12" hasCustomPrompt="1"/>
          </p:nvPr>
        </p:nvSpPr>
        <p:spPr>
          <a:xfrm>
            <a:off x="11563351" y="4514851"/>
            <a:ext cx="4340226" cy="695326"/>
          </a:xfrm>
        </p:spPr>
        <p:txBody>
          <a:bodyPr/>
          <a:lstStyle/>
          <a:p>
            <a:pPr lvl="0"/>
            <a:r>
              <a:rPr lang="tr-TR" err="1"/>
              <a:t>Lorem</a:t>
            </a:r>
            <a:r>
              <a:rPr lang="tr-TR"/>
              <a:t> </a:t>
            </a:r>
          </a:p>
        </p:txBody>
      </p:sp>
    </p:spTree>
    <p:extLst>
      <p:ext uri="{BB962C8B-B14F-4D97-AF65-F5344CB8AC3E}">
        <p14:creationId xmlns:p14="http://schemas.microsoft.com/office/powerpoint/2010/main" val="2496003288"/>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D2A88FF1-AB79-8D47-8AC4-710F0E3B96B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Çizgi">
            <a:extLst>
              <a:ext uri="{FF2B5EF4-FFF2-40B4-BE49-F238E27FC236}">
                <a16:creationId xmlns:a16="http://schemas.microsoft.com/office/drawing/2014/main" id="{4EAEE990-A87B-2C4C-AC5F-C378AA4DBBEA}"/>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7A286653-1916-E143-B728-3339FBA18DC1}"/>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6FFC7EAE-3925-EE46-B867-7E69578BB6FA}"/>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pic>
        <p:nvPicPr>
          <p:cNvPr id="26" name="Resim 25" descr="nesne içeren bir resim&#10;&#10;&#10;&#10;Açıklama otomatik olarak oluşturuldu">
            <a:extLst>
              <a:ext uri="{FF2B5EF4-FFF2-40B4-BE49-F238E27FC236}">
                <a16:creationId xmlns:a16="http://schemas.microsoft.com/office/drawing/2014/main" id="{9606A537-8E9B-9548-ADA4-2538B20E4358}"/>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5" name="Serbest Form 34">
            <a:extLst>
              <a:ext uri="{FF2B5EF4-FFF2-40B4-BE49-F238E27FC236}">
                <a16:creationId xmlns:a16="http://schemas.microsoft.com/office/drawing/2014/main" id="{98715BE4-B775-BD4F-82E5-0FD02A7B607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7"/>
            <a:srcRect/>
            <a:stretch>
              <a:fillRect l="-297292" t="-5249" r="-27417" b="37497"/>
            </a:stretch>
          </a:blipFill>
          <a:ln w="8528" cap="flat">
            <a:noFill/>
            <a:prstDash val="solid"/>
            <a:miter/>
          </a:ln>
        </p:spPr>
        <p:txBody>
          <a:bodyPr rtlCol="0" anchor="ctr"/>
          <a:lstStyle/>
          <a:p>
            <a:endParaRPr lang="tr-TR" sz="7600"/>
          </a:p>
        </p:txBody>
      </p:sp>
      <p:sp>
        <p:nvSpPr>
          <p:cNvPr id="40" name="Serbest Form 39">
            <a:extLst>
              <a:ext uri="{FF2B5EF4-FFF2-40B4-BE49-F238E27FC236}">
                <a16:creationId xmlns:a16="http://schemas.microsoft.com/office/drawing/2014/main" id="{73305F67-BA53-9743-87A7-D7D71213732F}"/>
              </a:ext>
            </a:extLst>
          </p:cNvPr>
          <p:cNvSpPr/>
          <p:nvPr userDrawn="1"/>
        </p:nvSpPr>
        <p:spPr>
          <a:xfrm>
            <a:off x="16521658" y="1182301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1" name="Slayt Numarası">
            <a:extLst>
              <a:ext uri="{FF2B5EF4-FFF2-40B4-BE49-F238E27FC236}">
                <a16:creationId xmlns:a16="http://schemas.microsoft.com/office/drawing/2014/main" id="{8B780EBE-8CB7-DD48-8E2D-4785D0E8E976}"/>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42" name="Serbest Form 41">
            <a:extLst>
              <a:ext uri="{FF2B5EF4-FFF2-40B4-BE49-F238E27FC236}">
                <a16:creationId xmlns:a16="http://schemas.microsoft.com/office/drawing/2014/main" id="{FA5D9C31-F1FF-F14F-9454-8240D3019ABD}"/>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44" name="Metin Yer Tutucusu 43">
            <a:extLst>
              <a:ext uri="{FF2B5EF4-FFF2-40B4-BE49-F238E27FC236}">
                <a16:creationId xmlns:a16="http://schemas.microsoft.com/office/drawing/2014/main" id="{AA60B983-0A8A-4E4B-A3C0-4F586FA9C0C8}"/>
              </a:ext>
            </a:extLst>
          </p:cNvPr>
          <p:cNvSpPr>
            <a:spLocks noGrp="1"/>
          </p:cNvSpPr>
          <p:nvPr>
            <p:ph type="body" sz="quarter" idx="10" hasCustomPrompt="1"/>
          </p:nvPr>
        </p:nvSpPr>
        <p:spPr>
          <a:xfrm>
            <a:off x="590385" y="112539"/>
            <a:ext cx="1261745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6" name="Metin Yer Tutucusu 45">
            <a:extLst>
              <a:ext uri="{FF2B5EF4-FFF2-40B4-BE49-F238E27FC236}">
                <a16:creationId xmlns:a16="http://schemas.microsoft.com/office/drawing/2014/main" id="{D125E6D0-849B-EA4B-A72F-3B59A17BB6F3}"/>
              </a:ext>
            </a:extLst>
          </p:cNvPr>
          <p:cNvSpPr>
            <a:spLocks noGrp="1"/>
          </p:cNvSpPr>
          <p:nvPr>
            <p:ph type="body" sz="quarter" idx="11" hasCustomPrompt="1"/>
          </p:nvPr>
        </p:nvSpPr>
        <p:spPr>
          <a:xfrm>
            <a:off x="695032" y="1560983"/>
            <a:ext cx="10358480" cy="959430"/>
          </a:xfrm>
        </p:spPr>
        <p:txBody>
          <a:bodyPr wrap="square">
            <a:spAutoFit/>
          </a:bodyPr>
          <a:lstStyle>
            <a:lvl1pPr>
              <a:defRPr lang="tr-TR" dirty="0"/>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48" name="Metin Yer Tutucusu 47">
            <a:extLst>
              <a:ext uri="{FF2B5EF4-FFF2-40B4-BE49-F238E27FC236}">
                <a16:creationId xmlns:a16="http://schemas.microsoft.com/office/drawing/2014/main" id="{9939DF98-3DC7-A44E-9D25-D6FE55E9284F}"/>
              </a:ext>
            </a:extLst>
          </p:cNvPr>
          <p:cNvSpPr>
            <a:spLocks noGrp="1"/>
          </p:cNvSpPr>
          <p:nvPr>
            <p:ph type="body" sz="quarter" idx="12" hasCustomPrompt="1"/>
          </p:nvPr>
        </p:nvSpPr>
        <p:spPr>
          <a:xfrm>
            <a:off x="11665410" y="4186307"/>
            <a:ext cx="4556124" cy="602857"/>
          </a:xfrm>
          <a:ln w="12700">
            <a:miter lim="400000"/>
          </a:ln>
        </p:spPr>
        <p:txBody>
          <a:bodyPr wrap="square" lIns="25400" tIns="25400" rIns="25400" bIns="25400" anchor="ctr">
            <a:spAutoFit/>
          </a:bodyPr>
          <a:lstStyle>
            <a:lvl1pPr>
              <a:defRPr lang="tr-TR" sz="32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49" name="Metin Yer Tutucusu 45">
            <a:extLst>
              <a:ext uri="{FF2B5EF4-FFF2-40B4-BE49-F238E27FC236}">
                <a16:creationId xmlns:a16="http://schemas.microsoft.com/office/drawing/2014/main" id="{23EB1944-01D6-AB40-A8E7-8573BD9AF8B4}"/>
              </a:ext>
            </a:extLst>
          </p:cNvPr>
          <p:cNvSpPr>
            <a:spLocks noGrp="1"/>
          </p:cNvSpPr>
          <p:nvPr>
            <p:ph type="body" sz="quarter" idx="13" hasCustomPrompt="1"/>
          </p:nvPr>
        </p:nvSpPr>
        <p:spPr>
          <a:xfrm>
            <a:off x="11665410" y="4836753"/>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0" name="Metin Yer Tutucusu 47">
            <a:extLst>
              <a:ext uri="{FF2B5EF4-FFF2-40B4-BE49-F238E27FC236}">
                <a16:creationId xmlns:a16="http://schemas.microsoft.com/office/drawing/2014/main" id="{D6B49BCA-0515-7E4E-8F5C-1851BE82F6C7}"/>
              </a:ext>
            </a:extLst>
          </p:cNvPr>
          <p:cNvSpPr>
            <a:spLocks noGrp="1"/>
          </p:cNvSpPr>
          <p:nvPr>
            <p:ph type="body" sz="quarter" idx="14" hasCustomPrompt="1"/>
          </p:nvPr>
        </p:nvSpPr>
        <p:spPr>
          <a:xfrm>
            <a:off x="10110896" y="6344821"/>
            <a:ext cx="4556124" cy="602857"/>
          </a:xfrm>
          <a:ln w="12700">
            <a:miter lim="400000"/>
          </a:ln>
        </p:spPr>
        <p:txBody>
          <a:bodyPr wrap="square" lIns="25400" tIns="25400" rIns="25400" bIns="25400" anchor="ctr">
            <a:spAutoFit/>
          </a:bodyPr>
          <a:lstStyle>
            <a:lvl1pPr>
              <a:defRPr lang="tr-TR" sz="3200" b="1" kern="1200" dirty="0">
                <a:solidFill>
                  <a:srgbClr val="000000"/>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51" name="Metin Yer Tutucusu 45">
            <a:extLst>
              <a:ext uri="{FF2B5EF4-FFF2-40B4-BE49-F238E27FC236}">
                <a16:creationId xmlns:a16="http://schemas.microsoft.com/office/drawing/2014/main" id="{5A6F44D8-C62F-AC4E-95E7-62CBFCACC4E9}"/>
              </a:ext>
            </a:extLst>
          </p:cNvPr>
          <p:cNvSpPr>
            <a:spLocks noGrp="1"/>
          </p:cNvSpPr>
          <p:nvPr>
            <p:ph type="body" sz="quarter" idx="15" hasCustomPrompt="1"/>
          </p:nvPr>
        </p:nvSpPr>
        <p:spPr>
          <a:xfrm>
            <a:off x="10110896" y="6995267"/>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4" name="Metin Yer Tutucusu 47">
            <a:extLst>
              <a:ext uri="{FF2B5EF4-FFF2-40B4-BE49-F238E27FC236}">
                <a16:creationId xmlns:a16="http://schemas.microsoft.com/office/drawing/2014/main" id="{AFE12DDF-E6E5-7044-B58C-1696B5A1B144}"/>
              </a:ext>
            </a:extLst>
          </p:cNvPr>
          <p:cNvSpPr>
            <a:spLocks noGrp="1"/>
          </p:cNvSpPr>
          <p:nvPr>
            <p:ph type="body" sz="quarter" idx="16" hasCustomPrompt="1"/>
          </p:nvPr>
        </p:nvSpPr>
        <p:spPr>
          <a:xfrm>
            <a:off x="7985776" y="8460851"/>
            <a:ext cx="4556124" cy="602857"/>
          </a:xfrm>
          <a:ln w="12700">
            <a:miter lim="400000"/>
          </a:ln>
        </p:spPr>
        <p:txBody>
          <a:bodyPr wrap="square" lIns="25400" tIns="25400" rIns="25400" bIns="25400" anchor="ctr">
            <a:spAutoFit/>
          </a:bodyPr>
          <a:lstStyle>
            <a:lvl1pPr>
              <a:defRPr lang="tr-TR" sz="32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55" name="Metin Yer Tutucusu 45">
            <a:extLst>
              <a:ext uri="{FF2B5EF4-FFF2-40B4-BE49-F238E27FC236}">
                <a16:creationId xmlns:a16="http://schemas.microsoft.com/office/drawing/2014/main" id="{13F5A87A-366D-FF4D-A815-102F4B738486}"/>
              </a:ext>
            </a:extLst>
          </p:cNvPr>
          <p:cNvSpPr>
            <a:spLocks noGrp="1"/>
          </p:cNvSpPr>
          <p:nvPr>
            <p:ph type="body" sz="quarter" idx="17" hasCustomPrompt="1"/>
          </p:nvPr>
        </p:nvSpPr>
        <p:spPr>
          <a:xfrm>
            <a:off x="7985776" y="9111297"/>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6" name="Metin Yer Tutucusu 47">
            <a:extLst>
              <a:ext uri="{FF2B5EF4-FFF2-40B4-BE49-F238E27FC236}">
                <a16:creationId xmlns:a16="http://schemas.microsoft.com/office/drawing/2014/main" id="{D9AD1429-8BC9-0440-BB63-7CCB1123B013}"/>
              </a:ext>
            </a:extLst>
          </p:cNvPr>
          <p:cNvSpPr>
            <a:spLocks noGrp="1"/>
          </p:cNvSpPr>
          <p:nvPr>
            <p:ph type="body" sz="quarter" idx="18" hasCustomPrompt="1"/>
          </p:nvPr>
        </p:nvSpPr>
        <p:spPr>
          <a:xfrm>
            <a:off x="6333246" y="10576093"/>
            <a:ext cx="4556124" cy="602857"/>
          </a:xfrm>
          <a:ln w="12700">
            <a:miter lim="400000"/>
          </a:ln>
        </p:spPr>
        <p:txBody>
          <a:bodyPr wrap="square" lIns="25400" tIns="25400" rIns="25400" bIns="25400" anchor="ctr">
            <a:spAutoFit/>
          </a:bodyPr>
          <a:lstStyle>
            <a:lvl1pPr>
              <a:defRPr lang="tr-TR" sz="3200" b="1" kern="1200" dirty="0">
                <a:solidFill>
                  <a:srgbClr val="000000"/>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57" name="Metin Yer Tutucusu 45">
            <a:extLst>
              <a:ext uri="{FF2B5EF4-FFF2-40B4-BE49-F238E27FC236}">
                <a16:creationId xmlns:a16="http://schemas.microsoft.com/office/drawing/2014/main" id="{5C2DD0B1-75E0-E040-9A9B-F00573832505}"/>
              </a:ext>
            </a:extLst>
          </p:cNvPr>
          <p:cNvSpPr>
            <a:spLocks noGrp="1"/>
          </p:cNvSpPr>
          <p:nvPr>
            <p:ph type="body" sz="quarter" idx="19" hasCustomPrompt="1"/>
          </p:nvPr>
        </p:nvSpPr>
        <p:spPr>
          <a:xfrm>
            <a:off x="6333246" y="11226539"/>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1" name="Metin Yer Tutucusu 60">
            <a:extLst>
              <a:ext uri="{FF2B5EF4-FFF2-40B4-BE49-F238E27FC236}">
                <a16:creationId xmlns:a16="http://schemas.microsoft.com/office/drawing/2014/main" id="{51FB138B-D7BB-DB45-8CE7-3A896A50154E}"/>
              </a:ext>
            </a:extLst>
          </p:cNvPr>
          <p:cNvSpPr>
            <a:spLocks noGrp="1"/>
          </p:cNvSpPr>
          <p:nvPr>
            <p:ph type="body" sz="quarter" idx="20" hasCustomPrompt="1"/>
          </p:nvPr>
        </p:nvSpPr>
        <p:spPr>
          <a:xfrm>
            <a:off x="6468042" y="3705143"/>
            <a:ext cx="1952624" cy="1016497"/>
          </a:xfrm>
          <a:ln w="12700">
            <a:miter lim="400000"/>
          </a:ln>
        </p:spPr>
        <p:txBody>
          <a:bodyPr wrap="square" lIns="25400" tIns="25400" rIns="25400" bIns="25400" anchor="ctr">
            <a:spAutoFit/>
          </a:bodyPr>
          <a:lstStyle>
            <a:lvl1pPr>
              <a:defRPr lang="tr-TR" sz="5600" kern="1200" dirty="0">
                <a:solidFill>
                  <a:srgbClr val="C8102E"/>
                </a:solidFill>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2012</a:t>
            </a:r>
          </a:p>
        </p:txBody>
      </p:sp>
      <p:sp>
        <p:nvSpPr>
          <p:cNvPr id="62" name="Metin Yer Tutucusu 60">
            <a:extLst>
              <a:ext uri="{FF2B5EF4-FFF2-40B4-BE49-F238E27FC236}">
                <a16:creationId xmlns:a16="http://schemas.microsoft.com/office/drawing/2014/main" id="{F58CA81B-810F-7D40-B07E-25581AB607C2}"/>
              </a:ext>
            </a:extLst>
          </p:cNvPr>
          <p:cNvSpPr>
            <a:spLocks noGrp="1"/>
          </p:cNvSpPr>
          <p:nvPr>
            <p:ph type="body" sz="quarter" idx="21" hasCustomPrompt="1"/>
          </p:nvPr>
        </p:nvSpPr>
        <p:spPr>
          <a:xfrm>
            <a:off x="4414338" y="5706995"/>
            <a:ext cx="1952624" cy="1016497"/>
          </a:xfrm>
          <a:ln w="12700">
            <a:miter lim="400000"/>
          </a:ln>
        </p:spPr>
        <p:txBody>
          <a:bodyPr wrap="square" lIns="25400" tIns="25400" rIns="25400" bIns="25400" anchor="ctr">
            <a:spAutoFit/>
          </a:bodyPr>
          <a:lstStyle>
            <a:lvl1pPr>
              <a:defRPr lang="tr-TR" sz="5600" kern="1200" dirty="0">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2014</a:t>
            </a:r>
          </a:p>
        </p:txBody>
      </p:sp>
      <p:sp>
        <p:nvSpPr>
          <p:cNvPr id="63" name="Metin Yer Tutucusu 60">
            <a:extLst>
              <a:ext uri="{FF2B5EF4-FFF2-40B4-BE49-F238E27FC236}">
                <a16:creationId xmlns:a16="http://schemas.microsoft.com/office/drawing/2014/main" id="{CAE25525-4D6C-994B-ABB5-C97BB3650D16}"/>
              </a:ext>
            </a:extLst>
          </p:cNvPr>
          <p:cNvSpPr>
            <a:spLocks noGrp="1"/>
          </p:cNvSpPr>
          <p:nvPr>
            <p:ph type="body" sz="quarter" idx="22" hasCustomPrompt="1"/>
          </p:nvPr>
        </p:nvSpPr>
        <p:spPr>
          <a:xfrm>
            <a:off x="2555652" y="7713055"/>
            <a:ext cx="1952624" cy="1016497"/>
          </a:xfrm>
          <a:ln w="12700">
            <a:miter lim="400000"/>
          </a:ln>
        </p:spPr>
        <p:txBody>
          <a:bodyPr wrap="square" lIns="25400" tIns="25400" rIns="25400" bIns="25400" anchor="ctr">
            <a:spAutoFit/>
          </a:bodyPr>
          <a:lstStyle>
            <a:lvl1pPr>
              <a:defRPr lang="tr-TR" sz="5600" kern="1200" dirty="0">
                <a:solidFill>
                  <a:srgbClr val="C8102E"/>
                </a:solidFill>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2016</a:t>
            </a:r>
          </a:p>
        </p:txBody>
      </p:sp>
      <p:sp>
        <p:nvSpPr>
          <p:cNvPr id="64" name="Metin Yer Tutucusu 60">
            <a:extLst>
              <a:ext uri="{FF2B5EF4-FFF2-40B4-BE49-F238E27FC236}">
                <a16:creationId xmlns:a16="http://schemas.microsoft.com/office/drawing/2014/main" id="{ECF393BB-37A7-BC47-8BD0-C116BE898765}"/>
              </a:ext>
            </a:extLst>
          </p:cNvPr>
          <p:cNvSpPr>
            <a:spLocks noGrp="1"/>
          </p:cNvSpPr>
          <p:nvPr>
            <p:ph type="body" sz="quarter" idx="23" hasCustomPrompt="1"/>
          </p:nvPr>
        </p:nvSpPr>
        <p:spPr>
          <a:xfrm>
            <a:off x="560940" y="9710913"/>
            <a:ext cx="1952624" cy="1016497"/>
          </a:xfrm>
          <a:ln w="12700">
            <a:miter lim="400000"/>
          </a:ln>
        </p:spPr>
        <p:txBody>
          <a:bodyPr wrap="square" lIns="25400" tIns="25400" rIns="25400" bIns="25400" anchor="ctr">
            <a:spAutoFit/>
          </a:bodyPr>
          <a:lstStyle>
            <a:lvl1pPr>
              <a:defRPr lang="tr-TR" sz="5600" kern="1200" dirty="0">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2018</a:t>
            </a:r>
          </a:p>
        </p:txBody>
      </p:sp>
    </p:spTree>
    <p:extLst>
      <p:ext uri="{BB962C8B-B14F-4D97-AF65-F5344CB8AC3E}">
        <p14:creationId xmlns:p14="http://schemas.microsoft.com/office/powerpoint/2010/main" val="589822122"/>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7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F3B88DBB-D3A3-FF4C-8D73-464693571C97}"/>
              </a:ext>
            </a:extLst>
          </p:cNvPr>
          <p:cNvSpPr/>
          <p:nvPr userDrawn="1"/>
        </p:nvSpPr>
        <p:spPr>
          <a:xfrm>
            <a:off x="0" y="6337351"/>
            <a:ext cx="24384000"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Resim 3">
            <a:extLst>
              <a:ext uri="{FF2B5EF4-FFF2-40B4-BE49-F238E27FC236}">
                <a16:creationId xmlns:a16="http://schemas.microsoft.com/office/drawing/2014/main" id="{B412CC97-2E5D-AE4C-9917-A3AABCFE01B9}"/>
              </a:ext>
            </a:extLst>
          </p:cNvPr>
          <p:cNvPicPr>
            <a:picLocks noChangeAspect="1"/>
          </p:cNvPicPr>
          <p:nvPr userDrawn="1"/>
        </p:nvPicPr>
        <p:blipFill rotWithShape="1">
          <a:blip r:embed="rId2">
            <a:alphaModFix amt="35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26894" y="-21723"/>
            <a:ext cx="24384000" cy="13755550"/>
          </a:xfrm>
          <a:prstGeom prst="rect">
            <a:avLst/>
          </a:prstGeom>
        </p:spPr>
      </p:pic>
      <p:sp>
        <p:nvSpPr>
          <p:cNvPr id="5" name="Serbest Form 4">
            <a:extLst>
              <a:ext uri="{FF2B5EF4-FFF2-40B4-BE49-F238E27FC236}">
                <a16:creationId xmlns:a16="http://schemas.microsoft.com/office/drawing/2014/main" id="{C325A073-DBF7-9448-ADFC-F30FF0663E3F}"/>
              </a:ext>
            </a:extLst>
          </p:cNvPr>
          <p:cNvSpPr>
            <a:spLocks noChangeAspect="1"/>
          </p:cNvSpPr>
          <p:nvPr userDrawn="1"/>
        </p:nvSpPr>
        <p:spPr>
          <a:xfrm>
            <a:off x="12509528" y="-2040834"/>
            <a:ext cx="9120140" cy="5059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p:spPr>
        <p:txBody>
          <a:bodyPr wrap="square">
            <a:spAutoFit/>
          </a:bodyPr>
          <a:lstStyle/>
          <a:p>
            <a:pPr lvl="0" defTabSz="825418" hangingPunct="0">
              <a:lnSpc>
                <a:spcPct val="120000"/>
              </a:lnSpc>
            </a:pPr>
            <a:endParaRPr lang="tr-TR" sz="2400" kern="0">
              <a:solidFill>
                <a:schemeClr val="bg1"/>
              </a:solidFill>
              <a:latin typeface="Graublau Sans Light" panose="02000500040000020004" pitchFamily="2" charset="0"/>
            </a:endParaRPr>
          </a:p>
        </p:txBody>
      </p:sp>
      <p:sp>
        <p:nvSpPr>
          <p:cNvPr id="6" name="Serbest Form 5">
            <a:extLst>
              <a:ext uri="{FF2B5EF4-FFF2-40B4-BE49-F238E27FC236}">
                <a16:creationId xmlns:a16="http://schemas.microsoft.com/office/drawing/2014/main" id="{8875A22E-8AD6-E347-966C-736ACAB7E47E}"/>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endParaRPr lang="tr-TR" sz="7600"/>
          </a:p>
        </p:txBody>
      </p:sp>
      <p:cxnSp>
        <p:nvCxnSpPr>
          <p:cNvPr id="7" name="Düz Bağlayıcı 6">
            <a:extLst>
              <a:ext uri="{FF2B5EF4-FFF2-40B4-BE49-F238E27FC236}">
                <a16:creationId xmlns:a16="http://schemas.microsoft.com/office/drawing/2014/main" id="{BC73EB74-0DEF-C14C-8DD1-0619912436B0}"/>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7B9773EF-5503-0448-A452-3B475FE9E3A8}"/>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1" name="Serbest Form 70">
            <a:extLst>
              <a:ext uri="{FF2B5EF4-FFF2-40B4-BE49-F238E27FC236}">
                <a16:creationId xmlns:a16="http://schemas.microsoft.com/office/drawing/2014/main" id="{22C7DECB-1251-AB41-8562-AA156C12E75D}"/>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chemeClr val="bg1"/>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72" name="Slayt Numarası">
            <a:extLst>
              <a:ext uri="{FF2B5EF4-FFF2-40B4-BE49-F238E27FC236}">
                <a16:creationId xmlns:a16="http://schemas.microsoft.com/office/drawing/2014/main" id="{8D284167-9A28-F041-ACC2-B91259FD79C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76" name="Metin Yer Tutucusu 75">
            <a:extLst>
              <a:ext uri="{FF2B5EF4-FFF2-40B4-BE49-F238E27FC236}">
                <a16:creationId xmlns:a16="http://schemas.microsoft.com/office/drawing/2014/main" id="{C7B7C475-84A2-8F4E-B0D8-F91328EFE3EC}"/>
              </a:ext>
            </a:extLst>
          </p:cNvPr>
          <p:cNvSpPr>
            <a:spLocks noGrp="1"/>
          </p:cNvSpPr>
          <p:nvPr>
            <p:ph type="body" sz="quarter" idx="10" hasCustomPrompt="1"/>
          </p:nvPr>
        </p:nvSpPr>
        <p:spPr>
          <a:xfrm>
            <a:off x="580234" y="110569"/>
            <a:ext cx="11725276" cy="1481431"/>
          </a:xfrm>
        </p:spPr>
        <p:txBody>
          <a:bodyPr wrap="square">
            <a:spAutoFit/>
          </a:bodyPr>
          <a:lstStyle>
            <a:lvl1pPr>
              <a:defRPr lang="tr-TR" sz="8000" b="1" dirty="0">
                <a:solidFill>
                  <a:schemeClr val="bg1"/>
                </a:solidFill>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78" name="Metin Yer Tutucusu 77">
            <a:extLst>
              <a:ext uri="{FF2B5EF4-FFF2-40B4-BE49-F238E27FC236}">
                <a16:creationId xmlns:a16="http://schemas.microsoft.com/office/drawing/2014/main" id="{C77202BE-36D9-B742-88A0-3C69BE52B36A}"/>
              </a:ext>
            </a:extLst>
          </p:cNvPr>
          <p:cNvSpPr>
            <a:spLocks noGrp="1"/>
          </p:cNvSpPr>
          <p:nvPr>
            <p:ph type="body" sz="quarter" idx="11" hasCustomPrompt="1"/>
          </p:nvPr>
        </p:nvSpPr>
        <p:spPr>
          <a:xfrm>
            <a:off x="681256" y="1544291"/>
            <a:ext cx="11198224" cy="959430"/>
          </a:xfrm>
        </p:spPr>
        <p:txBody>
          <a:bodyPr wrap="square">
            <a:spAutoFit/>
          </a:bodyPr>
          <a:lstStyle>
            <a:lvl1pPr>
              <a:defRPr lang="tr-TR" dirty="0">
                <a:solidFill>
                  <a:schemeClr val="bg1"/>
                </a:solidFill>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4044970157"/>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7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C81988C3-682F-AF48-A36A-C3831E1DAC99}"/>
              </a:ext>
            </a:extLst>
          </p:cNvPr>
          <p:cNvSpPr/>
          <p:nvPr userDrawn="1"/>
        </p:nvSpPr>
        <p:spPr>
          <a:xfrm>
            <a:off x="-717175" y="6410381"/>
            <a:ext cx="25639058"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FE6B7C71-5C82-B240-80AB-0B1AE403139F}"/>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2BB08B3D-B430-8A4E-883E-758368149EB7}"/>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4EEB65D3-0BB1-BA45-BACB-C2FA57E45AEB}"/>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720F8012-DFCA-1341-8A72-ACB0B6C58B85}"/>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3A2B0939-A2E8-AC42-A083-2BF2B4DB933F}"/>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91DE8FF5-439E-1B43-8B1E-0DCFB7BD1230}"/>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0B35E1C8-95DC-2F4F-A4C8-0D94B0D82929}"/>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186CBF71-1413-2143-998C-EA0A6EEFE3EA}"/>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92D13770-2E6D-4E48-9B25-85DCDC104E59}"/>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737EB7F5-0600-3248-AF97-BAE4BC292927}"/>
              </a:ext>
            </a:extLst>
          </p:cNvPr>
          <p:cNvSpPr>
            <a:spLocks noGrp="1"/>
          </p:cNvSpPr>
          <p:nvPr>
            <p:ph type="body" sz="quarter" idx="10" hasCustomPrompt="1"/>
          </p:nvPr>
        </p:nvSpPr>
        <p:spPr>
          <a:xfrm>
            <a:off x="1867611" y="5079074"/>
            <a:ext cx="12398374" cy="2318583"/>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İşbirlikleri </a:t>
            </a:r>
            <a:r>
              <a:rPr lang="en-US"/>
              <a:t>s</a:t>
            </a:r>
            <a:r>
              <a:rPr lang="tr-TR"/>
              <a:t>laytı</a:t>
            </a:r>
          </a:p>
        </p:txBody>
      </p:sp>
    </p:spTree>
    <p:extLst>
      <p:ext uri="{BB962C8B-B14F-4D97-AF65-F5344CB8AC3E}">
        <p14:creationId xmlns:p14="http://schemas.microsoft.com/office/powerpoint/2010/main" val="3033642736"/>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8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7EA34D44-A039-6B46-A552-F3C4F3D48EF5}"/>
              </a:ext>
            </a:extLst>
          </p:cNvPr>
          <p:cNvSpPr/>
          <p:nvPr userDrawn="1"/>
        </p:nvSpPr>
        <p:spPr>
          <a:xfrm>
            <a:off x="0" y="6337351"/>
            <a:ext cx="24384000"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Resim 3">
            <a:extLst>
              <a:ext uri="{FF2B5EF4-FFF2-40B4-BE49-F238E27FC236}">
                <a16:creationId xmlns:a16="http://schemas.microsoft.com/office/drawing/2014/main" id="{E7DC79EF-D6B9-D540-A2CD-B1C5D54E7394}"/>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7052" y="1"/>
            <a:ext cx="24384000" cy="13755550"/>
          </a:xfrm>
          <a:prstGeom prst="rect">
            <a:avLst/>
          </a:prstGeom>
        </p:spPr>
      </p:pic>
      <p:sp>
        <p:nvSpPr>
          <p:cNvPr id="5" name="Serbest Form 4">
            <a:extLst>
              <a:ext uri="{FF2B5EF4-FFF2-40B4-BE49-F238E27FC236}">
                <a16:creationId xmlns:a16="http://schemas.microsoft.com/office/drawing/2014/main" id="{B46E35EC-ABA6-E546-BAFF-A7B86CC0719E}"/>
              </a:ext>
            </a:extLst>
          </p:cNvPr>
          <p:cNvSpPr>
            <a:spLocks noChangeAspect="1"/>
          </p:cNvSpPr>
          <p:nvPr userDrawn="1"/>
        </p:nvSpPr>
        <p:spPr>
          <a:xfrm>
            <a:off x="12509528"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615AD843-4C3E-CA47-A6FE-04316E00744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6">
            <a:extLst>
              <a:ext uri="{FF2B5EF4-FFF2-40B4-BE49-F238E27FC236}">
                <a16:creationId xmlns:a16="http://schemas.microsoft.com/office/drawing/2014/main" id="{C08EB24F-C112-2942-B382-623834021E5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8" name="Düz Bağlayıcı 7">
            <a:extLst>
              <a:ext uri="{FF2B5EF4-FFF2-40B4-BE49-F238E27FC236}">
                <a16:creationId xmlns:a16="http://schemas.microsoft.com/office/drawing/2014/main" id="{DA98A29A-AC73-0444-AE42-E5E9C393F461}"/>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10" name="Resim 9" descr="nesne içeren bir resim&#10;&#10;&#10;&#10;Açıklama otomatik olarak oluşturuldu">
            <a:extLst>
              <a:ext uri="{FF2B5EF4-FFF2-40B4-BE49-F238E27FC236}">
                <a16:creationId xmlns:a16="http://schemas.microsoft.com/office/drawing/2014/main" id="{CA05C2D2-23C1-994A-8E1B-20A93A256E32}"/>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layt Numarası">
            <a:extLst>
              <a:ext uri="{FF2B5EF4-FFF2-40B4-BE49-F238E27FC236}">
                <a16:creationId xmlns:a16="http://schemas.microsoft.com/office/drawing/2014/main" id="{9F2E68E9-DA4A-6C42-8176-EFCFFBAD87E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rgbClr val="FFFFFF"/>
                </a:solidFill>
              </a:rPr>
              <a:pPr algn="ctr" defTabSz="825418">
                <a:lnSpc>
                  <a:spcPct val="120000"/>
                </a:lnSpc>
                <a:defRPr/>
              </a:pPr>
              <a:t>‹#›</a:t>
            </a:fld>
            <a:endParaRPr lang="tr-TR" spc="0">
              <a:solidFill>
                <a:srgbClr val="FFFFFF"/>
              </a:solidFill>
            </a:endParaRPr>
          </a:p>
        </p:txBody>
      </p:sp>
      <p:grpSp>
        <p:nvGrpSpPr>
          <p:cNvPr id="61" name="Grup 60">
            <a:extLst>
              <a:ext uri="{FF2B5EF4-FFF2-40B4-BE49-F238E27FC236}">
                <a16:creationId xmlns:a16="http://schemas.microsoft.com/office/drawing/2014/main" id="{FF1F9E9A-885B-074A-AF6A-EB679D26C621}"/>
              </a:ext>
            </a:extLst>
          </p:cNvPr>
          <p:cNvGrpSpPr/>
          <p:nvPr userDrawn="1"/>
        </p:nvGrpSpPr>
        <p:grpSpPr>
          <a:xfrm>
            <a:off x="1265219" y="3564077"/>
            <a:ext cx="5773890" cy="8165398"/>
            <a:chOff x="632609" y="1782038"/>
            <a:chExt cx="2886945" cy="4082699"/>
          </a:xfrm>
        </p:grpSpPr>
        <p:sp>
          <p:nvSpPr>
            <p:cNvPr id="24" name="Freeform 8">
              <a:extLst>
                <a:ext uri="{FF2B5EF4-FFF2-40B4-BE49-F238E27FC236}">
                  <a16:creationId xmlns:a16="http://schemas.microsoft.com/office/drawing/2014/main" id="{B5DD39BD-80AF-8746-B78F-6992BC431B43}"/>
                </a:ext>
              </a:extLst>
            </p:cNvPr>
            <p:cNvSpPr>
              <a:spLocks/>
            </p:cNvSpPr>
            <p:nvPr/>
          </p:nvSpPr>
          <p:spPr bwMode="auto">
            <a:xfrm rot="18859222">
              <a:off x="-610746" y="3025393"/>
              <a:ext cx="4082699" cy="1595990"/>
            </a:xfrm>
            <a:custGeom>
              <a:avLst/>
              <a:gdLst>
                <a:gd name="T0" fmla="*/ 862 w 2282"/>
                <a:gd name="T1" fmla="*/ 727 h 892"/>
                <a:gd name="T2" fmla="*/ 0 w 2282"/>
                <a:gd name="T3" fmla="*/ 727 h 892"/>
                <a:gd name="T4" fmla="*/ 0 w 2282"/>
                <a:gd name="T5" fmla="*/ 852 h 892"/>
                <a:gd name="T6" fmla="*/ 2107 w 2282"/>
                <a:gd name="T7" fmla="*/ 854 h 892"/>
                <a:gd name="T8" fmla="*/ 2137 w 2282"/>
                <a:gd name="T9" fmla="*/ 880 h 892"/>
                <a:gd name="T10" fmla="*/ 2189 w 2282"/>
                <a:gd name="T11" fmla="*/ 880 h 892"/>
                <a:gd name="T12" fmla="*/ 2268 w 2282"/>
                <a:gd name="T13" fmla="*/ 812 h 892"/>
                <a:gd name="T14" fmla="*/ 2267 w 2282"/>
                <a:gd name="T15" fmla="*/ 768 h 892"/>
                <a:gd name="T16" fmla="*/ 2189 w 2282"/>
                <a:gd name="T17" fmla="*/ 700 h 892"/>
                <a:gd name="T18" fmla="*/ 2137 w 2282"/>
                <a:gd name="T19" fmla="*/ 700 h 892"/>
                <a:gd name="T20" fmla="*/ 2107 w 2282"/>
                <a:gd name="T21" fmla="*/ 726 h 892"/>
                <a:gd name="T22" fmla="*/ 1166 w 2282"/>
                <a:gd name="T23" fmla="*/ 726 h 892"/>
                <a:gd name="T24" fmla="*/ 867 w 2282"/>
                <a:gd name="T25" fmla="*/ 427 h 892"/>
                <a:gd name="T26" fmla="*/ 1166 w 2282"/>
                <a:gd name="T27" fmla="*/ 128 h 892"/>
                <a:gd name="T28" fmla="*/ 1464 w 2282"/>
                <a:gd name="T29" fmla="*/ 427 h 892"/>
                <a:gd name="T30" fmla="*/ 1298 w 2282"/>
                <a:gd name="T31" fmla="*/ 695 h 892"/>
                <a:gd name="T32" fmla="*/ 1498 w 2282"/>
                <a:gd name="T33" fmla="*/ 695 h 892"/>
                <a:gd name="T34" fmla="*/ 1593 w 2282"/>
                <a:gd name="T35" fmla="*/ 427 h 892"/>
                <a:gd name="T36" fmla="*/ 1166 w 2282"/>
                <a:gd name="T37" fmla="*/ 0 h 892"/>
                <a:gd name="T38" fmla="*/ 739 w 2282"/>
                <a:gd name="T39" fmla="*/ 427 h 892"/>
                <a:gd name="T40" fmla="*/ 862 w 2282"/>
                <a:gd name="T41" fmla="*/ 72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2" h="892">
                  <a:moveTo>
                    <a:pt x="862" y="727"/>
                  </a:moveTo>
                  <a:cubicBezTo>
                    <a:pt x="0" y="727"/>
                    <a:pt x="0" y="727"/>
                    <a:pt x="0" y="727"/>
                  </a:cubicBezTo>
                  <a:cubicBezTo>
                    <a:pt x="0" y="852"/>
                    <a:pt x="0" y="852"/>
                    <a:pt x="0" y="852"/>
                  </a:cubicBezTo>
                  <a:cubicBezTo>
                    <a:pt x="703" y="852"/>
                    <a:pt x="1405" y="854"/>
                    <a:pt x="2107" y="854"/>
                  </a:cubicBezTo>
                  <a:cubicBezTo>
                    <a:pt x="2137" y="880"/>
                    <a:pt x="2137" y="880"/>
                    <a:pt x="2137" y="880"/>
                  </a:cubicBezTo>
                  <a:cubicBezTo>
                    <a:pt x="2151" y="892"/>
                    <a:pt x="2174" y="892"/>
                    <a:pt x="2189" y="880"/>
                  </a:cubicBezTo>
                  <a:cubicBezTo>
                    <a:pt x="2268" y="812"/>
                    <a:pt x="2268" y="812"/>
                    <a:pt x="2268" y="812"/>
                  </a:cubicBezTo>
                  <a:cubicBezTo>
                    <a:pt x="2282" y="800"/>
                    <a:pt x="2282" y="780"/>
                    <a:pt x="2267" y="768"/>
                  </a:cubicBezTo>
                  <a:cubicBezTo>
                    <a:pt x="2189" y="700"/>
                    <a:pt x="2189" y="700"/>
                    <a:pt x="2189" y="700"/>
                  </a:cubicBezTo>
                  <a:cubicBezTo>
                    <a:pt x="2175" y="688"/>
                    <a:pt x="2151" y="688"/>
                    <a:pt x="2137" y="700"/>
                  </a:cubicBezTo>
                  <a:cubicBezTo>
                    <a:pt x="2107" y="726"/>
                    <a:pt x="2107" y="726"/>
                    <a:pt x="2107" y="726"/>
                  </a:cubicBezTo>
                  <a:cubicBezTo>
                    <a:pt x="1166" y="726"/>
                    <a:pt x="1166" y="726"/>
                    <a:pt x="1166" y="726"/>
                  </a:cubicBezTo>
                  <a:cubicBezTo>
                    <a:pt x="1001" y="726"/>
                    <a:pt x="867" y="592"/>
                    <a:pt x="867" y="427"/>
                  </a:cubicBezTo>
                  <a:cubicBezTo>
                    <a:pt x="867" y="262"/>
                    <a:pt x="1001" y="128"/>
                    <a:pt x="1166" y="128"/>
                  </a:cubicBezTo>
                  <a:cubicBezTo>
                    <a:pt x="1331" y="128"/>
                    <a:pt x="1464" y="262"/>
                    <a:pt x="1464" y="427"/>
                  </a:cubicBezTo>
                  <a:cubicBezTo>
                    <a:pt x="1464" y="544"/>
                    <a:pt x="1397" y="646"/>
                    <a:pt x="1298" y="695"/>
                  </a:cubicBezTo>
                  <a:cubicBezTo>
                    <a:pt x="1498" y="695"/>
                    <a:pt x="1498" y="695"/>
                    <a:pt x="1498" y="695"/>
                  </a:cubicBezTo>
                  <a:cubicBezTo>
                    <a:pt x="1559" y="619"/>
                    <a:pt x="1593" y="525"/>
                    <a:pt x="1593" y="427"/>
                  </a:cubicBezTo>
                  <a:cubicBezTo>
                    <a:pt x="1593" y="191"/>
                    <a:pt x="1402" y="0"/>
                    <a:pt x="1166" y="0"/>
                  </a:cubicBezTo>
                  <a:cubicBezTo>
                    <a:pt x="930" y="0"/>
                    <a:pt x="739" y="191"/>
                    <a:pt x="739" y="427"/>
                  </a:cubicBezTo>
                  <a:cubicBezTo>
                    <a:pt x="739" y="544"/>
                    <a:pt x="786" y="650"/>
                    <a:pt x="862" y="7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Graublau Sans"/>
              </a:endParaRPr>
            </a:p>
          </p:txBody>
        </p:sp>
        <p:sp>
          <p:nvSpPr>
            <p:cNvPr id="22" name="Üçgen 21">
              <a:extLst>
                <a:ext uri="{FF2B5EF4-FFF2-40B4-BE49-F238E27FC236}">
                  <a16:creationId xmlns:a16="http://schemas.microsoft.com/office/drawing/2014/main" id="{EC8F3C0B-18F1-9C46-B6E1-E07B52B4DC2C}"/>
                </a:ext>
              </a:extLst>
            </p:cNvPr>
            <p:cNvSpPr/>
            <p:nvPr/>
          </p:nvSpPr>
          <p:spPr>
            <a:xfrm rot="2539588">
              <a:off x="2899822" y="2390650"/>
              <a:ext cx="619732" cy="978218"/>
            </a:xfrm>
            <a:prstGeom prst="triangle">
              <a:avLst>
                <a:gd name="adj" fmla="val 51318"/>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grpSp>
        <p:nvGrpSpPr>
          <p:cNvPr id="64" name="Grup 63">
            <a:extLst>
              <a:ext uri="{FF2B5EF4-FFF2-40B4-BE49-F238E27FC236}">
                <a16:creationId xmlns:a16="http://schemas.microsoft.com/office/drawing/2014/main" id="{8C10F974-3B77-9242-BABE-8F99F943D260}"/>
              </a:ext>
            </a:extLst>
          </p:cNvPr>
          <p:cNvGrpSpPr/>
          <p:nvPr userDrawn="1"/>
        </p:nvGrpSpPr>
        <p:grpSpPr>
          <a:xfrm>
            <a:off x="12342084" y="3564079"/>
            <a:ext cx="5743040" cy="8165398"/>
            <a:chOff x="6171042" y="1782039"/>
            <a:chExt cx="2871520" cy="4082699"/>
          </a:xfrm>
        </p:grpSpPr>
        <p:sp>
          <p:nvSpPr>
            <p:cNvPr id="31" name="Freeform 8">
              <a:extLst>
                <a:ext uri="{FF2B5EF4-FFF2-40B4-BE49-F238E27FC236}">
                  <a16:creationId xmlns:a16="http://schemas.microsoft.com/office/drawing/2014/main" id="{9AD7AB94-48FA-7547-81E6-5ACA24096D43}"/>
                </a:ext>
              </a:extLst>
            </p:cNvPr>
            <p:cNvSpPr>
              <a:spLocks/>
            </p:cNvSpPr>
            <p:nvPr/>
          </p:nvSpPr>
          <p:spPr bwMode="auto">
            <a:xfrm rot="18859222">
              <a:off x="4927687" y="3025394"/>
              <a:ext cx="4082699" cy="1595990"/>
            </a:xfrm>
            <a:custGeom>
              <a:avLst/>
              <a:gdLst>
                <a:gd name="T0" fmla="*/ 862 w 2282"/>
                <a:gd name="T1" fmla="*/ 727 h 892"/>
                <a:gd name="T2" fmla="*/ 0 w 2282"/>
                <a:gd name="T3" fmla="*/ 727 h 892"/>
                <a:gd name="T4" fmla="*/ 0 w 2282"/>
                <a:gd name="T5" fmla="*/ 852 h 892"/>
                <a:gd name="T6" fmla="*/ 2107 w 2282"/>
                <a:gd name="T7" fmla="*/ 854 h 892"/>
                <a:gd name="T8" fmla="*/ 2137 w 2282"/>
                <a:gd name="T9" fmla="*/ 880 h 892"/>
                <a:gd name="T10" fmla="*/ 2189 w 2282"/>
                <a:gd name="T11" fmla="*/ 880 h 892"/>
                <a:gd name="T12" fmla="*/ 2268 w 2282"/>
                <a:gd name="T13" fmla="*/ 812 h 892"/>
                <a:gd name="T14" fmla="*/ 2267 w 2282"/>
                <a:gd name="T15" fmla="*/ 768 h 892"/>
                <a:gd name="T16" fmla="*/ 2189 w 2282"/>
                <a:gd name="T17" fmla="*/ 700 h 892"/>
                <a:gd name="T18" fmla="*/ 2137 w 2282"/>
                <a:gd name="T19" fmla="*/ 700 h 892"/>
                <a:gd name="T20" fmla="*/ 2107 w 2282"/>
                <a:gd name="T21" fmla="*/ 726 h 892"/>
                <a:gd name="T22" fmla="*/ 1166 w 2282"/>
                <a:gd name="T23" fmla="*/ 726 h 892"/>
                <a:gd name="T24" fmla="*/ 867 w 2282"/>
                <a:gd name="T25" fmla="*/ 427 h 892"/>
                <a:gd name="T26" fmla="*/ 1166 w 2282"/>
                <a:gd name="T27" fmla="*/ 128 h 892"/>
                <a:gd name="T28" fmla="*/ 1464 w 2282"/>
                <a:gd name="T29" fmla="*/ 427 h 892"/>
                <a:gd name="T30" fmla="*/ 1298 w 2282"/>
                <a:gd name="T31" fmla="*/ 695 h 892"/>
                <a:gd name="T32" fmla="*/ 1498 w 2282"/>
                <a:gd name="T33" fmla="*/ 695 h 892"/>
                <a:gd name="T34" fmla="*/ 1593 w 2282"/>
                <a:gd name="T35" fmla="*/ 427 h 892"/>
                <a:gd name="T36" fmla="*/ 1166 w 2282"/>
                <a:gd name="T37" fmla="*/ 0 h 892"/>
                <a:gd name="T38" fmla="*/ 739 w 2282"/>
                <a:gd name="T39" fmla="*/ 427 h 892"/>
                <a:gd name="T40" fmla="*/ 862 w 2282"/>
                <a:gd name="T41" fmla="*/ 72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2" h="892">
                  <a:moveTo>
                    <a:pt x="862" y="727"/>
                  </a:moveTo>
                  <a:cubicBezTo>
                    <a:pt x="0" y="727"/>
                    <a:pt x="0" y="727"/>
                    <a:pt x="0" y="727"/>
                  </a:cubicBezTo>
                  <a:cubicBezTo>
                    <a:pt x="0" y="852"/>
                    <a:pt x="0" y="852"/>
                    <a:pt x="0" y="852"/>
                  </a:cubicBezTo>
                  <a:cubicBezTo>
                    <a:pt x="703" y="852"/>
                    <a:pt x="1405" y="854"/>
                    <a:pt x="2107" y="854"/>
                  </a:cubicBezTo>
                  <a:cubicBezTo>
                    <a:pt x="2137" y="880"/>
                    <a:pt x="2137" y="880"/>
                    <a:pt x="2137" y="880"/>
                  </a:cubicBezTo>
                  <a:cubicBezTo>
                    <a:pt x="2151" y="892"/>
                    <a:pt x="2174" y="892"/>
                    <a:pt x="2189" y="880"/>
                  </a:cubicBezTo>
                  <a:cubicBezTo>
                    <a:pt x="2268" y="812"/>
                    <a:pt x="2268" y="812"/>
                    <a:pt x="2268" y="812"/>
                  </a:cubicBezTo>
                  <a:cubicBezTo>
                    <a:pt x="2282" y="800"/>
                    <a:pt x="2282" y="780"/>
                    <a:pt x="2267" y="768"/>
                  </a:cubicBezTo>
                  <a:cubicBezTo>
                    <a:pt x="2189" y="700"/>
                    <a:pt x="2189" y="700"/>
                    <a:pt x="2189" y="700"/>
                  </a:cubicBezTo>
                  <a:cubicBezTo>
                    <a:pt x="2175" y="688"/>
                    <a:pt x="2151" y="688"/>
                    <a:pt x="2137" y="700"/>
                  </a:cubicBezTo>
                  <a:cubicBezTo>
                    <a:pt x="2107" y="726"/>
                    <a:pt x="2107" y="726"/>
                    <a:pt x="2107" y="726"/>
                  </a:cubicBezTo>
                  <a:cubicBezTo>
                    <a:pt x="1166" y="726"/>
                    <a:pt x="1166" y="726"/>
                    <a:pt x="1166" y="726"/>
                  </a:cubicBezTo>
                  <a:cubicBezTo>
                    <a:pt x="1001" y="726"/>
                    <a:pt x="867" y="592"/>
                    <a:pt x="867" y="427"/>
                  </a:cubicBezTo>
                  <a:cubicBezTo>
                    <a:pt x="867" y="262"/>
                    <a:pt x="1001" y="128"/>
                    <a:pt x="1166" y="128"/>
                  </a:cubicBezTo>
                  <a:cubicBezTo>
                    <a:pt x="1331" y="128"/>
                    <a:pt x="1464" y="262"/>
                    <a:pt x="1464" y="427"/>
                  </a:cubicBezTo>
                  <a:cubicBezTo>
                    <a:pt x="1464" y="544"/>
                    <a:pt x="1397" y="646"/>
                    <a:pt x="1298" y="695"/>
                  </a:cubicBezTo>
                  <a:cubicBezTo>
                    <a:pt x="1498" y="695"/>
                    <a:pt x="1498" y="695"/>
                    <a:pt x="1498" y="695"/>
                  </a:cubicBezTo>
                  <a:cubicBezTo>
                    <a:pt x="1559" y="619"/>
                    <a:pt x="1593" y="525"/>
                    <a:pt x="1593" y="427"/>
                  </a:cubicBezTo>
                  <a:cubicBezTo>
                    <a:pt x="1593" y="191"/>
                    <a:pt x="1402" y="0"/>
                    <a:pt x="1166" y="0"/>
                  </a:cubicBezTo>
                  <a:cubicBezTo>
                    <a:pt x="930" y="0"/>
                    <a:pt x="739" y="191"/>
                    <a:pt x="739" y="427"/>
                  </a:cubicBezTo>
                  <a:cubicBezTo>
                    <a:pt x="739" y="544"/>
                    <a:pt x="786" y="650"/>
                    <a:pt x="862" y="7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Graublau Sans"/>
              </a:endParaRPr>
            </a:p>
          </p:txBody>
        </p:sp>
        <p:sp>
          <p:nvSpPr>
            <p:cNvPr id="29" name="Üçgen 28">
              <a:extLst>
                <a:ext uri="{FF2B5EF4-FFF2-40B4-BE49-F238E27FC236}">
                  <a16:creationId xmlns:a16="http://schemas.microsoft.com/office/drawing/2014/main" id="{D45E2F6C-CDAF-6040-9B61-64C70395339D}"/>
                </a:ext>
              </a:extLst>
            </p:cNvPr>
            <p:cNvSpPr/>
            <p:nvPr/>
          </p:nvSpPr>
          <p:spPr>
            <a:xfrm rot="2539588">
              <a:off x="8422830" y="2398739"/>
              <a:ext cx="619732" cy="978218"/>
            </a:xfrm>
            <a:prstGeom prst="triangle">
              <a:avLst>
                <a:gd name="adj" fmla="val 51318"/>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grpSp>
        <p:nvGrpSpPr>
          <p:cNvPr id="62" name="Grup 61">
            <a:extLst>
              <a:ext uri="{FF2B5EF4-FFF2-40B4-BE49-F238E27FC236}">
                <a16:creationId xmlns:a16="http://schemas.microsoft.com/office/drawing/2014/main" id="{9F25256F-A07A-7846-88B4-43B9EE224681}"/>
              </a:ext>
            </a:extLst>
          </p:cNvPr>
          <p:cNvGrpSpPr/>
          <p:nvPr/>
        </p:nvGrpSpPr>
        <p:grpSpPr>
          <a:xfrm>
            <a:off x="6803651" y="3564079"/>
            <a:ext cx="5760770" cy="8165398"/>
            <a:chOff x="3401825" y="1782039"/>
            <a:chExt cx="2880385" cy="4082699"/>
          </a:xfrm>
        </p:grpSpPr>
        <p:sp>
          <p:nvSpPr>
            <p:cNvPr id="38" name="Freeform 8">
              <a:extLst>
                <a:ext uri="{FF2B5EF4-FFF2-40B4-BE49-F238E27FC236}">
                  <a16:creationId xmlns:a16="http://schemas.microsoft.com/office/drawing/2014/main" id="{D32B46A0-B645-054F-9455-6FE4E71A9734}"/>
                </a:ext>
              </a:extLst>
            </p:cNvPr>
            <p:cNvSpPr>
              <a:spLocks/>
            </p:cNvSpPr>
            <p:nvPr/>
          </p:nvSpPr>
          <p:spPr bwMode="auto">
            <a:xfrm rot="18859222">
              <a:off x="2158470" y="3025394"/>
              <a:ext cx="4082699" cy="1595990"/>
            </a:xfrm>
            <a:custGeom>
              <a:avLst/>
              <a:gdLst>
                <a:gd name="T0" fmla="*/ 862 w 2282"/>
                <a:gd name="T1" fmla="*/ 727 h 892"/>
                <a:gd name="T2" fmla="*/ 0 w 2282"/>
                <a:gd name="T3" fmla="*/ 727 h 892"/>
                <a:gd name="T4" fmla="*/ 0 w 2282"/>
                <a:gd name="T5" fmla="*/ 852 h 892"/>
                <a:gd name="T6" fmla="*/ 2107 w 2282"/>
                <a:gd name="T7" fmla="*/ 854 h 892"/>
                <a:gd name="T8" fmla="*/ 2137 w 2282"/>
                <a:gd name="T9" fmla="*/ 880 h 892"/>
                <a:gd name="T10" fmla="*/ 2189 w 2282"/>
                <a:gd name="T11" fmla="*/ 880 h 892"/>
                <a:gd name="T12" fmla="*/ 2268 w 2282"/>
                <a:gd name="T13" fmla="*/ 812 h 892"/>
                <a:gd name="T14" fmla="*/ 2267 w 2282"/>
                <a:gd name="T15" fmla="*/ 768 h 892"/>
                <a:gd name="T16" fmla="*/ 2189 w 2282"/>
                <a:gd name="T17" fmla="*/ 700 h 892"/>
                <a:gd name="T18" fmla="*/ 2137 w 2282"/>
                <a:gd name="T19" fmla="*/ 700 h 892"/>
                <a:gd name="T20" fmla="*/ 2107 w 2282"/>
                <a:gd name="T21" fmla="*/ 726 h 892"/>
                <a:gd name="T22" fmla="*/ 1166 w 2282"/>
                <a:gd name="T23" fmla="*/ 726 h 892"/>
                <a:gd name="T24" fmla="*/ 867 w 2282"/>
                <a:gd name="T25" fmla="*/ 427 h 892"/>
                <a:gd name="T26" fmla="*/ 1166 w 2282"/>
                <a:gd name="T27" fmla="*/ 128 h 892"/>
                <a:gd name="T28" fmla="*/ 1464 w 2282"/>
                <a:gd name="T29" fmla="*/ 427 h 892"/>
                <a:gd name="T30" fmla="*/ 1298 w 2282"/>
                <a:gd name="T31" fmla="*/ 695 h 892"/>
                <a:gd name="T32" fmla="*/ 1498 w 2282"/>
                <a:gd name="T33" fmla="*/ 695 h 892"/>
                <a:gd name="T34" fmla="*/ 1593 w 2282"/>
                <a:gd name="T35" fmla="*/ 427 h 892"/>
                <a:gd name="T36" fmla="*/ 1166 w 2282"/>
                <a:gd name="T37" fmla="*/ 0 h 892"/>
                <a:gd name="T38" fmla="*/ 739 w 2282"/>
                <a:gd name="T39" fmla="*/ 427 h 892"/>
                <a:gd name="T40" fmla="*/ 862 w 2282"/>
                <a:gd name="T41" fmla="*/ 72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2" h="892">
                  <a:moveTo>
                    <a:pt x="862" y="727"/>
                  </a:moveTo>
                  <a:cubicBezTo>
                    <a:pt x="0" y="727"/>
                    <a:pt x="0" y="727"/>
                    <a:pt x="0" y="727"/>
                  </a:cubicBezTo>
                  <a:cubicBezTo>
                    <a:pt x="0" y="852"/>
                    <a:pt x="0" y="852"/>
                    <a:pt x="0" y="852"/>
                  </a:cubicBezTo>
                  <a:cubicBezTo>
                    <a:pt x="703" y="852"/>
                    <a:pt x="1405" y="854"/>
                    <a:pt x="2107" y="854"/>
                  </a:cubicBezTo>
                  <a:cubicBezTo>
                    <a:pt x="2137" y="880"/>
                    <a:pt x="2137" y="880"/>
                    <a:pt x="2137" y="880"/>
                  </a:cubicBezTo>
                  <a:cubicBezTo>
                    <a:pt x="2151" y="892"/>
                    <a:pt x="2174" y="892"/>
                    <a:pt x="2189" y="880"/>
                  </a:cubicBezTo>
                  <a:cubicBezTo>
                    <a:pt x="2268" y="812"/>
                    <a:pt x="2268" y="812"/>
                    <a:pt x="2268" y="812"/>
                  </a:cubicBezTo>
                  <a:cubicBezTo>
                    <a:pt x="2282" y="800"/>
                    <a:pt x="2282" y="780"/>
                    <a:pt x="2267" y="768"/>
                  </a:cubicBezTo>
                  <a:cubicBezTo>
                    <a:pt x="2189" y="700"/>
                    <a:pt x="2189" y="700"/>
                    <a:pt x="2189" y="700"/>
                  </a:cubicBezTo>
                  <a:cubicBezTo>
                    <a:pt x="2175" y="688"/>
                    <a:pt x="2151" y="688"/>
                    <a:pt x="2137" y="700"/>
                  </a:cubicBezTo>
                  <a:cubicBezTo>
                    <a:pt x="2107" y="726"/>
                    <a:pt x="2107" y="726"/>
                    <a:pt x="2107" y="726"/>
                  </a:cubicBezTo>
                  <a:cubicBezTo>
                    <a:pt x="1166" y="726"/>
                    <a:pt x="1166" y="726"/>
                    <a:pt x="1166" y="726"/>
                  </a:cubicBezTo>
                  <a:cubicBezTo>
                    <a:pt x="1001" y="726"/>
                    <a:pt x="867" y="592"/>
                    <a:pt x="867" y="427"/>
                  </a:cubicBezTo>
                  <a:cubicBezTo>
                    <a:pt x="867" y="262"/>
                    <a:pt x="1001" y="128"/>
                    <a:pt x="1166" y="128"/>
                  </a:cubicBezTo>
                  <a:cubicBezTo>
                    <a:pt x="1331" y="128"/>
                    <a:pt x="1464" y="262"/>
                    <a:pt x="1464" y="427"/>
                  </a:cubicBezTo>
                  <a:cubicBezTo>
                    <a:pt x="1464" y="544"/>
                    <a:pt x="1397" y="646"/>
                    <a:pt x="1298" y="695"/>
                  </a:cubicBezTo>
                  <a:cubicBezTo>
                    <a:pt x="1498" y="695"/>
                    <a:pt x="1498" y="695"/>
                    <a:pt x="1498" y="695"/>
                  </a:cubicBezTo>
                  <a:cubicBezTo>
                    <a:pt x="1559" y="619"/>
                    <a:pt x="1593" y="525"/>
                    <a:pt x="1593" y="427"/>
                  </a:cubicBezTo>
                  <a:cubicBezTo>
                    <a:pt x="1593" y="191"/>
                    <a:pt x="1402" y="0"/>
                    <a:pt x="1166" y="0"/>
                  </a:cubicBezTo>
                  <a:cubicBezTo>
                    <a:pt x="930" y="0"/>
                    <a:pt x="739" y="191"/>
                    <a:pt x="739" y="427"/>
                  </a:cubicBezTo>
                  <a:cubicBezTo>
                    <a:pt x="739" y="544"/>
                    <a:pt x="786" y="650"/>
                    <a:pt x="862" y="7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Graublau Sans"/>
              </a:endParaRPr>
            </a:p>
          </p:txBody>
        </p:sp>
        <p:sp>
          <p:nvSpPr>
            <p:cNvPr id="36" name="Üçgen 35">
              <a:extLst>
                <a:ext uri="{FF2B5EF4-FFF2-40B4-BE49-F238E27FC236}">
                  <a16:creationId xmlns:a16="http://schemas.microsoft.com/office/drawing/2014/main" id="{B46AAF04-0736-C443-9A16-E5CAF463D255}"/>
                </a:ext>
              </a:extLst>
            </p:cNvPr>
            <p:cNvSpPr/>
            <p:nvPr/>
          </p:nvSpPr>
          <p:spPr>
            <a:xfrm rot="2539588">
              <a:off x="5662478" y="2397685"/>
              <a:ext cx="619732" cy="978218"/>
            </a:xfrm>
            <a:prstGeom prst="triangle">
              <a:avLst>
                <a:gd name="adj" fmla="val 51318"/>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sp>
        <p:nvSpPr>
          <p:cNvPr id="66" name="Metin Yer Tutucusu 65">
            <a:extLst>
              <a:ext uri="{FF2B5EF4-FFF2-40B4-BE49-F238E27FC236}">
                <a16:creationId xmlns:a16="http://schemas.microsoft.com/office/drawing/2014/main" id="{221F5398-2402-934D-A897-D50472F7D335}"/>
              </a:ext>
            </a:extLst>
          </p:cNvPr>
          <p:cNvSpPr>
            <a:spLocks noGrp="1"/>
          </p:cNvSpPr>
          <p:nvPr>
            <p:ph type="body" sz="quarter" idx="10" hasCustomPrompt="1"/>
          </p:nvPr>
        </p:nvSpPr>
        <p:spPr>
          <a:xfrm>
            <a:off x="589257" y="108285"/>
            <a:ext cx="1384935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68" name="Metin Yer Tutucusu 67">
            <a:extLst>
              <a:ext uri="{FF2B5EF4-FFF2-40B4-BE49-F238E27FC236}">
                <a16:creationId xmlns:a16="http://schemas.microsoft.com/office/drawing/2014/main" id="{9ACB42E3-2F3A-C247-B344-05CA847C094F}"/>
              </a:ext>
            </a:extLst>
          </p:cNvPr>
          <p:cNvSpPr>
            <a:spLocks noGrp="1"/>
          </p:cNvSpPr>
          <p:nvPr>
            <p:ph type="body" sz="quarter" idx="11" hasCustomPrompt="1"/>
          </p:nvPr>
        </p:nvSpPr>
        <p:spPr>
          <a:xfrm>
            <a:off x="695281" y="1564625"/>
            <a:ext cx="11207750" cy="959430"/>
          </a:xfrm>
        </p:spPr>
        <p:txBody>
          <a:bodyPr wrap="square">
            <a:spAutoFit/>
          </a:bodyPr>
          <a:lstStyle>
            <a:lvl1pPr>
              <a:defRPr kumimoji="0" lang="tr-TR"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laorest</a:t>
            </a:r>
            <a:r>
              <a:rPr lang="tr-TR"/>
              <a:t> </a:t>
            </a:r>
            <a:r>
              <a:rPr lang="tr-TR" err="1"/>
              <a:t>consectetur</a:t>
            </a:r>
            <a:r>
              <a:rPr lang="tr-TR"/>
              <a:t>.</a:t>
            </a:r>
          </a:p>
        </p:txBody>
      </p:sp>
      <p:sp>
        <p:nvSpPr>
          <p:cNvPr id="69" name="Metin Yer Tutucusu 67">
            <a:extLst>
              <a:ext uri="{FF2B5EF4-FFF2-40B4-BE49-F238E27FC236}">
                <a16:creationId xmlns:a16="http://schemas.microsoft.com/office/drawing/2014/main" id="{EF405B3C-2722-124B-AA4D-E9CE2BEECB42}"/>
              </a:ext>
            </a:extLst>
          </p:cNvPr>
          <p:cNvSpPr>
            <a:spLocks noGrp="1"/>
          </p:cNvSpPr>
          <p:nvPr>
            <p:ph type="body" sz="quarter" idx="12" hasCustomPrompt="1"/>
          </p:nvPr>
        </p:nvSpPr>
        <p:spPr>
          <a:xfrm>
            <a:off x="2813275" y="3665581"/>
            <a:ext cx="3556538" cy="1185966"/>
          </a:xfrm>
        </p:spPr>
        <p:txBody>
          <a:bodyPr wrap="square">
            <a:spAutoFit/>
          </a:bodyPr>
          <a:lstStyle>
            <a:lvl1pPr>
              <a:defRPr kumimoji="0" lang="tr-TR" sz="20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70" name="Metin Yer Tutucusu 67">
            <a:extLst>
              <a:ext uri="{FF2B5EF4-FFF2-40B4-BE49-F238E27FC236}">
                <a16:creationId xmlns:a16="http://schemas.microsoft.com/office/drawing/2014/main" id="{9892ADFA-2B9C-7E4E-8639-56F8F8A26CF4}"/>
              </a:ext>
            </a:extLst>
          </p:cNvPr>
          <p:cNvSpPr>
            <a:spLocks noGrp="1"/>
          </p:cNvSpPr>
          <p:nvPr>
            <p:ph type="body" sz="quarter" idx="13" hasCustomPrompt="1"/>
          </p:nvPr>
        </p:nvSpPr>
        <p:spPr>
          <a:xfrm>
            <a:off x="14220027" y="3665581"/>
            <a:ext cx="3556538" cy="1185966"/>
          </a:xfrm>
        </p:spPr>
        <p:txBody>
          <a:bodyPr wrap="square">
            <a:spAutoFit/>
          </a:bodyPr>
          <a:lstStyle>
            <a:lvl1pPr>
              <a:defRPr kumimoji="0" lang="tr-TR" sz="20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71" name="Metin Yer Tutucusu 67">
            <a:extLst>
              <a:ext uri="{FF2B5EF4-FFF2-40B4-BE49-F238E27FC236}">
                <a16:creationId xmlns:a16="http://schemas.microsoft.com/office/drawing/2014/main" id="{B68CC60A-7F31-C54D-89B2-CE8F7F5544DB}"/>
              </a:ext>
            </a:extLst>
          </p:cNvPr>
          <p:cNvSpPr>
            <a:spLocks noGrp="1"/>
          </p:cNvSpPr>
          <p:nvPr>
            <p:ph type="body" sz="quarter" idx="14" hasCustomPrompt="1"/>
          </p:nvPr>
        </p:nvSpPr>
        <p:spPr>
          <a:xfrm>
            <a:off x="8516651" y="3665581"/>
            <a:ext cx="3556538" cy="1185966"/>
          </a:xfrm>
        </p:spPr>
        <p:txBody>
          <a:bodyPr wrap="square">
            <a:spAutoFit/>
          </a:bodyPr>
          <a:lstStyle>
            <a:lvl1pPr>
              <a:defRPr kumimoji="0" lang="tr-TR" sz="20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73" name="Metin Yer Tutucusu 72">
            <a:extLst>
              <a:ext uri="{FF2B5EF4-FFF2-40B4-BE49-F238E27FC236}">
                <a16:creationId xmlns:a16="http://schemas.microsoft.com/office/drawing/2014/main" id="{F933E857-1F4D-5E41-80F1-07A4F58E1506}"/>
              </a:ext>
            </a:extLst>
          </p:cNvPr>
          <p:cNvSpPr>
            <a:spLocks noGrp="1"/>
          </p:cNvSpPr>
          <p:nvPr>
            <p:ph type="body" sz="quarter" idx="15" hasCustomPrompt="1"/>
          </p:nvPr>
        </p:nvSpPr>
        <p:spPr>
          <a:xfrm>
            <a:off x="1591149" y="3392482"/>
            <a:ext cx="1038746" cy="1210588"/>
          </a:xfrm>
          <a:noFill/>
        </p:spPr>
        <p:txBody>
          <a:bodyPr wrap="none" rtlCol="0">
            <a:spAutoFit/>
          </a:bodyPr>
          <a:lstStyle>
            <a:lvl1pPr>
              <a:defRPr kumimoji="0" lang="tr-TR" sz="7200" b="1" kern="1200" normalizeH="0" dirty="0">
                <a:solidFill>
                  <a:srgbClr val="FFFFFF">
                    <a:lumMod val="95000"/>
                  </a:srgbClr>
                </a:solidFill>
                <a:effectLst/>
                <a:uLnTx/>
                <a:latin typeface="Graublau Sans Bold"/>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01</a:t>
            </a:r>
          </a:p>
        </p:txBody>
      </p:sp>
      <p:sp>
        <p:nvSpPr>
          <p:cNvPr id="74" name="Metin Yer Tutucusu 72">
            <a:extLst>
              <a:ext uri="{FF2B5EF4-FFF2-40B4-BE49-F238E27FC236}">
                <a16:creationId xmlns:a16="http://schemas.microsoft.com/office/drawing/2014/main" id="{0230BACA-7600-4744-A581-3DC1EE899EBD}"/>
              </a:ext>
            </a:extLst>
          </p:cNvPr>
          <p:cNvSpPr>
            <a:spLocks noGrp="1"/>
          </p:cNvSpPr>
          <p:nvPr>
            <p:ph type="body" sz="quarter" idx="16" hasCustomPrompt="1"/>
          </p:nvPr>
        </p:nvSpPr>
        <p:spPr>
          <a:xfrm>
            <a:off x="7245333" y="3392482"/>
            <a:ext cx="1038746" cy="1210588"/>
          </a:xfrm>
          <a:noFill/>
        </p:spPr>
        <p:txBody>
          <a:bodyPr wrap="none" rtlCol="0">
            <a:spAutoFit/>
          </a:bodyPr>
          <a:lstStyle>
            <a:lvl1pPr>
              <a:defRPr kumimoji="0" lang="tr-TR" sz="7200" b="1" kern="1200" normalizeH="0" dirty="0">
                <a:solidFill>
                  <a:srgbClr val="FFFFFF">
                    <a:lumMod val="95000"/>
                  </a:srgbClr>
                </a:solidFill>
                <a:effectLst/>
                <a:uLnTx/>
                <a:latin typeface="Graublau Sans Bold"/>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02</a:t>
            </a:r>
          </a:p>
        </p:txBody>
      </p:sp>
      <p:sp>
        <p:nvSpPr>
          <p:cNvPr id="75" name="Metin Yer Tutucusu 72">
            <a:extLst>
              <a:ext uri="{FF2B5EF4-FFF2-40B4-BE49-F238E27FC236}">
                <a16:creationId xmlns:a16="http://schemas.microsoft.com/office/drawing/2014/main" id="{580585CF-313C-814A-9DE7-DED91AFBD140}"/>
              </a:ext>
            </a:extLst>
          </p:cNvPr>
          <p:cNvSpPr>
            <a:spLocks noGrp="1"/>
          </p:cNvSpPr>
          <p:nvPr>
            <p:ph type="body" sz="quarter" idx="17" hasCustomPrompt="1"/>
          </p:nvPr>
        </p:nvSpPr>
        <p:spPr>
          <a:xfrm>
            <a:off x="12936391" y="3392482"/>
            <a:ext cx="1038746" cy="1210588"/>
          </a:xfrm>
          <a:noFill/>
        </p:spPr>
        <p:txBody>
          <a:bodyPr wrap="none" rtlCol="0">
            <a:spAutoFit/>
          </a:bodyPr>
          <a:lstStyle>
            <a:lvl1pPr>
              <a:defRPr kumimoji="0" lang="tr-TR" sz="7200" b="1" kern="1200" normalizeH="0" dirty="0">
                <a:solidFill>
                  <a:srgbClr val="FFFFFF">
                    <a:lumMod val="95000"/>
                  </a:srgbClr>
                </a:solidFill>
                <a:effectLst/>
                <a:uLnTx/>
                <a:latin typeface="Graublau Sans Bold"/>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03</a:t>
            </a:r>
          </a:p>
        </p:txBody>
      </p:sp>
    </p:spTree>
    <p:extLst>
      <p:ext uri="{BB962C8B-B14F-4D97-AF65-F5344CB8AC3E}">
        <p14:creationId xmlns:p14="http://schemas.microsoft.com/office/powerpoint/2010/main" val="797545405"/>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9_Özel Düze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7406B74-96D5-D340-B115-BD5FFD995B2B}"/>
              </a:ext>
            </a:extLst>
          </p:cNvPr>
          <p:cNvSpPr/>
          <p:nvPr userDrawn="1"/>
        </p:nvSpPr>
        <p:spPr>
          <a:xfrm>
            <a:off x="-2" y="6391171"/>
            <a:ext cx="24895280" cy="984885"/>
          </a:xfrm>
          <a:prstGeom prst="rect">
            <a:avLst/>
          </a:prstGeom>
          <a:solidFill>
            <a:srgbClr val="272A3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en-US" sz="6400" b="0" i="0" u="none" strike="noStrike" kern="1200" cap="none" spc="0" normalizeH="0" baseline="0" noProof="0">
              <a:ln>
                <a:noFill/>
              </a:ln>
              <a:solidFill>
                <a:srgbClr val="FFFFFF"/>
              </a:solidFill>
              <a:effectLst/>
              <a:uLnTx/>
              <a:uFillTx/>
              <a:latin typeface="Graublau Sans"/>
              <a:ea typeface="+mn-ea"/>
              <a:cs typeface="+mn-cs"/>
              <a:sym typeface="Helvetica Neue Medium"/>
            </a:endParaRPr>
          </a:p>
        </p:txBody>
      </p:sp>
      <p:sp>
        <p:nvSpPr>
          <p:cNvPr id="4" name="Serbest Form 25">
            <a:extLst>
              <a:ext uri="{FF2B5EF4-FFF2-40B4-BE49-F238E27FC236}">
                <a16:creationId xmlns:a16="http://schemas.microsoft.com/office/drawing/2014/main" id="{28B2E7AB-DAF8-0541-AB58-14F195075CA2}"/>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26">
            <a:extLst>
              <a:ext uri="{FF2B5EF4-FFF2-40B4-BE49-F238E27FC236}">
                <a16:creationId xmlns:a16="http://schemas.microsoft.com/office/drawing/2014/main" id="{CD4BF0F1-5ADA-D242-BABC-209DC2B2964A}"/>
              </a:ext>
            </a:extLst>
          </p:cNvPr>
          <p:cNvSpPr/>
          <p:nvPr userDrawn="1"/>
        </p:nvSpPr>
        <p:spPr>
          <a:xfrm>
            <a:off x="1699143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38">
            <a:extLst>
              <a:ext uri="{FF2B5EF4-FFF2-40B4-BE49-F238E27FC236}">
                <a16:creationId xmlns:a16="http://schemas.microsoft.com/office/drawing/2014/main" id="{2E39AB0D-1184-E24A-BAAA-B395D65B584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39">
            <a:extLst>
              <a:ext uri="{FF2B5EF4-FFF2-40B4-BE49-F238E27FC236}">
                <a16:creationId xmlns:a16="http://schemas.microsoft.com/office/drawing/2014/main" id="{239E1822-85A7-AC4E-8AF1-4BB26126304F}"/>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42" descr="nesne içeren bir resim&#10;&#10;&#10;&#10;Açıklama otomatik olarak oluşturuldu">
            <a:extLst>
              <a:ext uri="{FF2B5EF4-FFF2-40B4-BE49-F238E27FC236}">
                <a16:creationId xmlns:a16="http://schemas.microsoft.com/office/drawing/2014/main" id="{3A4F40FB-73F1-5247-96F3-2D4B43875AC7}"/>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Slayt Numarası">
            <a:extLst>
              <a:ext uri="{FF2B5EF4-FFF2-40B4-BE49-F238E27FC236}">
                <a16:creationId xmlns:a16="http://schemas.microsoft.com/office/drawing/2014/main" id="{FE0EF80C-7C36-9841-BD1F-40FF85919EF8}"/>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13" name="Grafik 4">
            <a:extLst>
              <a:ext uri="{FF2B5EF4-FFF2-40B4-BE49-F238E27FC236}">
                <a16:creationId xmlns:a16="http://schemas.microsoft.com/office/drawing/2014/main" id="{CF6FDFB5-BDA9-D347-B59D-6940AE78A237}"/>
              </a:ext>
            </a:extLst>
          </p:cNvPr>
          <p:cNvSpPr/>
          <p:nvPr/>
        </p:nvSpPr>
        <p:spPr>
          <a:xfrm>
            <a:off x="2989055" y="10271412"/>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17" name="Grafik 14">
            <a:extLst>
              <a:ext uri="{FF2B5EF4-FFF2-40B4-BE49-F238E27FC236}">
                <a16:creationId xmlns:a16="http://schemas.microsoft.com/office/drawing/2014/main" id="{D0FB8947-0A37-9442-B7A6-EFEF6CC09213}"/>
              </a:ext>
            </a:extLst>
          </p:cNvPr>
          <p:cNvSpPr/>
          <p:nvPr/>
        </p:nvSpPr>
        <p:spPr>
          <a:xfrm rot="10800000" flipH="1" flipV="1">
            <a:off x="5565927" y="10037697"/>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0" name="Grafik 4">
            <a:extLst>
              <a:ext uri="{FF2B5EF4-FFF2-40B4-BE49-F238E27FC236}">
                <a16:creationId xmlns:a16="http://schemas.microsoft.com/office/drawing/2014/main" id="{159BA118-3BBC-834F-BF95-26637703557C}"/>
              </a:ext>
            </a:extLst>
          </p:cNvPr>
          <p:cNvSpPr/>
          <p:nvPr/>
        </p:nvSpPr>
        <p:spPr>
          <a:xfrm>
            <a:off x="2989055" y="2986082"/>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25" name="Grafik 14">
            <a:extLst>
              <a:ext uri="{FF2B5EF4-FFF2-40B4-BE49-F238E27FC236}">
                <a16:creationId xmlns:a16="http://schemas.microsoft.com/office/drawing/2014/main" id="{59384A63-0D61-9E4B-B848-B859DC24FB3D}"/>
              </a:ext>
            </a:extLst>
          </p:cNvPr>
          <p:cNvSpPr/>
          <p:nvPr/>
        </p:nvSpPr>
        <p:spPr>
          <a:xfrm rot="10800000" flipH="1" flipV="1">
            <a:off x="5565923" y="2752367"/>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8" name="Grafik 4">
            <a:extLst>
              <a:ext uri="{FF2B5EF4-FFF2-40B4-BE49-F238E27FC236}">
                <a16:creationId xmlns:a16="http://schemas.microsoft.com/office/drawing/2014/main" id="{742CD57A-26FE-AA46-B9B2-D8A0C1C17658}"/>
              </a:ext>
            </a:extLst>
          </p:cNvPr>
          <p:cNvSpPr/>
          <p:nvPr/>
        </p:nvSpPr>
        <p:spPr>
          <a:xfrm>
            <a:off x="17948431" y="10301698"/>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32" name="Grafik 14">
            <a:extLst>
              <a:ext uri="{FF2B5EF4-FFF2-40B4-BE49-F238E27FC236}">
                <a16:creationId xmlns:a16="http://schemas.microsoft.com/office/drawing/2014/main" id="{6349F967-4DDC-0B46-86CB-B652D82C27E1}"/>
              </a:ext>
            </a:extLst>
          </p:cNvPr>
          <p:cNvSpPr/>
          <p:nvPr/>
        </p:nvSpPr>
        <p:spPr>
          <a:xfrm rot="10800000" flipH="1" flipV="1">
            <a:off x="17592677" y="10067983"/>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5" name="Grafik 4">
            <a:extLst>
              <a:ext uri="{FF2B5EF4-FFF2-40B4-BE49-F238E27FC236}">
                <a16:creationId xmlns:a16="http://schemas.microsoft.com/office/drawing/2014/main" id="{45DBA66C-8FD3-594B-8655-3675D68149D8}"/>
              </a:ext>
            </a:extLst>
          </p:cNvPr>
          <p:cNvSpPr/>
          <p:nvPr/>
        </p:nvSpPr>
        <p:spPr>
          <a:xfrm>
            <a:off x="18028205" y="2963214"/>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39" name="Grafik 14">
            <a:extLst>
              <a:ext uri="{FF2B5EF4-FFF2-40B4-BE49-F238E27FC236}">
                <a16:creationId xmlns:a16="http://schemas.microsoft.com/office/drawing/2014/main" id="{E592E0F5-77B5-0140-B013-90A2B7316615}"/>
              </a:ext>
            </a:extLst>
          </p:cNvPr>
          <p:cNvSpPr/>
          <p:nvPr/>
        </p:nvSpPr>
        <p:spPr>
          <a:xfrm rot="10800000" flipH="1" flipV="1">
            <a:off x="17672451" y="2729499"/>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1" name="Shape 2618">
            <a:extLst>
              <a:ext uri="{FF2B5EF4-FFF2-40B4-BE49-F238E27FC236}">
                <a16:creationId xmlns:a16="http://schemas.microsoft.com/office/drawing/2014/main" id="{1D3B6EAF-65D9-6940-AACE-2F3EF84CEEDC}"/>
              </a:ext>
            </a:extLst>
          </p:cNvPr>
          <p:cNvSpPr/>
          <p:nvPr/>
        </p:nvSpPr>
        <p:spPr>
          <a:xfrm>
            <a:off x="7223905" y="2027993"/>
            <a:ext cx="9985494" cy="9993030"/>
          </a:xfrm>
          <a:prstGeom prst="ellipse">
            <a:avLst/>
          </a:prstGeom>
          <a:solidFill>
            <a:srgbClr val="F8FAFB"/>
          </a:solidFill>
          <a:ln w="12700">
            <a:solidFill>
              <a:srgbClr val="F8FAFB"/>
            </a:solidFill>
            <a:miter/>
          </a:ln>
        </p:spPr>
        <p:txBody>
          <a:bodyPr lIns="91438" rIns="91438" anchor="ctr"/>
          <a:lstStyle/>
          <a:p>
            <a:pPr marL="0" marR="0" lvl="0" indent="0" algn="l" defTabSz="3531800" rtl="0" eaLnBrk="1" fontAlgn="auto" latinLnBrk="0" hangingPunct="1">
              <a:lnSpc>
                <a:spcPct val="100000"/>
              </a:lnSpc>
              <a:spcBef>
                <a:spcPts val="0"/>
              </a:spcBef>
              <a:spcAft>
                <a:spcPts val="0"/>
              </a:spcAft>
              <a:buClrTx/>
              <a:buSzTx/>
              <a:buFontTx/>
              <a:buNone/>
              <a:tabLst/>
              <a:defRPr sz="3400">
                <a:solidFill>
                  <a:srgbClr val="FFFFFF"/>
                </a:solidFill>
                <a:latin typeface="Calibri"/>
                <a:ea typeface="Calibri"/>
                <a:cs typeface="Calibri"/>
                <a:sym typeface="Calibri"/>
              </a:defRPr>
            </a:pPr>
            <a:endParaRPr kumimoji="0" sz="6800" b="0" i="0" u="none" strike="noStrike" kern="1200" cap="none" spc="0" normalizeH="0" baseline="0" noProof="0">
              <a:ln>
                <a:noFill/>
              </a:ln>
              <a:solidFill>
                <a:srgbClr val="FFFFFF"/>
              </a:solidFill>
              <a:effectLst/>
              <a:uLnTx/>
              <a:uFillTx/>
              <a:latin typeface="Calibri"/>
              <a:cs typeface="Calibri"/>
              <a:sym typeface="Calibri"/>
            </a:endParaRPr>
          </a:p>
        </p:txBody>
      </p:sp>
      <p:grpSp>
        <p:nvGrpSpPr>
          <p:cNvPr id="45" name="Group 12">
            <a:extLst>
              <a:ext uri="{FF2B5EF4-FFF2-40B4-BE49-F238E27FC236}">
                <a16:creationId xmlns:a16="http://schemas.microsoft.com/office/drawing/2014/main" id="{3A740687-EB0F-B348-BA9B-389331F1218C}"/>
              </a:ext>
            </a:extLst>
          </p:cNvPr>
          <p:cNvGrpSpPr>
            <a:grpSpLocks/>
          </p:cNvGrpSpPr>
          <p:nvPr/>
        </p:nvGrpSpPr>
        <p:grpSpPr bwMode="auto">
          <a:xfrm>
            <a:off x="8405795" y="1242057"/>
            <a:ext cx="8870798" cy="11570602"/>
            <a:chOff x="176" y="0"/>
            <a:chExt cx="1265" cy="1650"/>
          </a:xfrm>
        </p:grpSpPr>
        <p:sp>
          <p:nvSpPr>
            <p:cNvPr id="46" name="AutoShape 6">
              <a:extLst>
                <a:ext uri="{FF2B5EF4-FFF2-40B4-BE49-F238E27FC236}">
                  <a16:creationId xmlns:a16="http://schemas.microsoft.com/office/drawing/2014/main" id="{6F65C9B0-9BA0-A14B-B07E-065149C73C12}"/>
                </a:ext>
              </a:extLst>
            </p:cNvPr>
            <p:cNvSpPr>
              <a:spLocks/>
            </p:cNvSpPr>
            <p:nvPr/>
          </p:nvSpPr>
          <p:spPr bwMode="auto">
            <a:xfrm>
              <a:off x="1000" y="592"/>
              <a:ext cx="441" cy="677"/>
            </a:xfrm>
            <a:custGeom>
              <a:avLst/>
              <a:gdLst/>
              <a:ahLst/>
              <a:cxnLst/>
              <a:rect l="0" t="0" r="r" b="b"/>
              <a:pathLst>
                <a:path w="21600" h="21600">
                  <a:moveTo>
                    <a:pt x="16867" y="18628"/>
                  </a:moveTo>
                  <a:cubicBezTo>
                    <a:pt x="19695" y="15333"/>
                    <a:pt x="21311" y="11537"/>
                    <a:pt x="21311" y="7494"/>
                  </a:cubicBezTo>
                  <a:cubicBezTo>
                    <a:pt x="21311" y="4869"/>
                    <a:pt x="20630" y="2348"/>
                    <a:pt x="19379" y="0"/>
                  </a:cubicBezTo>
                  <a:lnTo>
                    <a:pt x="16164" y="4875"/>
                  </a:lnTo>
                  <a:lnTo>
                    <a:pt x="6421" y="4124"/>
                  </a:lnTo>
                  <a:cubicBezTo>
                    <a:pt x="6845" y="5201"/>
                    <a:pt x="7073" y="6330"/>
                    <a:pt x="7073" y="7493"/>
                  </a:cubicBezTo>
                  <a:cubicBezTo>
                    <a:pt x="7073" y="9848"/>
                    <a:pt x="6148" y="12059"/>
                    <a:pt x="4531" y="13990"/>
                  </a:cubicBezTo>
                  <a:lnTo>
                    <a:pt x="0" y="12286"/>
                  </a:lnTo>
                  <a:lnTo>
                    <a:pt x="6143" y="21600"/>
                  </a:lnTo>
                  <a:lnTo>
                    <a:pt x="21600" y="20408"/>
                  </a:lnTo>
                  <a:lnTo>
                    <a:pt x="16867" y="18628"/>
                  </a:lnTo>
                  <a:close/>
                  <a:moveTo>
                    <a:pt x="16867" y="18628"/>
                  </a:moveTo>
                </a:path>
              </a:pathLst>
            </a:custGeom>
            <a:solidFill>
              <a:srgbClr val="4F585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sp>
          <p:nvSpPr>
            <p:cNvPr id="47" name="AutoShape 7">
              <a:extLst>
                <a:ext uri="{FF2B5EF4-FFF2-40B4-BE49-F238E27FC236}">
                  <a16:creationId xmlns:a16="http://schemas.microsoft.com/office/drawing/2014/main" id="{8081DACC-92B5-E047-9E9B-A7824541030A}"/>
                </a:ext>
              </a:extLst>
            </p:cNvPr>
            <p:cNvSpPr>
              <a:spLocks/>
            </p:cNvSpPr>
            <p:nvPr/>
          </p:nvSpPr>
          <p:spPr bwMode="auto">
            <a:xfrm>
              <a:off x="833" y="121"/>
              <a:ext cx="592" cy="575"/>
            </a:xfrm>
            <a:custGeom>
              <a:avLst/>
              <a:gdLst/>
              <a:ahLst/>
              <a:cxnLst/>
              <a:rect l="0" t="0" r="r" b="b"/>
              <a:pathLst>
                <a:path w="21600" h="21600">
                  <a:moveTo>
                    <a:pt x="18258" y="12623"/>
                  </a:moveTo>
                  <a:cubicBezTo>
                    <a:pt x="14498" y="6163"/>
                    <a:pt x="8181" y="1463"/>
                    <a:pt x="745" y="0"/>
                  </a:cubicBezTo>
                  <a:lnTo>
                    <a:pt x="4372" y="4997"/>
                  </a:lnTo>
                  <a:lnTo>
                    <a:pt x="0" y="11020"/>
                  </a:lnTo>
                  <a:cubicBezTo>
                    <a:pt x="3819" y="12119"/>
                    <a:pt x="7040" y="14684"/>
                    <a:pt x="9065" y="18085"/>
                  </a:cubicBezTo>
                  <a:lnTo>
                    <a:pt x="5510" y="20196"/>
                  </a:lnTo>
                  <a:lnTo>
                    <a:pt x="17024" y="21600"/>
                  </a:lnTo>
                  <a:lnTo>
                    <a:pt x="21600" y="10638"/>
                  </a:lnTo>
                  <a:lnTo>
                    <a:pt x="18258" y="12623"/>
                  </a:lnTo>
                  <a:close/>
                  <a:moveTo>
                    <a:pt x="18258" y="12623"/>
                  </a:moveTo>
                </a:path>
              </a:pathLst>
            </a:custGeom>
            <a:solidFill>
              <a:srgbClr val="929E9E"/>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sp>
          <p:nvSpPr>
            <p:cNvPr id="48" name="AutoShape 8">
              <a:extLst>
                <a:ext uri="{FF2B5EF4-FFF2-40B4-BE49-F238E27FC236}">
                  <a16:creationId xmlns:a16="http://schemas.microsoft.com/office/drawing/2014/main" id="{51D03955-3794-4F48-9719-B0CBA0099E74}"/>
                </a:ext>
              </a:extLst>
            </p:cNvPr>
            <p:cNvSpPr>
              <a:spLocks/>
            </p:cNvSpPr>
            <p:nvPr/>
          </p:nvSpPr>
          <p:spPr bwMode="auto">
            <a:xfrm>
              <a:off x="541" y="1129"/>
              <a:ext cx="724" cy="521"/>
            </a:xfrm>
            <a:custGeom>
              <a:avLst/>
              <a:gdLst/>
              <a:ahLst/>
              <a:cxnLst/>
              <a:rect l="0" t="0" r="r" b="b"/>
              <a:pathLst>
                <a:path w="21600" h="21600">
                  <a:moveTo>
                    <a:pt x="21600" y="6828"/>
                  </a:moveTo>
                  <a:lnTo>
                    <a:pt x="16682" y="7638"/>
                  </a:lnTo>
                  <a:lnTo>
                    <a:pt x="14322" y="0"/>
                  </a:lnTo>
                  <a:cubicBezTo>
                    <a:pt x="12083" y="3047"/>
                    <a:pt x="9038" y="4948"/>
                    <a:pt x="5672" y="5033"/>
                  </a:cubicBezTo>
                  <a:lnTo>
                    <a:pt x="5672" y="484"/>
                  </a:lnTo>
                  <a:lnTo>
                    <a:pt x="0" y="11042"/>
                  </a:lnTo>
                  <a:lnTo>
                    <a:pt x="5672" y="21600"/>
                  </a:lnTo>
                  <a:lnTo>
                    <a:pt x="5672" y="17090"/>
                  </a:lnTo>
                  <a:cubicBezTo>
                    <a:pt x="12033" y="16996"/>
                    <a:pt x="17727" y="13040"/>
                    <a:pt x="21600" y="6828"/>
                  </a:cubicBezTo>
                  <a:close/>
                  <a:moveTo>
                    <a:pt x="21600" y="6828"/>
                  </a:moveTo>
                </a:path>
              </a:pathLst>
            </a:custGeom>
            <a:solidFill>
              <a:srgbClr val="272A3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sp>
          <p:nvSpPr>
            <p:cNvPr id="49" name="AutoShape 11">
              <a:extLst>
                <a:ext uri="{FF2B5EF4-FFF2-40B4-BE49-F238E27FC236}">
                  <a16:creationId xmlns:a16="http://schemas.microsoft.com/office/drawing/2014/main" id="{6F4260C0-445A-0740-AFE9-5330DB5A0209}"/>
                </a:ext>
              </a:extLst>
            </p:cNvPr>
            <p:cNvSpPr>
              <a:spLocks/>
            </p:cNvSpPr>
            <p:nvPr/>
          </p:nvSpPr>
          <p:spPr bwMode="auto">
            <a:xfrm>
              <a:off x="176" y="0"/>
              <a:ext cx="724" cy="521"/>
            </a:xfrm>
            <a:custGeom>
              <a:avLst/>
              <a:gdLst/>
              <a:ahLst/>
              <a:cxnLst/>
              <a:rect l="0" t="0" r="r" b="b"/>
              <a:pathLst>
                <a:path w="21600" h="21600">
                  <a:moveTo>
                    <a:pt x="21600" y="10557"/>
                  </a:moveTo>
                  <a:lnTo>
                    <a:pt x="15927" y="0"/>
                  </a:lnTo>
                  <a:lnTo>
                    <a:pt x="15927" y="4510"/>
                  </a:lnTo>
                  <a:cubicBezTo>
                    <a:pt x="9567" y="4605"/>
                    <a:pt x="3873" y="8559"/>
                    <a:pt x="0" y="14770"/>
                  </a:cubicBezTo>
                  <a:lnTo>
                    <a:pt x="4916" y="13960"/>
                  </a:lnTo>
                  <a:lnTo>
                    <a:pt x="7277" y="21600"/>
                  </a:lnTo>
                  <a:cubicBezTo>
                    <a:pt x="9515" y="18553"/>
                    <a:pt x="12561" y="16651"/>
                    <a:pt x="15927" y="16565"/>
                  </a:cubicBezTo>
                  <a:lnTo>
                    <a:pt x="15927" y="21113"/>
                  </a:lnTo>
                  <a:lnTo>
                    <a:pt x="21600" y="10557"/>
                  </a:lnTo>
                  <a:close/>
                  <a:moveTo>
                    <a:pt x="21600" y="10557"/>
                  </a:moveTo>
                </a:path>
              </a:pathLst>
            </a:custGeom>
            <a:solidFill>
              <a:srgbClr val="C8102E"/>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grpSp>
      <p:sp>
        <p:nvSpPr>
          <p:cNvPr id="79" name="Metin Yer Tutucusu 78">
            <a:extLst>
              <a:ext uri="{FF2B5EF4-FFF2-40B4-BE49-F238E27FC236}">
                <a16:creationId xmlns:a16="http://schemas.microsoft.com/office/drawing/2014/main" id="{43D15E0E-8F70-3D45-A783-71C3F599186D}"/>
              </a:ext>
            </a:extLst>
          </p:cNvPr>
          <p:cNvSpPr>
            <a:spLocks noGrp="1"/>
          </p:cNvSpPr>
          <p:nvPr>
            <p:ph type="body" sz="quarter" idx="10" hasCustomPrompt="1"/>
          </p:nvPr>
        </p:nvSpPr>
        <p:spPr>
          <a:xfrm>
            <a:off x="741998" y="100989"/>
            <a:ext cx="102362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81" name="Metin Yer Tutucusu 80">
            <a:extLst>
              <a:ext uri="{FF2B5EF4-FFF2-40B4-BE49-F238E27FC236}">
                <a16:creationId xmlns:a16="http://schemas.microsoft.com/office/drawing/2014/main" id="{16C47F43-78CD-ED46-BC4D-41DBF2B6141C}"/>
              </a:ext>
            </a:extLst>
          </p:cNvPr>
          <p:cNvSpPr>
            <a:spLocks noGrp="1"/>
          </p:cNvSpPr>
          <p:nvPr>
            <p:ph type="body" sz="quarter" idx="11" hasCustomPrompt="1"/>
          </p:nvPr>
        </p:nvSpPr>
        <p:spPr>
          <a:xfrm>
            <a:off x="3852814" y="3904467"/>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83" name="Metin Yer Tutucusu 82">
            <a:extLst>
              <a:ext uri="{FF2B5EF4-FFF2-40B4-BE49-F238E27FC236}">
                <a16:creationId xmlns:a16="http://schemas.microsoft.com/office/drawing/2014/main" id="{86A13301-9012-4D4D-A179-7D22BEE05101}"/>
              </a:ext>
            </a:extLst>
          </p:cNvPr>
          <p:cNvSpPr>
            <a:spLocks noGrp="1"/>
          </p:cNvSpPr>
          <p:nvPr>
            <p:ph type="body" sz="quarter" idx="12" hasCustomPrompt="1"/>
          </p:nvPr>
        </p:nvSpPr>
        <p:spPr>
          <a:xfrm>
            <a:off x="3513376" y="4549079"/>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4" name="Metin Yer Tutucusu 80">
            <a:extLst>
              <a:ext uri="{FF2B5EF4-FFF2-40B4-BE49-F238E27FC236}">
                <a16:creationId xmlns:a16="http://schemas.microsoft.com/office/drawing/2014/main" id="{76DFBAED-B3AC-034E-8CC0-5054F9FD19EC}"/>
              </a:ext>
            </a:extLst>
          </p:cNvPr>
          <p:cNvSpPr>
            <a:spLocks noGrp="1"/>
          </p:cNvSpPr>
          <p:nvPr>
            <p:ph type="body" sz="quarter" idx="13" hasCustomPrompt="1"/>
          </p:nvPr>
        </p:nvSpPr>
        <p:spPr>
          <a:xfrm>
            <a:off x="5687243" y="2807685"/>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85" name="Metin Yer Tutucusu 80">
            <a:extLst>
              <a:ext uri="{FF2B5EF4-FFF2-40B4-BE49-F238E27FC236}">
                <a16:creationId xmlns:a16="http://schemas.microsoft.com/office/drawing/2014/main" id="{27946C01-6CA8-054C-AF97-8059CE70DC4E}"/>
              </a:ext>
            </a:extLst>
          </p:cNvPr>
          <p:cNvSpPr>
            <a:spLocks noGrp="1"/>
          </p:cNvSpPr>
          <p:nvPr>
            <p:ph type="body" sz="quarter" idx="14" hasCustomPrompt="1"/>
          </p:nvPr>
        </p:nvSpPr>
        <p:spPr>
          <a:xfrm>
            <a:off x="10876629" y="2079663"/>
            <a:ext cx="891270" cy="1066958"/>
          </a:xfrm>
          <a:noFill/>
        </p:spPr>
        <p:txBody>
          <a:bodyPr wrap="none">
            <a:normAutofit fontScale="92500" lnSpcReduction="20000"/>
          </a:bodyPr>
          <a:lstStyle>
            <a:lvl1pPr>
              <a:defRPr kumimoji="0" lang="tr-TR" sz="8000" b="1" i="0" u="none" strike="noStrike" kern="1200" cap="none" spc="0" normalizeH="0" baseline="0" dirty="0">
                <a:ln>
                  <a:noFill/>
                </a:ln>
                <a:solidFill>
                  <a:srgbClr val="FFFFFF">
                    <a:lumMod val="95000"/>
                  </a:srgbClr>
                </a:solidFill>
                <a:effectLst/>
                <a:uLnTx/>
                <a:uFillTx/>
                <a:latin typeface="Graublau Sans"/>
                <a:ea typeface="Roboto Black" panose="02000000000000000000" pitchFamily="2" charset="0"/>
                <a:cs typeface="Roboto Black" panose="02000000000000000000" pitchFamily="2" charset="0"/>
              </a:defRPr>
            </a:lvl1pPr>
          </a:lstStyle>
          <a:p>
            <a:pPr lvl="0" algn="ctr" defTabSz="1828434" rtl="0" eaLnBrk="1" fontAlgn="auto" hangingPunct="1">
              <a:spcBef>
                <a:spcPts val="0"/>
              </a:spcBef>
              <a:buSzTx/>
            </a:pPr>
            <a:r>
              <a:rPr lang="tr-TR"/>
              <a:t>01</a:t>
            </a:r>
          </a:p>
        </p:txBody>
      </p:sp>
      <p:sp>
        <p:nvSpPr>
          <p:cNvPr id="86" name="Metin Yer Tutucusu 82">
            <a:extLst>
              <a:ext uri="{FF2B5EF4-FFF2-40B4-BE49-F238E27FC236}">
                <a16:creationId xmlns:a16="http://schemas.microsoft.com/office/drawing/2014/main" id="{F7E1AF6B-B29F-6843-B865-438FD83E3A57}"/>
              </a:ext>
            </a:extLst>
          </p:cNvPr>
          <p:cNvSpPr>
            <a:spLocks noGrp="1"/>
          </p:cNvSpPr>
          <p:nvPr>
            <p:ph type="body" sz="quarter" idx="15" hasCustomPrompt="1"/>
          </p:nvPr>
        </p:nvSpPr>
        <p:spPr>
          <a:xfrm>
            <a:off x="10240990" y="3159043"/>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7" name="Metin Yer Tutucusu 80">
            <a:extLst>
              <a:ext uri="{FF2B5EF4-FFF2-40B4-BE49-F238E27FC236}">
                <a16:creationId xmlns:a16="http://schemas.microsoft.com/office/drawing/2014/main" id="{49FE5188-5497-254D-9270-791D5EBC72CF}"/>
              </a:ext>
            </a:extLst>
          </p:cNvPr>
          <p:cNvSpPr>
            <a:spLocks noGrp="1"/>
          </p:cNvSpPr>
          <p:nvPr>
            <p:ph type="body" sz="quarter" idx="16" hasCustomPrompt="1"/>
          </p:nvPr>
        </p:nvSpPr>
        <p:spPr>
          <a:xfrm>
            <a:off x="14901071" y="3364595"/>
            <a:ext cx="891270" cy="1066958"/>
          </a:xfrm>
          <a:noFill/>
        </p:spPr>
        <p:txBody>
          <a:bodyPr wrap="none">
            <a:normAutofit fontScale="92500" lnSpcReduction="20000"/>
          </a:bodyPr>
          <a:lstStyle>
            <a:lvl1pPr>
              <a:defRPr kumimoji="0" lang="tr-TR" sz="8000" b="1" i="0" u="none" strike="noStrike" kern="1200" cap="none" spc="0" normalizeH="0" baseline="0" dirty="0">
                <a:ln>
                  <a:noFill/>
                </a:ln>
                <a:solidFill>
                  <a:srgbClr val="FFFFFF">
                    <a:lumMod val="95000"/>
                  </a:srgbClr>
                </a:solidFill>
                <a:effectLst/>
                <a:uLnTx/>
                <a:uFillTx/>
                <a:latin typeface="Graublau Sans"/>
                <a:ea typeface="Roboto Black" panose="02000000000000000000" pitchFamily="2" charset="0"/>
                <a:cs typeface="Roboto Black" panose="02000000000000000000" pitchFamily="2" charset="0"/>
              </a:defRPr>
            </a:lvl1pPr>
          </a:lstStyle>
          <a:p>
            <a:pPr lvl="0" algn="ctr" defTabSz="1828434" rtl="0" eaLnBrk="1" fontAlgn="auto" hangingPunct="1">
              <a:spcBef>
                <a:spcPts val="0"/>
              </a:spcBef>
              <a:buSzTx/>
            </a:pPr>
            <a:r>
              <a:rPr lang="tr-TR"/>
              <a:t>02</a:t>
            </a:r>
          </a:p>
        </p:txBody>
      </p:sp>
      <p:sp>
        <p:nvSpPr>
          <p:cNvPr id="88" name="Metin Yer Tutucusu 82">
            <a:extLst>
              <a:ext uri="{FF2B5EF4-FFF2-40B4-BE49-F238E27FC236}">
                <a16:creationId xmlns:a16="http://schemas.microsoft.com/office/drawing/2014/main" id="{F4B90BD2-4217-CC41-9CCC-41586228C1BA}"/>
              </a:ext>
            </a:extLst>
          </p:cNvPr>
          <p:cNvSpPr>
            <a:spLocks noGrp="1"/>
          </p:cNvSpPr>
          <p:nvPr>
            <p:ph type="body" sz="quarter" idx="17" hasCustomPrompt="1"/>
          </p:nvPr>
        </p:nvSpPr>
        <p:spPr>
          <a:xfrm>
            <a:off x="14657255" y="4446412"/>
            <a:ext cx="1483162" cy="656590"/>
          </a:xfrm>
          <a:noFill/>
        </p:spPr>
        <p:txBody>
          <a:bodyPr wrap="squar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1" name="Metin Yer Tutucusu 90">
            <a:extLst>
              <a:ext uri="{FF2B5EF4-FFF2-40B4-BE49-F238E27FC236}">
                <a16:creationId xmlns:a16="http://schemas.microsoft.com/office/drawing/2014/main" id="{FE60665D-1F94-D243-BD00-EE9AEDEBABDE}"/>
              </a:ext>
            </a:extLst>
          </p:cNvPr>
          <p:cNvSpPr>
            <a:spLocks noGrp="1"/>
          </p:cNvSpPr>
          <p:nvPr>
            <p:ph type="body" sz="quarter" idx="18" hasCustomPrompt="1"/>
          </p:nvPr>
        </p:nvSpPr>
        <p:spPr>
          <a:xfrm>
            <a:off x="15147848" y="6841497"/>
            <a:ext cx="1587500" cy="1333698"/>
          </a:xfrm>
        </p:spPr>
        <p:txBody>
          <a:bodyPr wrap="square">
            <a:spAutoFit/>
          </a:bodyPr>
          <a:lstStyle>
            <a:lvl1pPr>
              <a:defRPr kumimoji="0" lang="tr-TR" sz="8000" b="1" kern="1200" normalizeH="0" dirty="0">
                <a:solidFill>
                  <a:srgbClr val="FFFFFF">
                    <a:lumMod val="95000"/>
                  </a:srgbClr>
                </a:solidFill>
                <a:effectLst/>
                <a:uLnTx/>
                <a:latin typeface="Graublau Sans"/>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03</a:t>
            </a:r>
          </a:p>
        </p:txBody>
      </p:sp>
      <p:sp>
        <p:nvSpPr>
          <p:cNvPr id="92" name="Metin Yer Tutucusu 82">
            <a:extLst>
              <a:ext uri="{FF2B5EF4-FFF2-40B4-BE49-F238E27FC236}">
                <a16:creationId xmlns:a16="http://schemas.microsoft.com/office/drawing/2014/main" id="{DCFA2CA7-9A61-7849-B093-D4F4227E01A7}"/>
              </a:ext>
            </a:extLst>
          </p:cNvPr>
          <p:cNvSpPr>
            <a:spLocks noGrp="1"/>
          </p:cNvSpPr>
          <p:nvPr>
            <p:ph type="body" sz="quarter" idx="19" hasCustomPrompt="1"/>
          </p:nvPr>
        </p:nvSpPr>
        <p:spPr>
          <a:xfrm>
            <a:off x="15200017" y="8128884"/>
            <a:ext cx="1483162" cy="656590"/>
          </a:xfrm>
          <a:noFill/>
        </p:spPr>
        <p:txBody>
          <a:bodyPr wrap="squar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3" name="Metin Yer Tutucusu 90">
            <a:extLst>
              <a:ext uri="{FF2B5EF4-FFF2-40B4-BE49-F238E27FC236}">
                <a16:creationId xmlns:a16="http://schemas.microsoft.com/office/drawing/2014/main" id="{70CDC88E-20E3-B049-9DF3-E4AEE0935086}"/>
              </a:ext>
            </a:extLst>
          </p:cNvPr>
          <p:cNvSpPr>
            <a:spLocks noGrp="1"/>
          </p:cNvSpPr>
          <p:nvPr>
            <p:ph type="body" sz="quarter" idx="20" hasCustomPrompt="1"/>
          </p:nvPr>
        </p:nvSpPr>
        <p:spPr>
          <a:xfrm>
            <a:off x="12456002" y="9543421"/>
            <a:ext cx="1587500" cy="1333698"/>
          </a:xfrm>
        </p:spPr>
        <p:txBody>
          <a:bodyPr wrap="square">
            <a:spAutoFit/>
          </a:bodyPr>
          <a:lstStyle>
            <a:lvl1pPr>
              <a:defRPr kumimoji="0" lang="tr-TR" sz="8000" b="1" kern="1200" normalizeH="0" dirty="0">
                <a:solidFill>
                  <a:srgbClr val="FFFFFF">
                    <a:lumMod val="95000"/>
                  </a:srgbClr>
                </a:solidFill>
                <a:effectLst/>
                <a:uLnTx/>
                <a:latin typeface="Graublau Sans"/>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04</a:t>
            </a:r>
          </a:p>
        </p:txBody>
      </p:sp>
      <p:sp>
        <p:nvSpPr>
          <p:cNvPr id="94" name="Metin Yer Tutucusu 82">
            <a:extLst>
              <a:ext uri="{FF2B5EF4-FFF2-40B4-BE49-F238E27FC236}">
                <a16:creationId xmlns:a16="http://schemas.microsoft.com/office/drawing/2014/main" id="{CDD10811-9510-9E42-A5D3-42C31F4C6EA2}"/>
              </a:ext>
            </a:extLst>
          </p:cNvPr>
          <p:cNvSpPr>
            <a:spLocks noGrp="1"/>
          </p:cNvSpPr>
          <p:nvPr>
            <p:ph type="body" sz="quarter" idx="21" hasCustomPrompt="1"/>
          </p:nvPr>
        </p:nvSpPr>
        <p:spPr>
          <a:xfrm>
            <a:off x="12551513" y="10928168"/>
            <a:ext cx="1483162" cy="656590"/>
          </a:xfrm>
          <a:noFill/>
        </p:spPr>
        <p:txBody>
          <a:bodyPr wrap="squar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5" name="Metin Yer Tutucusu 80">
            <a:extLst>
              <a:ext uri="{FF2B5EF4-FFF2-40B4-BE49-F238E27FC236}">
                <a16:creationId xmlns:a16="http://schemas.microsoft.com/office/drawing/2014/main" id="{388625D0-34C4-A842-95C7-383677A75B18}"/>
              </a:ext>
            </a:extLst>
          </p:cNvPr>
          <p:cNvSpPr>
            <a:spLocks noGrp="1"/>
          </p:cNvSpPr>
          <p:nvPr>
            <p:ph type="body" sz="quarter" idx="22" hasCustomPrompt="1"/>
          </p:nvPr>
        </p:nvSpPr>
        <p:spPr>
          <a:xfrm>
            <a:off x="3852814" y="11149329"/>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96" name="Metin Yer Tutucusu 82">
            <a:extLst>
              <a:ext uri="{FF2B5EF4-FFF2-40B4-BE49-F238E27FC236}">
                <a16:creationId xmlns:a16="http://schemas.microsoft.com/office/drawing/2014/main" id="{F89EF477-05C0-0145-A534-6F9A463B6F94}"/>
              </a:ext>
            </a:extLst>
          </p:cNvPr>
          <p:cNvSpPr>
            <a:spLocks noGrp="1"/>
          </p:cNvSpPr>
          <p:nvPr>
            <p:ph type="body" sz="quarter" idx="23" hasCustomPrompt="1"/>
          </p:nvPr>
        </p:nvSpPr>
        <p:spPr>
          <a:xfrm>
            <a:off x="3513376" y="11793941"/>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7" name="Metin Yer Tutucusu 80">
            <a:extLst>
              <a:ext uri="{FF2B5EF4-FFF2-40B4-BE49-F238E27FC236}">
                <a16:creationId xmlns:a16="http://schemas.microsoft.com/office/drawing/2014/main" id="{5FCD9696-CF27-7448-AC9F-1BBF7A38E53F}"/>
              </a:ext>
            </a:extLst>
          </p:cNvPr>
          <p:cNvSpPr>
            <a:spLocks noGrp="1"/>
          </p:cNvSpPr>
          <p:nvPr>
            <p:ph type="body" sz="quarter" idx="24" hasCustomPrompt="1"/>
          </p:nvPr>
        </p:nvSpPr>
        <p:spPr>
          <a:xfrm>
            <a:off x="5682377" y="10071561"/>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98" name="Metin Yer Tutucusu 80">
            <a:extLst>
              <a:ext uri="{FF2B5EF4-FFF2-40B4-BE49-F238E27FC236}">
                <a16:creationId xmlns:a16="http://schemas.microsoft.com/office/drawing/2014/main" id="{D4C9DC3A-942C-7341-A8EA-BCC45C3E69EE}"/>
              </a:ext>
            </a:extLst>
          </p:cNvPr>
          <p:cNvSpPr>
            <a:spLocks noGrp="1"/>
          </p:cNvSpPr>
          <p:nvPr>
            <p:ph type="body" sz="quarter" idx="25" hasCustomPrompt="1"/>
          </p:nvPr>
        </p:nvSpPr>
        <p:spPr>
          <a:xfrm>
            <a:off x="18848974" y="11149329"/>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99" name="Metin Yer Tutucusu 82">
            <a:extLst>
              <a:ext uri="{FF2B5EF4-FFF2-40B4-BE49-F238E27FC236}">
                <a16:creationId xmlns:a16="http://schemas.microsoft.com/office/drawing/2014/main" id="{A09E30A9-8F55-2146-A48D-5C20D4D06940}"/>
              </a:ext>
            </a:extLst>
          </p:cNvPr>
          <p:cNvSpPr>
            <a:spLocks noGrp="1"/>
          </p:cNvSpPr>
          <p:nvPr>
            <p:ph type="body" sz="quarter" idx="26" hasCustomPrompt="1"/>
          </p:nvPr>
        </p:nvSpPr>
        <p:spPr>
          <a:xfrm>
            <a:off x="18509536" y="11793941"/>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100" name="Metin Yer Tutucusu 80">
            <a:extLst>
              <a:ext uri="{FF2B5EF4-FFF2-40B4-BE49-F238E27FC236}">
                <a16:creationId xmlns:a16="http://schemas.microsoft.com/office/drawing/2014/main" id="{85FC293F-9EC4-7542-BAC5-F520F9E02081}"/>
              </a:ext>
            </a:extLst>
          </p:cNvPr>
          <p:cNvSpPr>
            <a:spLocks noGrp="1"/>
          </p:cNvSpPr>
          <p:nvPr>
            <p:ph type="body" sz="quarter" idx="27" hasCustomPrompt="1"/>
          </p:nvPr>
        </p:nvSpPr>
        <p:spPr>
          <a:xfrm>
            <a:off x="17728315" y="10071561"/>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101" name="Metin Yer Tutucusu 80">
            <a:extLst>
              <a:ext uri="{FF2B5EF4-FFF2-40B4-BE49-F238E27FC236}">
                <a16:creationId xmlns:a16="http://schemas.microsoft.com/office/drawing/2014/main" id="{6D9F8422-0B93-BE4B-B36B-B1CB0174496E}"/>
              </a:ext>
            </a:extLst>
          </p:cNvPr>
          <p:cNvSpPr>
            <a:spLocks noGrp="1"/>
          </p:cNvSpPr>
          <p:nvPr>
            <p:ph type="body" sz="quarter" idx="28" hasCustomPrompt="1"/>
          </p:nvPr>
        </p:nvSpPr>
        <p:spPr>
          <a:xfrm>
            <a:off x="18848974" y="3904467"/>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102" name="Metin Yer Tutucusu 82">
            <a:extLst>
              <a:ext uri="{FF2B5EF4-FFF2-40B4-BE49-F238E27FC236}">
                <a16:creationId xmlns:a16="http://schemas.microsoft.com/office/drawing/2014/main" id="{9F3ECFB9-189F-9245-B81F-7EAE4C573A6A}"/>
              </a:ext>
            </a:extLst>
          </p:cNvPr>
          <p:cNvSpPr>
            <a:spLocks noGrp="1"/>
          </p:cNvSpPr>
          <p:nvPr>
            <p:ph type="body" sz="quarter" idx="29" hasCustomPrompt="1"/>
          </p:nvPr>
        </p:nvSpPr>
        <p:spPr>
          <a:xfrm>
            <a:off x="18509536" y="4549079"/>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103" name="Metin Yer Tutucusu 80">
            <a:extLst>
              <a:ext uri="{FF2B5EF4-FFF2-40B4-BE49-F238E27FC236}">
                <a16:creationId xmlns:a16="http://schemas.microsoft.com/office/drawing/2014/main" id="{7D30FE63-3F09-5E4C-8D40-F50823AA6790}"/>
              </a:ext>
            </a:extLst>
          </p:cNvPr>
          <p:cNvSpPr>
            <a:spLocks noGrp="1"/>
          </p:cNvSpPr>
          <p:nvPr>
            <p:ph type="body" sz="quarter" idx="30" hasCustomPrompt="1"/>
          </p:nvPr>
        </p:nvSpPr>
        <p:spPr>
          <a:xfrm>
            <a:off x="17778627" y="2739835"/>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105" name="Metin Yer Tutucusu 104">
            <a:extLst>
              <a:ext uri="{FF2B5EF4-FFF2-40B4-BE49-F238E27FC236}">
                <a16:creationId xmlns:a16="http://schemas.microsoft.com/office/drawing/2014/main" id="{08301757-0718-9241-91CF-044D27CD51D5}"/>
              </a:ext>
            </a:extLst>
          </p:cNvPr>
          <p:cNvSpPr>
            <a:spLocks noGrp="1"/>
          </p:cNvSpPr>
          <p:nvPr>
            <p:ph type="body" sz="quarter" idx="31" hasCustomPrompt="1"/>
          </p:nvPr>
        </p:nvSpPr>
        <p:spPr>
          <a:xfrm>
            <a:off x="10620124" y="6307275"/>
            <a:ext cx="43815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Ipsum</a:t>
            </a:r>
            <a:endParaRPr lang="tr-TR"/>
          </a:p>
        </p:txBody>
      </p:sp>
      <p:sp>
        <p:nvSpPr>
          <p:cNvPr id="107" name="Metin Yer Tutucusu 106">
            <a:extLst>
              <a:ext uri="{FF2B5EF4-FFF2-40B4-BE49-F238E27FC236}">
                <a16:creationId xmlns:a16="http://schemas.microsoft.com/office/drawing/2014/main" id="{0DE23402-F56D-B449-AF1A-7AE0C5E1EAEB}"/>
              </a:ext>
            </a:extLst>
          </p:cNvPr>
          <p:cNvSpPr>
            <a:spLocks noGrp="1"/>
          </p:cNvSpPr>
          <p:nvPr>
            <p:ph type="body" sz="quarter" idx="32" hasCustomPrompt="1"/>
          </p:nvPr>
        </p:nvSpPr>
        <p:spPr>
          <a:xfrm>
            <a:off x="10629792" y="7032615"/>
            <a:ext cx="3749676"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722839374"/>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E97E02D5-735D-C44B-9AA2-C9C56F16EA4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cxnSp>
        <p:nvCxnSpPr>
          <p:cNvPr id="4" name="Düz Bağlayıcı 3">
            <a:extLst>
              <a:ext uri="{FF2B5EF4-FFF2-40B4-BE49-F238E27FC236}">
                <a16:creationId xmlns:a16="http://schemas.microsoft.com/office/drawing/2014/main" id="{09727F19-2E87-C349-A98D-E2BC3CBC1570}"/>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AC51098B-E5FE-9B47-A322-F404A53CB5B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C3415720-6B30-8A48-B4AA-FBA52524B3A0}"/>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D0F07E8A-5A13-A247-98FA-F534640F3B3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23" name="Freeform 4">
            <a:extLst>
              <a:ext uri="{FF2B5EF4-FFF2-40B4-BE49-F238E27FC236}">
                <a16:creationId xmlns:a16="http://schemas.microsoft.com/office/drawing/2014/main" id="{3DA7F6C0-7784-5C41-A9F8-624E6B92E258}"/>
              </a:ext>
            </a:extLst>
          </p:cNvPr>
          <p:cNvSpPr>
            <a:spLocks/>
          </p:cNvSpPr>
          <p:nvPr/>
        </p:nvSpPr>
        <p:spPr bwMode="auto">
          <a:xfrm>
            <a:off x="712915" y="3671488"/>
            <a:ext cx="3931834" cy="3760804"/>
          </a:xfrm>
          <a:custGeom>
            <a:avLst/>
            <a:gdLst>
              <a:gd name="T0" fmla="*/ 10987 w 11035"/>
              <a:gd name="T1" fmla="*/ 1789 h 10555"/>
              <a:gd name="T2" fmla="*/ 10833 w 11035"/>
              <a:gd name="T3" fmla="*/ 1770 h 10555"/>
              <a:gd name="T4" fmla="*/ 10647 w 11035"/>
              <a:gd name="T5" fmla="*/ 1808 h 10555"/>
              <a:gd name="T6" fmla="*/ 10357 w 11035"/>
              <a:gd name="T7" fmla="*/ 1934 h 10555"/>
              <a:gd name="T8" fmla="*/ 10237 w 11035"/>
              <a:gd name="T9" fmla="*/ 2030 h 10555"/>
              <a:gd name="T10" fmla="*/ 10044 w 11035"/>
              <a:gd name="T11" fmla="*/ 2277 h 10555"/>
              <a:gd name="T12" fmla="*/ 9901 w 11035"/>
              <a:gd name="T13" fmla="*/ 2592 h 10555"/>
              <a:gd name="T14" fmla="*/ 9736 w 11035"/>
              <a:gd name="T15" fmla="*/ 3168 h 10555"/>
              <a:gd name="T16" fmla="*/ 9639 w 11035"/>
              <a:gd name="T17" fmla="*/ 3485 h 10555"/>
              <a:gd name="T18" fmla="*/ 9506 w 11035"/>
              <a:gd name="T19" fmla="*/ 3792 h 10555"/>
              <a:gd name="T20" fmla="*/ 9215 w 11035"/>
              <a:gd name="T21" fmla="*/ 4295 h 10555"/>
              <a:gd name="T22" fmla="*/ 8869 w 11035"/>
              <a:gd name="T23" fmla="*/ 4758 h 10555"/>
              <a:gd name="T24" fmla="*/ 8388 w 11035"/>
              <a:gd name="T25" fmla="*/ 5254 h 10555"/>
              <a:gd name="T26" fmla="*/ 7837 w 11035"/>
              <a:gd name="T27" fmla="*/ 5668 h 10555"/>
              <a:gd name="T28" fmla="*/ 7273 w 11035"/>
              <a:gd name="T29" fmla="*/ 5967 h 10555"/>
              <a:gd name="T30" fmla="*/ 6952 w 11035"/>
              <a:gd name="T31" fmla="*/ 6089 h 10555"/>
              <a:gd name="T32" fmla="*/ 6619 w 11035"/>
              <a:gd name="T33" fmla="*/ 6183 h 10555"/>
              <a:gd name="T34" fmla="*/ 6277 w 11035"/>
              <a:gd name="T35" fmla="*/ 6247 h 10555"/>
              <a:gd name="T36" fmla="*/ 5038 w 11035"/>
              <a:gd name="T37" fmla="*/ 6416 h 10555"/>
              <a:gd name="T38" fmla="*/ 4262 w 11035"/>
              <a:gd name="T39" fmla="*/ 6557 h 10555"/>
              <a:gd name="T40" fmla="*/ 3507 w 11035"/>
              <a:gd name="T41" fmla="*/ 6761 h 10555"/>
              <a:gd name="T42" fmla="*/ 2933 w 11035"/>
              <a:gd name="T43" fmla="*/ 6988 h 10555"/>
              <a:gd name="T44" fmla="*/ 2579 w 11035"/>
              <a:gd name="T45" fmla="*/ 7170 h 10555"/>
              <a:gd name="T46" fmla="*/ 2235 w 11035"/>
              <a:gd name="T47" fmla="*/ 7386 h 10555"/>
              <a:gd name="T48" fmla="*/ 1902 w 11035"/>
              <a:gd name="T49" fmla="*/ 7642 h 10555"/>
              <a:gd name="T50" fmla="*/ 1581 w 11035"/>
              <a:gd name="T51" fmla="*/ 7939 h 10555"/>
              <a:gd name="T52" fmla="*/ 1274 w 11035"/>
              <a:gd name="T53" fmla="*/ 8282 h 10555"/>
              <a:gd name="T54" fmla="*/ 982 w 11035"/>
              <a:gd name="T55" fmla="*/ 8677 h 10555"/>
              <a:gd name="T56" fmla="*/ 705 w 11035"/>
              <a:gd name="T57" fmla="*/ 9125 h 10555"/>
              <a:gd name="T58" fmla="*/ 445 w 11035"/>
              <a:gd name="T59" fmla="*/ 9632 h 10555"/>
              <a:gd name="T60" fmla="*/ 202 w 11035"/>
              <a:gd name="T61" fmla="*/ 10200 h 10555"/>
              <a:gd name="T62" fmla="*/ 78 w 11035"/>
              <a:gd name="T63" fmla="*/ 10528 h 10555"/>
              <a:gd name="T64" fmla="*/ 75 w 11035"/>
              <a:gd name="T65" fmla="*/ 10346 h 10555"/>
              <a:gd name="T66" fmla="*/ 16 w 11035"/>
              <a:gd name="T67" fmla="*/ 9990 h 10555"/>
              <a:gd name="T68" fmla="*/ 0 w 11035"/>
              <a:gd name="T69" fmla="*/ 9443 h 10555"/>
              <a:gd name="T70" fmla="*/ 30 w 11035"/>
              <a:gd name="T71" fmla="*/ 8718 h 10555"/>
              <a:gd name="T72" fmla="*/ 105 w 11035"/>
              <a:gd name="T73" fmla="*/ 8039 h 10555"/>
              <a:gd name="T74" fmla="*/ 279 w 11035"/>
              <a:gd name="T75" fmla="*/ 7112 h 10555"/>
              <a:gd name="T76" fmla="*/ 534 w 11035"/>
              <a:gd name="T77" fmla="*/ 6194 h 10555"/>
              <a:gd name="T78" fmla="*/ 870 w 11035"/>
              <a:gd name="T79" fmla="*/ 5294 h 10555"/>
              <a:gd name="T80" fmla="*/ 1283 w 11035"/>
              <a:gd name="T81" fmla="*/ 4425 h 10555"/>
              <a:gd name="T82" fmla="*/ 1772 w 11035"/>
              <a:gd name="T83" fmla="*/ 3596 h 10555"/>
              <a:gd name="T84" fmla="*/ 2332 w 11035"/>
              <a:gd name="T85" fmla="*/ 2819 h 10555"/>
              <a:gd name="T86" fmla="*/ 2964 w 11035"/>
              <a:gd name="T87" fmla="*/ 2103 h 10555"/>
              <a:gd name="T88" fmla="*/ 3663 w 11035"/>
              <a:gd name="T89" fmla="*/ 1459 h 10555"/>
              <a:gd name="T90" fmla="*/ 4314 w 11035"/>
              <a:gd name="T91" fmla="*/ 974 h 10555"/>
              <a:gd name="T92" fmla="*/ 4717 w 11035"/>
              <a:gd name="T93" fmla="*/ 723 h 10555"/>
              <a:gd name="T94" fmla="*/ 5135 w 11035"/>
              <a:gd name="T95" fmla="*/ 507 h 10555"/>
              <a:gd name="T96" fmla="*/ 5568 w 11035"/>
              <a:gd name="T97" fmla="*/ 325 h 10555"/>
              <a:gd name="T98" fmla="*/ 6011 w 11035"/>
              <a:gd name="T99" fmla="*/ 181 h 10555"/>
              <a:gd name="T100" fmla="*/ 6465 w 11035"/>
              <a:gd name="T101" fmla="*/ 78 h 10555"/>
              <a:gd name="T102" fmla="*/ 6924 w 11035"/>
              <a:gd name="T103" fmla="*/ 17 h 10555"/>
              <a:gd name="T104" fmla="*/ 7390 w 11035"/>
              <a:gd name="T105" fmla="*/ 1 h 10555"/>
              <a:gd name="T106" fmla="*/ 7859 w 11035"/>
              <a:gd name="T107" fmla="*/ 34 h 10555"/>
              <a:gd name="T108" fmla="*/ 8328 w 11035"/>
              <a:gd name="T109" fmla="*/ 116 h 10555"/>
              <a:gd name="T110" fmla="*/ 8637 w 11035"/>
              <a:gd name="T111" fmla="*/ 199 h 10555"/>
              <a:gd name="T112" fmla="*/ 9146 w 11035"/>
              <a:gd name="T113" fmla="*/ 398 h 10555"/>
              <a:gd name="T114" fmla="*/ 9748 w 11035"/>
              <a:gd name="T115" fmla="*/ 733 h 10555"/>
              <a:gd name="T116" fmla="*/ 10306 w 11035"/>
              <a:gd name="T117" fmla="*/ 1144 h 10555"/>
              <a:gd name="T118" fmla="*/ 10824 w 11035"/>
              <a:gd name="T119" fmla="*/ 1610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035" h="10555">
                <a:moveTo>
                  <a:pt x="11035" y="1823"/>
                </a:moveTo>
                <a:lnTo>
                  <a:pt x="11035" y="1823"/>
                </a:lnTo>
                <a:lnTo>
                  <a:pt x="11028" y="1815"/>
                </a:lnTo>
                <a:lnTo>
                  <a:pt x="11021" y="1809"/>
                </a:lnTo>
                <a:lnTo>
                  <a:pt x="11013" y="1803"/>
                </a:lnTo>
                <a:lnTo>
                  <a:pt x="11005" y="1798"/>
                </a:lnTo>
                <a:lnTo>
                  <a:pt x="10987" y="1789"/>
                </a:lnTo>
                <a:lnTo>
                  <a:pt x="10968" y="1782"/>
                </a:lnTo>
                <a:lnTo>
                  <a:pt x="10948" y="1776"/>
                </a:lnTo>
                <a:lnTo>
                  <a:pt x="10927" y="1772"/>
                </a:lnTo>
                <a:lnTo>
                  <a:pt x="10905" y="1770"/>
                </a:lnTo>
                <a:lnTo>
                  <a:pt x="10882" y="1769"/>
                </a:lnTo>
                <a:lnTo>
                  <a:pt x="10858" y="1769"/>
                </a:lnTo>
                <a:lnTo>
                  <a:pt x="10833" y="1770"/>
                </a:lnTo>
                <a:lnTo>
                  <a:pt x="10806" y="1773"/>
                </a:lnTo>
                <a:lnTo>
                  <a:pt x="10780" y="1777"/>
                </a:lnTo>
                <a:lnTo>
                  <a:pt x="10754" y="1781"/>
                </a:lnTo>
                <a:lnTo>
                  <a:pt x="10728" y="1787"/>
                </a:lnTo>
                <a:lnTo>
                  <a:pt x="10701" y="1793"/>
                </a:lnTo>
                <a:lnTo>
                  <a:pt x="10674" y="1800"/>
                </a:lnTo>
                <a:lnTo>
                  <a:pt x="10647" y="1808"/>
                </a:lnTo>
                <a:lnTo>
                  <a:pt x="10620" y="1816"/>
                </a:lnTo>
                <a:lnTo>
                  <a:pt x="10568" y="1836"/>
                </a:lnTo>
                <a:lnTo>
                  <a:pt x="10518" y="1855"/>
                </a:lnTo>
                <a:lnTo>
                  <a:pt x="10471" y="1875"/>
                </a:lnTo>
                <a:lnTo>
                  <a:pt x="10427" y="1896"/>
                </a:lnTo>
                <a:lnTo>
                  <a:pt x="10389" y="1916"/>
                </a:lnTo>
                <a:lnTo>
                  <a:pt x="10357" y="1934"/>
                </a:lnTo>
                <a:lnTo>
                  <a:pt x="10332" y="1951"/>
                </a:lnTo>
                <a:lnTo>
                  <a:pt x="10332" y="1951"/>
                </a:lnTo>
                <a:lnTo>
                  <a:pt x="10312" y="1966"/>
                </a:lnTo>
                <a:lnTo>
                  <a:pt x="10293" y="1981"/>
                </a:lnTo>
                <a:lnTo>
                  <a:pt x="10273" y="1997"/>
                </a:lnTo>
                <a:lnTo>
                  <a:pt x="10255" y="2014"/>
                </a:lnTo>
                <a:lnTo>
                  <a:pt x="10237" y="2030"/>
                </a:lnTo>
                <a:lnTo>
                  <a:pt x="10220" y="2047"/>
                </a:lnTo>
                <a:lnTo>
                  <a:pt x="10186" y="2082"/>
                </a:lnTo>
                <a:lnTo>
                  <a:pt x="10155" y="2118"/>
                </a:lnTo>
                <a:lnTo>
                  <a:pt x="10125" y="2156"/>
                </a:lnTo>
                <a:lnTo>
                  <a:pt x="10096" y="2196"/>
                </a:lnTo>
                <a:lnTo>
                  <a:pt x="10069" y="2236"/>
                </a:lnTo>
                <a:lnTo>
                  <a:pt x="10044" y="2277"/>
                </a:lnTo>
                <a:lnTo>
                  <a:pt x="10020" y="2319"/>
                </a:lnTo>
                <a:lnTo>
                  <a:pt x="9998" y="2364"/>
                </a:lnTo>
                <a:lnTo>
                  <a:pt x="9977" y="2408"/>
                </a:lnTo>
                <a:lnTo>
                  <a:pt x="9957" y="2453"/>
                </a:lnTo>
                <a:lnTo>
                  <a:pt x="9936" y="2498"/>
                </a:lnTo>
                <a:lnTo>
                  <a:pt x="9918" y="2545"/>
                </a:lnTo>
                <a:lnTo>
                  <a:pt x="9901" y="2592"/>
                </a:lnTo>
                <a:lnTo>
                  <a:pt x="9885" y="2639"/>
                </a:lnTo>
                <a:lnTo>
                  <a:pt x="9869" y="2687"/>
                </a:lnTo>
                <a:lnTo>
                  <a:pt x="9854" y="2736"/>
                </a:lnTo>
                <a:lnTo>
                  <a:pt x="9840" y="2784"/>
                </a:lnTo>
                <a:lnTo>
                  <a:pt x="9813" y="2880"/>
                </a:lnTo>
                <a:lnTo>
                  <a:pt x="9787" y="2977"/>
                </a:lnTo>
                <a:lnTo>
                  <a:pt x="9736" y="3168"/>
                </a:lnTo>
                <a:lnTo>
                  <a:pt x="9711" y="3261"/>
                </a:lnTo>
                <a:lnTo>
                  <a:pt x="9698" y="3306"/>
                </a:lnTo>
                <a:lnTo>
                  <a:pt x="9684" y="3350"/>
                </a:lnTo>
                <a:lnTo>
                  <a:pt x="9684" y="3350"/>
                </a:lnTo>
                <a:lnTo>
                  <a:pt x="9670" y="3395"/>
                </a:lnTo>
                <a:lnTo>
                  <a:pt x="9655" y="3439"/>
                </a:lnTo>
                <a:lnTo>
                  <a:pt x="9639" y="3485"/>
                </a:lnTo>
                <a:lnTo>
                  <a:pt x="9622" y="3529"/>
                </a:lnTo>
                <a:lnTo>
                  <a:pt x="9605" y="3573"/>
                </a:lnTo>
                <a:lnTo>
                  <a:pt x="9585" y="3617"/>
                </a:lnTo>
                <a:lnTo>
                  <a:pt x="9567" y="3662"/>
                </a:lnTo>
                <a:lnTo>
                  <a:pt x="9547" y="3706"/>
                </a:lnTo>
                <a:lnTo>
                  <a:pt x="9527" y="3749"/>
                </a:lnTo>
                <a:lnTo>
                  <a:pt x="9506" y="3792"/>
                </a:lnTo>
                <a:lnTo>
                  <a:pt x="9485" y="3836"/>
                </a:lnTo>
                <a:lnTo>
                  <a:pt x="9463" y="3879"/>
                </a:lnTo>
                <a:lnTo>
                  <a:pt x="9418" y="3964"/>
                </a:lnTo>
                <a:lnTo>
                  <a:pt x="9369" y="4049"/>
                </a:lnTo>
                <a:lnTo>
                  <a:pt x="9320" y="4132"/>
                </a:lnTo>
                <a:lnTo>
                  <a:pt x="9269" y="4214"/>
                </a:lnTo>
                <a:lnTo>
                  <a:pt x="9215" y="4295"/>
                </a:lnTo>
                <a:lnTo>
                  <a:pt x="9161" y="4375"/>
                </a:lnTo>
                <a:lnTo>
                  <a:pt x="9106" y="4454"/>
                </a:lnTo>
                <a:lnTo>
                  <a:pt x="9048" y="4531"/>
                </a:lnTo>
                <a:lnTo>
                  <a:pt x="8991" y="4607"/>
                </a:lnTo>
                <a:lnTo>
                  <a:pt x="8933" y="4681"/>
                </a:lnTo>
                <a:lnTo>
                  <a:pt x="8933" y="4681"/>
                </a:lnTo>
                <a:lnTo>
                  <a:pt x="8869" y="4758"/>
                </a:lnTo>
                <a:lnTo>
                  <a:pt x="8805" y="4833"/>
                </a:lnTo>
                <a:lnTo>
                  <a:pt x="8740" y="4908"/>
                </a:lnTo>
                <a:lnTo>
                  <a:pt x="8672" y="4980"/>
                </a:lnTo>
                <a:lnTo>
                  <a:pt x="8603" y="5050"/>
                </a:lnTo>
                <a:lnTo>
                  <a:pt x="8533" y="5120"/>
                </a:lnTo>
                <a:lnTo>
                  <a:pt x="8460" y="5188"/>
                </a:lnTo>
                <a:lnTo>
                  <a:pt x="8388" y="5254"/>
                </a:lnTo>
                <a:lnTo>
                  <a:pt x="8312" y="5319"/>
                </a:lnTo>
                <a:lnTo>
                  <a:pt x="8237" y="5381"/>
                </a:lnTo>
                <a:lnTo>
                  <a:pt x="8159" y="5443"/>
                </a:lnTo>
                <a:lnTo>
                  <a:pt x="8080" y="5502"/>
                </a:lnTo>
                <a:lnTo>
                  <a:pt x="8000" y="5559"/>
                </a:lnTo>
                <a:lnTo>
                  <a:pt x="7919" y="5615"/>
                </a:lnTo>
                <a:lnTo>
                  <a:pt x="7837" y="5668"/>
                </a:lnTo>
                <a:lnTo>
                  <a:pt x="7753" y="5719"/>
                </a:lnTo>
                <a:lnTo>
                  <a:pt x="7669" y="5769"/>
                </a:lnTo>
                <a:lnTo>
                  <a:pt x="7582" y="5817"/>
                </a:lnTo>
                <a:lnTo>
                  <a:pt x="7496" y="5862"/>
                </a:lnTo>
                <a:lnTo>
                  <a:pt x="7407" y="5905"/>
                </a:lnTo>
                <a:lnTo>
                  <a:pt x="7319" y="5946"/>
                </a:lnTo>
                <a:lnTo>
                  <a:pt x="7273" y="5967"/>
                </a:lnTo>
                <a:lnTo>
                  <a:pt x="7228" y="5986"/>
                </a:lnTo>
                <a:lnTo>
                  <a:pt x="7183" y="6005"/>
                </a:lnTo>
                <a:lnTo>
                  <a:pt x="7137" y="6023"/>
                </a:lnTo>
                <a:lnTo>
                  <a:pt x="7091" y="6040"/>
                </a:lnTo>
                <a:lnTo>
                  <a:pt x="7045" y="6057"/>
                </a:lnTo>
                <a:lnTo>
                  <a:pt x="6998" y="6073"/>
                </a:lnTo>
                <a:lnTo>
                  <a:pt x="6952" y="6089"/>
                </a:lnTo>
                <a:lnTo>
                  <a:pt x="6904" y="6104"/>
                </a:lnTo>
                <a:lnTo>
                  <a:pt x="6858" y="6119"/>
                </a:lnTo>
                <a:lnTo>
                  <a:pt x="6811" y="6133"/>
                </a:lnTo>
                <a:lnTo>
                  <a:pt x="6762" y="6147"/>
                </a:lnTo>
                <a:lnTo>
                  <a:pt x="6715" y="6160"/>
                </a:lnTo>
                <a:lnTo>
                  <a:pt x="6667" y="6172"/>
                </a:lnTo>
                <a:lnTo>
                  <a:pt x="6619" y="6183"/>
                </a:lnTo>
                <a:lnTo>
                  <a:pt x="6570" y="6194"/>
                </a:lnTo>
                <a:lnTo>
                  <a:pt x="6522" y="6205"/>
                </a:lnTo>
                <a:lnTo>
                  <a:pt x="6474" y="6214"/>
                </a:lnTo>
                <a:lnTo>
                  <a:pt x="6425" y="6223"/>
                </a:lnTo>
                <a:lnTo>
                  <a:pt x="6375" y="6232"/>
                </a:lnTo>
                <a:lnTo>
                  <a:pt x="6326" y="6240"/>
                </a:lnTo>
                <a:lnTo>
                  <a:pt x="6277" y="6247"/>
                </a:lnTo>
                <a:lnTo>
                  <a:pt x="6277" y="6247"/>
                </a:lnTo>
                <a:lnTo>
                  <a:pt x="6050" y="6277"/>
                </a:lnTo>
                <a:lnTo>
                  <a:pt x="5825" y="6306"/>
                </a:lnTo>
                <a:lnTo>
                  <a:pt x="5600" y="6337"/>
                </a:lnTo>
                <a:lnTo>
                  <a:pt x="5375" y="6367"/>
                </a:lnTo>
                <a:lnTo>
                  <a:pt x="5150" y="6399"/>
                </a:lnTo>
                <a:lnTo>
                  <a:pt x="5038" y="6416"/>
                </a:lnTo>
                <a:lnTo>
                  <a:pt x="4926" y="6433"/>
                </a:lnTo>
                <a:lnTo>
                  <a:pt x="4815" y="6451"/>
                </a:lnTo>
                <a:lnTo>
                  <a:pt x="4704" y="6470"/>
                </a:lnTo>
                <a:lnTo>
                  <a:pt x="4593" y="6490"/>
                </a:lnTo>
                <a:lnTo>
                  <a:pt x="4482" y="6511"/>
                </a:lnTo>
                <a:lnTo>
                  <a:pt x="4372" y="6533"/>
                </a:lnTo>
                <a:lnTo>
                  <a:pt x="4262" y="6557"/>
                </a:lnTo>
                <a:lnTo>
                  <a:pt x="4153" y="6581"/>
                </a:lnTo>
                <a:lnTo>
                  <a:pt x="4044" y="6607"/>
                </a:lnTo>
                <a:lnTo>
                  <a:pt x="3935" y="6634"/>
                </a:lnTo>
                <a:lnTo>
                  <a:pt x="3828" y="6663"/>
                </a:lnTo>
                <a:lnTo>
                  <a:pt x="3720" y="6695"/>
                </a:lnTo>
                <a:lnTo>
                  <a:pt x="3613" y="6727"/>
                </a:lnTo>
                <a:lnTo>
                  <a:pt x="3507" y="6761"/>
                </a:lnTo>
                <a:lnTo>
                  <a:pt x="3400" y="6797"/>
                </a:lnTo>
                <a:lnTo>
                  <a:pt x="3296" y="6836"/>
                </a:lnTo>
                <a:lnTo>
                  <a:pt x="3191" y="6877"/>
                </a:lnTo>
                <a:lnTo>
                  <a:pt x="3088" y="6919"/>
                </a:lnTo>
                <a:lnTo>
                  <a:pt x="3035" y="6942"/>
                </a:lnTo>
                <a:lnTo>
                  <a:pt x="2984" y="6964"/>
                </a:lnTo>
                <a:lnTo>
                  <a:pt x="2933" y="6988"/>
                </a:lnTo>
                <a:lnTo>
                  <a:pt x="2881" y="7012"/>
                </a:lnTo>
                <a:lnTo>
                  <a:pt x="2830" y="7036"/>
                </a:lnTo>
                <a:lnTo>
                  <a:pt x="2780" y="7062"/>
                </a:lnTo>
                <a:lnTo>
                  <a:pt x="2730" y="7088"/>
                </a:lnTo>
                <a:lnTo>
                  <a:pt x="2679" y="7115"/>
                </a:lnTo>
                <a:lnTo>
                  <a:pt x="2629" y="7142"/>
                </a:lnTo>
                <a:lnTo>
                  <a:pt x="2579" y="7170"/>
                </a:lnTo>
                <a:lnTo>
                  <a:pt x="2528" y="7199"/>
                </a:lnTo>
                <a:lnTo>
                  <a:pt x="2479" y="7229"/>
                </a:lnTo>
                <a:lnTo>
                  <a:pt x="2430" y="7259"/>
                </a:lnTo>
                <a:lnTo>
                  <a:pt x="2381" y="7290"/>
                </a:lnTo>
                <a:lnTo>
                  <a:pt x="2332" y="7321"/>
                </a:lnTo>
                <a:lnTo>
                  <a:pt x="2283" y="7353"/>
                </a:lnTo>
                <a:lnTo>
                  <a:pt x="2235" y="7386"/>
                </a:lnTo>
                <a:lnTo>
                  <a:pt x="2186" y="7421"/>
                </a:lnTo>
                <a:lnTo>
                  <a:pt x="2138" y="7456"/>
                </a:lnTo>
                <a:lnTo>
                  <a:pt x="2091" y="7491"/>
                </a:lnTo>
                <a:lnTo>
                  <a:pt x="2043" y="7527"/>
                </a:lnTo>
                <a:lnTo>
                  <a:pt x="1995" y="7564"/>
                </a:lnTo>
                <a:lnTo>
                  <a:pt x="1949" y="7603"/>
                </a:lnTo>
                <a:lnTo>
                  <a:pt x="1902" y="7642"/>
                </a:lnTo>
                <a:lnTo>
                  <a:pt x="1856" y="7682"/>
                </a:lnTo>
                <a:lnTo>
                  <a:pt x="1809" y="7722"/>
                </a:lnTo>
                <a:lnTo>
                  <a:pt x="1763" y="7764"/>
                </a:lnTo>
                <a:lnTo>
                  <a:pt x="1717" y="7806"/>
                </a:lnTo>
                <a:lnTo>
                  <a:pt x="1672" y="7850"/>
                </a:lnTo>
                <a:lnTo>
                  <a:pt x="1626" y="7894"/>
                </a:lnTo>
                <a:lnTo>
                  <a:pt x="1581" y="7939"/>
                </a:lnTo>
                <a:lnTo>
                  <a:pt x="1537" y="7985"/>
                </a:lnTo>
                <a:lnTo>
                  <a:pt x="1492" y="8032"/>
                </a:lnTo>
                <a:lnTo>
                  <a:pt x="1448" y="8080"/>
                </a:lnTo>
                <a:lnTo>
                  <a:pt x="1404" y="8130"/>
                </a:lnTo>
                <a:lnTo>
                  <a:pt x="1361" y="8180"/>
                </a:lnTo>
                <a:lnTo>
                  <a:pt x="1317" y="8230"/>
                </a:lnTo>
                <a:lnTo>
                  <a:pt x="1274" y="8282"/>
                </a:lnTo>
                <a:lnTo>
                  <a:pt x="1232" y="8336"/>
                </a:lnTo>
                <a:lnTo>
                  <a:pt x="1189" y="8390"/>
                </a:lnTo>
                <a:lnTo>
                  <a:pt x="1148" y="8445"/>
                </a:lnTo>
                <a:lnTo>
                  <a:pt x="1105" y="8502"/>
                </a:lnTo>
                <a:lnTo>
                  <a:pt x="1064" y="8559"/>
                </a:lnTo>
                <a:lnTo>
                  <a:pt x="1023" y="8617"/>
                </a:lnTo>
                <a:lnTo>
                  <a:pt x="982" y="8677"/>
                </a:lnTo>
                <a:lnTo>
                  <a:pt x="941" y="8737"/>
                </a:lnTo>
                <a:lnTo>
                  <a:pt x="901" y="8799"/>
                </a:lnTo>
                <a:lnTo>
                  <a:pt x="861" y="8862"/>
                </a:lnTo>
                <a:lnTo>
                  <a:pt x="822" y="8926"/>
                </a:lnTo>
                <a:lnTo>
                  <a:pt x="782" y="8991"/>
                </a:lnTo>
                <a:lnTo>
                  <a:pt x="743" y="9058"/>
                </a:lnTo>
                <a:lnTo>
                  <a:pt x="705" y="9125"/>
                </a:lnTo>
                <a:lnTo>
                  <a:pt x="667" y="9193"/>
                </a:lnTo>
                <a:lnTo>
                  <a:pt x="629" y="9264"/>
                </a:lnTo>
                <a:lnTo>
                  <a:pt x="591" y="9334"/>
                </a:lnTo>
                <a:lnTo>
                  <a:pt x="554" y="9407"/>
                </a:lnTo>
                <a:lnTo>
                  <a:pt x="517" y="9480"/>
                </a:lnTo>
                <a:lnTo>
                  <a:pt x="481" y="9555"/>
                </a:lnTo>
                <a:lnTo>
                  <a:pt x="445" y="9632"/>
                </a:lnTo>
                <a:lnTo>
                  <a:pt x="408" y="9708"/>
                </a:lnTo>
                <a:lnTo>
                  <a:pt x="373" y="9788"/>
                </a:lnTo>
                <a:lnTo>
                  <a:pt x="338" y="9867"/>
                </a:lnTo>
                <a:lnTo>
                  <a:pt x="304" y="9949"/>
                </a:lnTo>
                <a:lnTo>
                  <a:pt x="270" y="10031"/>
                </a:lnTo>
                <a:lnTo>
                  <a:pt x="235" y="10116"/>
                </a:lnTo>
                <a:lnTo>
                  <a:pt x="202" y="10200"/>
                </a:lnTo>
                <a:lnTo>
                  <a:pt x="169" y="10287"/>
                </a:lnTo>
                <a:lnTo>
                  <a:pt x="136" y="10375"/>
                </a:lnTo>
                <a:lnTo>
                  <a:pt x="104" y="10465"/>
                </a:lnTo>
                <a:lnTo>
                  <a:pt x="71" y="10555"/>
                </a:lnTo>
                <a:lnTo>
                  <a:pt x="71" y="10555"/>
                </a:lnTo>
                <a:lnTo>
                  <a:pt x="75" y="10542"/>
                </a:lnTo>
                <a:lnTo>
                  <a:pt x="78" y="10528"/>
                </a:lnTo>
                <a:lnTo>
                  <a:pt x="81" y="10513"/>
                </a:lnTo>
                <a:lnTo>
                  <a:pt x="82" y="10497"/>
                </a:lnTo>
                <a:lnTo>
                  <a:pt x="83" y="10480"/>
                </a:lnTo>
                <a:lnTo>
                  <a:pt x="84" y="10463"/>
                </a:lnTo>
                <a:lnTo>
                  <a:pt x="83" y="10425"/>
                </a:lnTo>
                <a:lnTo>
                  <a:pt x="80" y="10386"/>
                </a:lnTo>
                <a:lnTo>
                  <a:pt x="75" y="10346"/>
                </a:lnTo>
                <a:lnTo>
                  <a:pt x="69" y="10304"/>
                </a:lnTo>
                <a:lnTo>
                  <a:pt x="63" y="10261"/>
                </a:lnTo>
                <a:lnTo>
                  <a:pt x="47" y="10176"/>
                </a:lnTo>
                <a:lnTo>
                  <a:pt x="32" y="10095"/>
                </a:lnTo>
                <a:lnTo>
                  <a:pt x="25" y="10057"/>
                </a:lnTo>
                <a:lnTo>
                  <a:pt x="20" y="10022"/>
                </a:lnTo>
                <a:lnTo>
                  <a:pt x="16" y="9990"/>
                </a:lnTo>
                <a:lnTo>
                  <a:pt x="13" y="9961"/>
                </a:lnTo>
                <a:lnTo>
                  <a:pt x="13" y="9961"/>
                </a:lnTo>
                <a:lnTo>
                  <a:pt x="8" y="9857"/>
                </a:lnTo>
                <a:lnTo>
                  <a:pt x="4" y="9754"/>
                </a:lnTo>
                <a:lnTo>
                  <a:pt x="2" y="9650"/>
                </a:lnTo>
                <a:lnTo>
                  <a:pt x="1" y="9546"/>
                </a:lnTo>
                <a:lnTo>
                  <a:pt x="0" y="9443"/>
                </a:lnTo>
                <a:lnTo>
                  <a:pt x="1" y="9339"/>
                </a:lnTo>
                <a:lnTo>
                  <a:pt x="3" y="9236"/>
                </a:lnTo>
                <a:lnTo>
                  <a:pt x="7" y="9132"/>
                </a:lnTo>
                <a:lnTo>
                  <a:pt x="11" y="9028"/>
                </a:lnTo>
                <a:lnTo>
                  <a:pt x="16" y="8924"/>
                </a:lnTo>
                <a:lnTo>
                  <a:pt x="23" y="8820"/>
                </a:lnTo>
                <a:lnTo>
                  <a:pt x="30" y="8718"/>
                </a:lnTo>
                <a:lnTo>
                  <a:pt x="38" y="8614"/>
                </a:lnTo>
                <a:lnTo>
                  <a:pt x="48" y="8511"/>
                </a:lnTo>
                <a:lnTo>
                  <a:pt x="58" y="8407"/>
                </a:lnTo>
                <a:lnTo>
                  <a:pt x="70" y="8305"/>
                </a:lnTo>
                <a:lnTo>
                  <a:pt x="70" y="8305"/>
                </a:lnTo>
                <a:lnTo>
                  <a:pt x="86" y="8172"/>
                </a:lnTo>
                <a:lnTo>
                  <a:pt x="105" y="8039"/>
                </a:lnTo>
                <a:lnTo>
                  <a:pt x="124" y="7906"/>
                </a:lnTo>
                <a:lnTo>
                  <a:pt x="146" y="7775"/>
                </a:lnTo>
                <a:lnTo>
                  <a:pt x="169" y="7642"/>
                </a:lnTo>
                <a:lnTo>
                  <a:pt x="194" y="7509"/>
                </a:lnTo>
                <a:lnTo>
                  <a:pt x="220" y="7376"/>
                </a:lnTo>
                <a:lnTo>
                  <a:pt x="248" y="7245"/>
                </a:lnTo>
                <a:lnTo>
                  <a:pt x="279" y="7112"/>
                </a:lnTo>
                <a:lnTo>
                  <a:pt x="310" y="6980"/>
                </a:lnTo>
                <a:lnTo>
                  <a:pt x="343" y="6848"/>
                </a:lnTo>
                <a:lnTo>
                  <a:pt x="378" y="6717"/>
                </a:lnTo>
                <a:lnTo>
                  <a:pt x="414" y="6585"/>
                </a:lnTo>
                <a:lnTo>
                  <a:pt x="454" y="6454"/>
                </a:lnTo>
                <a:lnTo>
                  <a:pt x="493" y="6324"/>
                </a:lnTo>
                <a:lnTo>
                  <a:pt x="534" y="6194"/>
                </a:lnTo>
                <a:lnTo>
                  <a:pt x="577" y="6063"/>
                </a:lnTo>
                <a:lnTo>
                  <a:pt x="623" y="5934"/>
                </a:lnTo>
                <a:lnTo>
                  <a:pt x="669" y="5805"/>
                </a:lnTo>
                <a:lnTo>
                  <a:pt x="717" y="5676"/>
                </a:lnTo>
                <a:lnTo>
                  <a:pt x="766" y="5548"/>
                </a:lnTo>
                <a:lnTo>
                  <a:pt x="818" y="5421"/>
                </a:lnTo>
                <a:lnTo>
                  <a:pt x="870" y="5294"/>
                </a:lnTo>
                <a:lnTo>
                  <a:pt x="924" y="5168"/>
                </a:lnTo>
                <a:lnTo>
                  <a:pt x="981" y="5042"/>
                </a:lnTo>
                <a:lnTo>
                  <a:pt x="1038" y="4918"/>
                </a:lnTo>
                <a:lnTo>
                  <a:pt x="1097" y="4793"/>
                </a:lnTo>
                <a:lnTo>
                  <a:pt x="1158" y="4669"/>
                </a:lnTo>
                <a:lnTo>
                  <a:pt x="1220" y="4547"/>
                </a:lnTo>
                <a:lnTo>
                  <a:pt x="1283" y="4425"/>
                </a:lnTo>
                <a:lnTo>
                  <a:pt x="1349" y="4303"/>
                </a:lnTo>
                <a:lnTo>
                  <a:pt x="1416" y="4184"/>
                </a:lnTo>
                <a:lnTo>
                  <a:pt x="1483" y="4064"/>
                </a:lnTo>
                <a:lnTo>
                  <a:pt x="1554" y="3945"/>
                </a:lnTo>
                <a:lnTo>
                  <a:pt x="1625" y="3828"/>
                </a:lnTo>
                <a:lnTo>
                  <a:pt x="1698" y="3712"/>
                </a:lnTo>
                <a:lnTo>
                  <a:pt x="1772" y="3596"/>
                </a:lnTo>
                <a:lnTo>
                  <a:pt x="1848" y="3482"/>
                </a:lnTo>
                <a:lnTo>
                  <a:pt x="1925" y="3368"/>
                </a:lnTo>
                <a:lnTo>
                  <a:pt x="2003" y="3256"/>
                </a:lnTo>
                <a:lnTo>
                  <a:pt x="2084" y="3145"/>
                </a:lnTo>
                <a:lnTo>
                  <a:pt x="2165" y="3035"/>
                </a:lnTo>
                <a:lnTo>
                  <a:pt x="2248" y="2926"/>
                </a:lnTo>
                <a:lnTo>
                  <a:pt x="2332" y="2819"/>
                </a:lnTo>
                <a:lnTo>
                  <a:pt x="2419" y="2712"/>
                </a:lnTo>
                <a:lnTo>
                  <a:pt x="2506" y="2607"/>
                </a:lnTo>
                <a:lnTo>
                  <a:pt x="2595" y="2503"/>
                </a:lnTo>
                <a:lnTo>
                  <a:pt x="2685" y="2402"/>
                </a:lnTo>
                <a:lnTo>
                  <a:pt x="2777" y="2300"/>
                </a:lnTo>
                <a:lnTo>
                  <a:pt x="2869" y="2201"/>
                </a:lnTo>
                <a:lnTo>
                  <a:pt x="2964" y="2103"/>
                </a:lnTo>
                <a:lnTo>
                  <a:pt x="3059" y="2007"/>
                </a:lnTo>
                <a:lnTo>
                  <a:pt x="3157" y="1911"/>
                </a:lnTo>
                <a:lnTo>
                  <a:pt x="3254" y="1817"/>
                </a:lnTo>
                <a:lnTo>
                  <a:pt x="3355" y="1726"/>
                </a:lnTo>
                <a:lnTo>
                  <a:pt x="3456" y="1635"/>
                </a:lnTo>
                <a:lnTo>
                  <a:pt x="3558" y="1546"/>
                </a:lnTo>
                <a:lnTo>
                  <a:pt x="3663" y="1459"/>
                </a:lnTo>
                <a:lnTo>
                  <a:pt x="3767" y="1374"/>
                </a:lnTo>
                <a:lnTo>
                  <a:pt x="3874" y="1291"/>
                </a:lnTo>
                <a:lnTo>
                  <a:pt x="3982" y="1208"/>
                </a:lnTo>
                <a:lnTo>
                  <a:pt x="4091" y="1129"/>
                </a:lnTo>
                <a:lnTo>
                  <a:pt x="4202" y="1050"/>
                </a:lnTo>
                <a:lnTo>
                  <a:pt x="4314" y="974"/>
                </a:lnTo>
                <a:lnTo>
                  <a:pt x="4314" y="974"/>
                </a:lnTo>
                <a:lnTo>
                  <a:pt x="4370" y="936"/>
                </a:lnTo>
                <a:lnTo>
                  <a:pt x="4427" y="899"/>
                </a:lnTo>
                <a:lnTo>
                  <a:pt x="4484" y="862"/>
                </a:lnTo>
                <a:lnTo>
                  <a:pt x="4542" y="827"/>
                </a:lnTo>
                <a:lnTo>
                  <a:pt x="4600" y="792"/>
                </a:lnTo>
                <a:lnTo>
                  <a:pt x="4658" y="758"/>
                </a:lnTo>
                <a:lnTo>
                  <a:pt x="4717" y="723"/>
                </a:lnTo>
                <a:lnTo>
                  <a:pt x="4775" y="691"/>
                </a:lnTo>
                <a:lnTo>
                  <a:pt x="4834" y="658"/>
                </a:lnTo>
                <a:lnTo>
                  <a:pt x="4895" y="627"/>
                </a:lnTo>
                <a:lnTo>
                  <a:pt x="4954" y="596"/>
                </a:lnTo>
                <a:lnTo>
                  <a:pt x="5015" y="566"/>
                </a:lnTo>
                <a:lnTo>
                  <a:pt x="5075" y="536"/>
                </a:lnTo>
                <a:lnTo>
                  <a:pt x="5135" y="507"/>
                </a:lnTo>
                <a:lnTo>
                  <a:pt x="5197" y="479"/>
                </a:lnTo>
                <a:lnTo>
                  <a:pt x="5258" y="452"/>
                </a:lnTo>
                <a:lnTo>
                  <a:pt x="5319" y="425"/>
                </a:lnTo>
                <a:lnTo>
                  <a:pt x="5381" y="399"/>
                </a:lnTo>
                <a:lnTo>
                  <a:pt x="5443" y="373"/>
                </a:lnTo>
                <a:lnTo>
                  <a:pt x="5505" y="349"/>
                </a:lnTo>
                <a:lnTo>
                  <a:pt x="5568" y="325"/>
                </a:lnTo>
                <a:lnTo>
                  <a:pt x="5630" y="302"/>
                </a:lnTo>
                <a:lnTo>
                  <a:pt x="5693" y="280"/>
                </a:lnTo>
                <a:lnTo>
                  <a:pt x="5757" y="259"/>
                </a:lnTo>
                <a:lnTo>
                  <a:pt x="5820" y="239"/>
                </a:lnTo>
                <a:lnTo>
                  <a:pt x="5883" y="219"/>
                </a:lnTo>
                <a:lnTo>
                  <a:pt x="5948" y="199"/>
                </a:lnTo>
                <a:lnTo>
                  <a:pt x="6011" y="181"/>
                </a:lnTo>
                <a:lnTo>
                  <a:pt x="6076" y="164"/>
                </a:lnTo>
                <a:lnTo>
                  <a:pt x="6140" y="148"/>
                </a:lnTo>
                <a:lnTo>
                  <a:pt x="6204" y="132"/>
                </a:lnTo>
                <a:lnTo>
                  <a:pt x="6270" y="117"/>
                </a:lnTo>
                <a:lnTo>
                  <a:pt x="6334" y="103"/>
                </a:lnTo>
                <a:lnTo>
                  <a:pt x="6399" y="90"/>
                </a:lnTo>
                <a:lnTo>
                  <a:pt x="6465" y="78"/>
                </a:lnTo>
                <a:lnTo>
                  <a:pt x="6530" y="67"/>
                </a:lnTo>
                <a:lnTo>
                  <a:pt x="6595" y="56"/>
                </a:lnTo>
                <a:lnTo>
                  <a:pt x="6661" y="47"/>
                </a:lnTo>
                <a:lnTo>
                  <a:pt x="6726" y="38"/>
                </a:lnTo>
                <a:lnTo>
                  <a:pt x="6793" y="30"/>
                </a:lnTo>
                <a:lnTo>
                  <a:pt x="6858" y="24"/>
                </a:lnTo>
                <a:lnTo>
                  <a:pt x="6924" y="17"/>
                </a:lnTo>
                <a:lnTo>
                  <a:pt x="6991" y="12"/>
                </a:lnTo>
                <a:lnTo>
                  <a:pt x="7057" y="8"/>
                </a:lnTo>
                <a:lnTo>
                  <a:pt x="7123" y="4"/>
                </a:lnTo>
                <a:lnTo>
                  <a:pt x="7190" y="2"/>
                </a:lnTo>
                <a:lnTo>
                  <a:pt x="7256" y="1"/>
                </a:lnTo>
                <a:lnTo>
                  <a:pt x="7324" y="0"/>
                </a:lnTo>
                <a:lnTo>
                  <a:pt x="7390" y="1"/>
                </a:lnTo>
                <a:lnTo>
                  <a:pt x="7456" y="3"/>
                </a:lnTo>
                <a:lnTo>
                  <a:pt x="7524" y="5"/>
                </a:lnTo>
                <a:lnTo>
                  <a:pt x="7590" y="9"/>
                </a:lnTo>
                <a:lnTo>
                  <a:pt x="7658" y="13"/>
                </a:lnTo>
                <a:lnTo>
                  <a:pt x="7724" y="19"/>
                </a:lnTo>
                <a:lnTo>
                  <a:pt x="7791" y="26"/>
                </a:lnTo>
                <a:lnTo>
                  <a:pt x="7859" y="34"/>
                </a:lnTo>
                <a:lnTo>
                  <a:pt x="7925" y="43"/>
                </a:lnTo>
                <a:lnTo>
                  <a:pt x="7992" y="52"/>
                </a:lnTo>
                <a:lnTo>
                  <a:pt x="8060" y="63"/>
                </a:lnTo>
                <a:lnTo>
                  <a:pt x="8127" y="75"/>
                </a:lnTo>
                <a:lnTo>
                  <a:pt x="8194" y="87"/>
                </a:lnTo>
                <a:lnTo>
                  <a:pt x="8261" y="101"/>
                </a:lnTo>
                <a:lnTo>
                  <a:pt x="8328" y="116"/>
                </a:lnTo>
                <a:lnTo>
                  <a:pt x="8395" y="132"/>
                </a:lnTo>
                <a:lnTo>
                  <a:pt x="8395" y="132"/>
                </a:lnTo>
                <a:lnTo>
                  <a:pt x="8444" y="144"/>
                </a:lnTo>
                <a:lnTo>
                  <a:pt x="8492" y="157"/>
                </a:lnTo>
                <a:lnTo>
                  <a:pt x="8541" y="171"/>
                </a:lnTo>
                <a:lnTo>
                  <a:pt x="8589" y="185"/>
                </a:lnTo>
                <a:lnTo>
                  <a:pt x="8637" y="199"/>
                </a:lnTo>
                <a:lnTo>
                  <a:pt x="8684" y="216"/>
                </a:lnTo>
                <a:lnTo>
                  <a:pt x="8732" y="231"/>
                </a:lnTo>
                <a:lnTo>
                  <a:pt x="8779" y="248"/>
                </a:lnTo>
                <a:lnTo>
                  <a:pt x="8872" y="282"/>
                </a:lnTo>
                <a:lnTo>
                  <a:pt x="8964" y="318"/>
                </a:lnTo>
                <a:lnTo>
                  <a:pt x="9055" y="357"/>
                </a:lnTo>
                <a:lnTo>
                  <a:pt x="9146" y="398"/>
                </a:lnTo>
                <a:lnTo>
                  <a:pt x="9234" y="440"/>
                </a:lnTo>
                <a:lnTo>
                  <a:pt x="9323" y="485"/>
                </a:lnTo>
                <a:lnTo>
                  <a:pt x="9409" y="531"/>
                </a:lnTo>
                <a:lnTo>
                  <a:pt x="9496" y="579"/>
                </a:lnTo>
                <a:lnTo>
                  <a:pt x="9580" y="629"/>
                </a:lnTo>
                <a:lnTo>
                  <a:pt x="9665" y="680"/>
                </a:lnTo>
                <a:lnTo>
                  <a:pt x="9748" y="733"/>
                </a:lnTo>
                <a:lnTo>
                  <a:pt x="9831" y="788"/>
                </a:lnTo>
                <a:lnTo>
                  <a:pt x="9912" y="843"/>
                </a:lnTo>
                <a:lnTo>
                  <a:pt x="9993" y="901"/>
                </a:lnTo>
                <a:lnTo>
                  <a:pt x="10072" y="960"/>
                </a:lnTo>
                <a:lnTo>
                  <a:pt x="10151" y="1020"/>
                </a:lnTo>
                <a:lnTo>
                  <a:pt x="10229" y="1081"/>
                </a:lnTo>
                <a:lnTo>
                  <a:pt x="10306" y="1144"/>
                </a:lnTo>
                <a:lnTo>
                  <a:pt x="10382" y="1207"/>
                </a:lnTo>
                <a:lnTo>
                  <a:pt x="10457" y="1272"/>
                </a:lnTo>
                <a:lnTo>
                  <a:pt x="10532" y="1338"/>
                </a:lnTo>
                <a:lnTo>
                  <a:pt x="10606" y="1404"/>
                </a:lnTo>
                <a:lnTo>
                  <a:pt x="10680" y="1473"/>
                </a:lnTo>
                <a:lnTo>
                  <a:pt x="10752" y="1541"/>
                </a:lnTo>
                <a:lnTo>
                  <a:pt x="10824" y="1610"/>
                </a:lnTo>
                <a:lnTo>
                  <a:pt x="10895" y="1680"/>
                </a:lnTo>
                <a:lnTo>
                  <a:pt x="10964" y="1751"/>
                </a:lnTo>
                <a:lnTo>
                  <a:pt x="11035" y="1823"/>
                </a:lnTo>
                <a:lnTo>
                  <a:pt x="11035" y="1823"/>
                </a:lnTo>
                <a:close/>
              </a:path>
            </a:pathLst>
          </a:custGeom>
          <a:solidFill>
            <a:srgbClr val="C81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21" name="Freeform 7">
            <a:extLst>
              <a:ext uri="{FF2B5EF4-FFF2-40B4-BE49-F238E27FC236}">
                <a16:creationId xmlns:a16="http://schemas.microsoft.com/office/drawing/2014/main" id="{9C5EE4B8-0A5B-A943-A1D0-E1235BFAC2EF}"/>
              </a:ext>
            </a:extLst>
          </p:cNvPr>
          <p:cNvSpPr>
            <a:spLocks/>
          </p:cNvSpPr>
          <p:nvPr/>
        </p:nvSpPr>
        <p:spPr bwMode="auto">
          <a:xfrm>
            <a:off x="3096598" y="3197600"/>
            <a:ext cx="4485888" cy="3026816"/>
          </a:xfrm>
          <a:custGeom>
            <a:avLst/>
            <a:gdLst>
              <a:gd name="T0" fmla="*/ 11854 w 12590"/>
              <a:gd name="T1" fmla="*/ 8438 h 8493"/>
              <a:gd name="T2" fmla="*/ 11822 w 12590"/>
              <a:gd name="T3" fmla="*/ 8286 h 8493"/>
              <a:gd name="T4" fmla="*/ 11726 w 12590"/>
              <a:gd name="T5" fmla="*/ 8123 h 8493"/>
              <a:gd name="T6" fmla="*/ 11511 w 12590"/>
              <a:gd name="T7" fmla="*/ 7890 h 8493"/>
              <a:gd name="T8" fmla="*/ 11382 w 12590"/>
              <a:gd name="T9" fmla="*/ 7808 h 8493"/>
              <a:gd name="T10" fmla="*/ 11085 w 12590"/>
              <a:gd name="T11" fmla="*/ 7707 h 8493"/>
              <a:gd name="T12" fmla="*/ 10741 w 12590"/>
              <a:gd name="T13" fmla="*/ 7675 h 8493"/>
              <a:gd name="T14" fmla="*/ 10143 w 12590"/>
              <a:gd name="T15" fmla="*/ 7707 h 8493"/>
              <a:gd name="T16" fmla="*/ 9812 w 12590"/>
              <a:gd name="T17" fmla="*/ 7718 h 8493"/>
              <a:gd name="T18" fmla="*/ 9477 w 12590"/>
              <a:gd name="T19" fmla="*/ 7694 h 8493"/>
              <a:gd name="T20" fmla="*/ 8907 w 12590"/>
              <a:gd name="T21" fmla="*/ 7583 h 8493"/>
              <a:gd name="T22" fmla="*/ 8357 w 12590"/>
              <a:gd name="T23" fmla="*/ 7408 h 8493"/>
              <a:gd name="T24" fmla="*/ 7730 w 12590"/>
              <a:gd name="T25" fmla="*/ 7115 h 8493"/>
              <a:gd name="T26" fmla="*/ 7159 w 12590"/>
              <a:gd name="T27" fmla="*/ 6729 h 8493"/>
              <a:gd name="T28" fmla="*/ 6692 w 12590"/>
              <a:gd name="T29" fmla="*/ 6295 h 8493"/>
              <a:gd name="T30" fmla="*/ 6471 w 12590"/>
              <a:gd name="T31" fmla="*/ 6032 h 8493"/>
              <a:gd name="T32" fmla="*/ 6274 w 12590"/>
              <a:gd name="T33" fmla="*/ 5748 h 8493"/>
              <a:gd name="T34" fmla="*/ 6102 w 12590"/>
              <a:gd name="T35" fmla="*/ 5445 h 8493"/>
              <a:gd name="T36" fmla="*/ 5537 w 12590"/>
              <a:gd name="T37" fmla="*/ 4330 h 8493"/>
              <a:gd name="T38" fmla="*/ 5150 w 12590"/>
              <a:gd name="T39" fmla="*/ 3643 h 8493"/>
              <a:gd name="T40" fmla="*/ 4709 w 12590"/>
              <a:gd name="T41" fmla="*/ 2996 h 8493"/>
              <a:gd name="T42" fmla="*/ 4308 w 12590"/>
              <a:gd name="T43" fmla="*/ 2528 h 8493"/>
              <a:gd name="T44" fmla="*/ 4019 w 12590"/>
              <a:gd name="T45" fmla="*/ 2253 h 8493"/>
              <a:gd name="T46" fmla="*/ 3702 w 12590"/>
              <a:gd name="T47" fmla="*/ 1999 h 8493"/>
              <a:gd name="T48" fmla="*/ 3352 w 12590"/>
              <a:gd name="T49" fmla="*/ 1768 h 8493"/>
              <a:gd name="T50" fmla="*/ 2966 w 12590"/>
              <a:gd name="T51" fmla="*/ 1562 h 8493"/>
              <a:gd name="T52" fmla="*/ 2541 w 12590"/>
              <a:gd name="T53" fmla="*/ 1385 h 8493"/>
              <a:gd name="T54" fmla="*/ 2073 w 12590"/>
              <a:gd name="T55" fmla="*/ 1237 h 8493"/>
              <a:gd name="T56" fmla="*/ 1559 w 12590"/>
              <a:gd name="T57" fmla="*/ 1121 h 8493"/>
              <a:gd name="T58" fmla="*/ 995 w 12590"/>
              <a:gd name="T59" fmla="*/ 1041 h 8493"/>
              <a:gd name="T60" fmla="*/ 378 w 12590"/>
              <a:gd name="T61" fmla="*/ 998 h 8493"/>
              <a:gd name="T62" fmla="*/ 28 w 12590"/>
              <a:gd name="T63" fmla="*/ 988 h 8493"/>
              <a:gd name="T64" fmla="*/ 199 w 12590"/>
              <a:gd name="T65" fmla="*/ 926 h 8493"/>
              <a:gd name="T66" fmla="*/ 516 w 12590"/>
              <a:gd name="T67" fmla="*/ 753 h 8493"/>
              <a:gd name="T68" fmla="*/ 1028 w 12590"/>
              <a:gd name="T69" fmla="*/ 560 h 8493"/>
              <a:gd name="T70" fmla="*/ 1724 w 12590"/>
              <a:gd name="T71" fmla="*/ 351 h 8493"/>
              <a:gd name="T72" fmla="*/ 2389 w 12590"/>
              <a:gd name="T73" fmla="*/ 199 h 8493"/>
              <a:gd name="T74" fmla="*/ 3322 w 12590"/>
              <a:gd name="T75" fmla="*/ 60 h 8493"/>
              <a:gd name="T76" fmla="*/ 4274 w 12590"/>
              <a:gd name="T77" fmla="*/ 2 h 8493"/>
              <a:gd name="T78" fmla="*/ 5234 w 12590"/>
              <a:gd name="T79" fmla="*/ 25 h 8493"/>
              <a:gd name="T80" fmla="*/ 6190 w 12590"/>
              <a:gd name="T81" fmla="*/ 132 h 8493"/>
              <a:gd name="T82" fmla="*/ 7134 w 12590"/>
              <a:gd name="T83" fmla="*/ 322 h 8493"/>
              <a:gd name="T84" fmla="*/ 8052 w 12590"/>
              <a:gd name="T85" fmla="*/ 597 h 8493"/>
              <a:gd name="T86" fmla="*/ 8935 w 12590"/>
              <a:gd name="T87" fmla="*/ 959 h 8493"/>
              <a:gd name="T88" fmla="*/ 9771 w 12590"/>
              <a:gd name="T89" fmla="*/ 1409 h 8493"/>
              <a:gd name="T90" fmla="*/ 10443 w 12590"/>
              <a:gd name="T91" fmla="*/ 1865 h 8493"/>
              <a:gd name="T92" fmla="*/ 10811 w 12590"/>
              <a:gd name="T93" fmla="*/ 2165 h 8493"/>
              <a:gd name="T94" fmla="*/ 11152 w 12590"/>
              <a:gd name="T95" fmla="*/ 2490 h 8493"/>
              <a:gd name="T96" fmla="*/ 11466 w 12590"/>
              <a:gd name="T97" fmla="*/ 2839 h 8493"/>
              <a:gd name="T98" fmla="*/ 11747 w 12590"/>
              <a:gd name="T99" fmla="*/ 3211 h 8493"/>
              <a:gd name="T100" fmla="*/ 11993 w 12590"/>
              <a:gd name="T101" fmla="*/ 3605 h 8493"/>
              <a:gd name="T102" fmla="*/ 12201 w 12590"/>
              <a:gd name="T103" fmla="*/ 4019 h 8493"/>
              <a:gd name="T104" fmla="*/ 12368 w 12590"/>
              <a:gd name="T105" fmla="*/ 4455 h 8493"/>
              <a:gd name="T106" fmla="*/ 12491 w 12590"/>
              <a:gd name="T107" fmla="*/ 4907 h 8493"/>
              <a:gd name="T108" fmla="*/ 12566 w 12590"/>
              <a:gd name="T109" fmla="*/ 5378 h 8493"/>
              <a:gd name="T110" fmla="*/ 12589 w 12590"/>
              <a:gd name="T111" fmla="*/ 5698 h 8493"/>
              <a:gd name="T112" fmla="*/ 12567 w 12590"/>
              <a:gd name="T113" fmla="*/ 6243 h 8493"/>
              <a:gd name="T114" fmla="*/ 12448 w 12590"/>
              <a:gd name="T115" fmla="*/ 6922 h 8493"/>
              <a:gd name="T116" fmla="*/ 12243 w 12590"/>
              <a:gd name="T117" fmla="*/ 7583 h 8493"/>
              <a:gd name="T118" fmla="*/ 11971 w 12590"/>
              <a:gd name="T119" fmla="*/ 8225 h 8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590" h="8493">
                <a:moveTo>
                  <a:pt x="11839" y="8493"/>
                </a:moveTo>
                <a:lnTo>
                  <a:pt x="11839" y="8493"/>
                </a:lnTo>
                <a:lnTo>
                  <a:pt x="11843" y="8485"/>
                </a:lnTo>
                <a:lnTo>
                  <a:pt x="11846" y="8476"/>
                </a:lnTo>
                <a:lnTo>
                  <a:pt x="11849" y="8467"/>
                </a:lnTo>
                <a:lnTo>
                  <a:pt x="11851" y="8458"/>
                </a:lnTo>
                <a:lnTo>
                  <a:pt x="11854" y="8438"/>
                </a:lnTo>
                <a:lnTo>
                  <a:pt x="11855" y="8418"/>
                </a:lnTo>
                <a:lnTo>
                  <a:pt x="11854" y="8398"/>
                </a:lnTo>
                <a:lnTo>
                  <a:pt x="11851" y="8376"/>
                </a:lnTo>
                <a:lnTo>
                  <a:pt x="11846" y="8354"/>
                </a:lnTo>
                <a:lnTo>
                  <a:pt x="11839" y="8331"/>
                </a:lnTo>
                <a:lnTo>
                  <a:pt x="11831" y="8309"/>
                </a:lnTo>
                <a:lnTo>
                  <a:pt x="11822" y="8286"/>
                </a:lnTo>
                <a:lnTo>
                  <a:pt x="11811" y="8262"/>
                </a:lnTo>
                <a:lnTo>
                  <a:pt x="11799" y="8239"/>
                </a:lnTo>
                <a:lnTo>
                  <a:pt x="11786" y="8216"/>
                </a:lnTo>
                <a:lnTo>
                  <a:pt x="11772" y="8192"/>
                </a:lnTo>
                <a:lnTo>
                  <a:pt x="11757" y="8168"/>
                </a:lnTo>
                <a:lnTo>
                  <a:pt x="11742" y="8145"/>
                </a:lnTo>
                <a:lnTo>
                  <a:pt x="11726" y="8123"/>
                </a:lnTo>
                <a:lnTo>
                  <a:pt x="11709" y="8100"/>
                </a:lnTo>
                <a:lnTo>
                  <a:pt x="11674" y="8057"/>
                </a:lnTo>
                <a:lnTo>
                  <a:pt x="11639" y="8016"/>
                </a:lnTo>
                <a:lnTo>
                  <a:pt x="11605" y="7978"/>
                </a:lnTo>
                <a:lnTo>
                  <a:pt x="11571" y="7944"/>
                </a:lnTo>
                <a:lnTo>
                  <a:pt x="11540" y="7915"/>
                </a:lnTo>
                <a:lnTo>
                  <a:pt x="11511" y="7890"/>
                </a:lnTo>
                <a:lnTo>
                  <a:pt x="11487" y="7872"/>
                </a:lnTo>
                <a:lnTo>
                  <a:pt x="11487" y="7872"/>
                </a:lnTo>
                <a:lnTo>
                  <a:pt x="11467" y="7858"/>
                </a:lnTo>
                <a:lnTo>
                  <a:pt x="11446" y="7845"/>
                </a:lnTo>
                <a:lnTo>
                  <a:pt x="11425" y="7832"/>
                </a:lnTo>
                <a:lnTo>
                  <a:pt x="11404" y="7819"/>
                </a:lnTo>
                <a:lnTo>
                  <a:pt x="11382" y="7808"/>
                </a:lnTo>
                <a:lnTo>
                  <a:pt x="11361" y="7797"/>
                </a:lnTo>
                <a:lnTo>
                  <a:pt x="11316" y="7777"/>
                </a:lnTo>
                <a:lnTo>
                  <a:pt x="11271" y="7759"/>
                </a:lnTo>
                <a:lnTo>
                  <a:pt x="11226" y="7743"/>
                </a:lnTo>
                <a:lnTo>
                  <a:pt x="11180" y="7729"/>
                </a:lnTo>
                <a:lnTo>
                  <a:pt x="11132" y="7717"/>
                </a:lnTo>
                <a:lnTo>
                  <a:pt x="11085" y="7707"/>
                </a:lnTo>
                <a:lnTo>
                  <a:pt x="11038" y="7698"/>
                </a:lnTo>
                <a:lnTo>
                  <a:pt x="10988" y="7691"/>
                </a:lnTo>
                <a:lnTo>
                  <a:pt x="10940" y="7685"/>
                </a:lnTo>
                <a:lnTo>
                  <a:pt x="10891" y="7681"/>
                </a:lnTo>
                <a:lnTo>
                  <a:pt x="10842" y="7678"/>
                </a:lnTo>
                <a:lnTo>
                  <a:pt x="10791" y="7676"/>
                </a:lnTo>
                <a:lnTo>
                  <a:pt x="10741" y="7675"/>
                </a:lnTo>
                <a:lnTo>
                  <a:pt x="10691" y="7675"/>
                </a:lnTo>
                <a:lnTo>
                  <a:pt x="10641" y="7676"/>
                </a:lnTo>
                <a:lnTo>
                  <a:pt x="10590" y="7678"/>
                </a:lnTo>
                <a:lnTo>
                  <a:pt x="10540" y="7680"/>
                </a:lnTo>
                <a:lnTo>
                  <a:pt x="10439" y="7686"/>
                </a:lnTo>
                <a:lnTo>
                  <a:pt x="10340" y="7693"/>
                </a:lnTo>
                <a:lnTo>
                  <a:pt x="10143" y="7707"/>
                </a:lnTo>
                <a:lnTo>
                  <a:pt x="10047" y="7713"/>
                </a:lnTo>
                <a:lnTo>
                  <a:pt x="10000" y="7716"/>
                </a:lnTo>
                <a:lnTo>
                  <a:pt x="9954" y="7718"/>
                </a:lnTo>
                <a:lnTo>
                  <a:pt x="9954" y="7718"/>
                </a:lnTo>
                <a:lnTo>
                  <a:pt x="9906" y="7719"/>
                </a:lnTo>
                <a:lnTo>
                  <a:pt x="9859" y="7719"/>
                </a:lnTo>
                <a:lnTo>
                  <a:pt x="9812" y="7718"/>
                </a:lnTo>
                <a:lnTo>
                  <a:pt x="9764" y="7717"/>
                </a:lnTo>
                <a:lnTo>
                  <a:pt x="9716" y="7715"/>
                </a:lnTo>
                <a:lnTo>
                  <a:pt x="9668" y="7712"/>
                </a:lnTo>
                <a:lnTo>
                  <a:pt x="9621" y="7709"/>
                </a:lnTo>
                <a:lnTo>
                  <a:pt x="9572" y="7705"/>
                </a:lnTo>
                <a:lnTo>
                  <a:pt x="9525" y="7700"/>
                </a:lnTo>
                <a:lnTo>
                  <a:pt x="9477" y="7694"/>
                </a:lnTo>
                <a:lnTo>
                  <a:pt x="9430" y="7688"/>
                </a:lnTo>
                <a:lnTo>
                  <a:pt x="9381" y="7682"/>
                </a:lnTo>
                <a:lnTo>
                  <a:pt x="9286" y="7667"/>
                </a:lnTo>
                <a:lnTo>
                  <a:pt x="9190" y="7648"/>
                </a:lnTo>
                <a:lnTo>
                  <a:pt x="9096" y="7628"/>
                </a:lnTo>
                <a:lnTo>
                  <a:pt x="9001" y="7607"/>
                </a:lnTo>
                <a:lnTo>
                  <a:pt x="8907" y="7583"/>
                </a:lnTo>
                <a:lnTo>
                  <a:pt x="8814" y="7558"/>
                </a:lnTo>
                <a:lnTo>
                  <a:pt x="8722" y="7531"/>
                </a:lnTo>
                <a:lnTo>
                  <a:pt x="8630" y="7503"/>
                </a:lnTo>
                <a:lnTo>
                  <a:pt x="8540" y="7474"/>
                </a:lnTo>
                <a:lnTo>
                  <a:pt x="8450" y="7442"/>
                </a:lnTo>
                <a:lnTo>
                  <a:pt x="8450" y="7442"/>
                </a:lnTo>
                <a:lnTo>
                  <a:pt x="8357" y="7408"/>
                </a:lnTo>
                <a:lnTo>
                  <a:pt x="8264" y="7372"/>
                </a:lnTo>
                <a:lnTo>
                  <a:pt x="8172" y="7334"/>
                </a:lnTo>
                <a:lnTo>
                  <a:pt x="8082" y="7294"/>
                </a:lnTo>
                <a:lnTo>
                  <a:pt x="7992" y="7252"/>
                </a:lnTo>
                <a:lnTo>
                  <a:pt x="7904" y="7208"/>
                </a:lnTo>
                <a:lnTo>
                  <a:pt x="7816" y="7163"/>
                </a:lnTo>
                <a:lnTo>
                  <a:pt x="7730" y="7115"/>
                </a:lnTo>
                <a:lnTo>
                  <a:pt x="7644" y="7065"/>
                </a:lnTo>
                <a:lnTo>
                  <a:pt x="7560" y="7014"/>
                </a:lnTo>
                <a:lnTo>
                  <a:pt x="7478" y="6961"/>
                </a:lnTo>
                <a:lnTo>
                  <a:pt x="7396" y="6905"/>
                </a:lnTo>
                <a:lnTo>
                  <a:pt x="7316" y="6849"/>
                </a:lnTo>
                <a:lnTo>
                  <a:pt x="7236" y="6791"/>
                </a:lnTo>
                <a:lnTo>
                  <a:pt x="7159" y="6729"/>
                </a:lnTo>
                <a:lnTo>
                  <a:pt x="7082" y="6668"/>
                </a:lnTo>
                <a:lnTo>
                  <a:pt x="7008" y="6604"/>
                </a:lnTo>
                <a:lnTo>
                  <a:pt x="6935" y="6538"/>
                </a:lnTo>
                <a:lnTo>
                  <a:pt x="6863" y="6471"/>
                </a:lnTo>
                <a:lnTo>
                  <a:pt x="6794" y="6402"/>
                </a:lnTo>
                <a:lnTo>
                  <a:pt x="6725" y="6331"/>
                </a:lnTo>
                <a:lnTo>
                  <a:pt x="6692" y="6295"/>
                </a:lnTo>
                <a:lnTo>
                  <a:pt x="6659" y="6259"/>
                </a:lnTo>
                <a:lnTo>
                  <a:pt x="6627" y="6222"/>
                </a:lnTo>
                <a:lnTo>
                  <a:pt x="6595" y="6184"/>
                </a:lnTo>
                <a:lnTo>
                  <a:pt x="6563" y="6147"/>
                </a:lnTo>
                <a:lnTo>
                  <a:pt x="6532" y="6109"/>
                </a:lnTo>
                <a:lnTo>
                  <a:pt x="6501" y="6070"/>
                </a:lnTo>
                <a:lnTo>
                  <a:pt x="6471" y="6032"/>
                </a:lnTo>
                <a:lnTo>
                  <a:pt x="6442" y="5992"/>
                </a:lnTo>
                <a:lnTo>
                  <a:pt x="6412" y="5952"/>
                </a:lnTo>
                <a:lnTo>
                  <a:pt x="6383" y="5912"/>
                </a:lnTo>
                <a:lnTo>
                  <a:pt x="6355" y="5872"/>
                </a:lnTo>
                <a:lnTo>
                  <a:pt x="6327" y="5830"/>
                </a:lnTo>
                <a:lnTo>
                  <a:pt x="6300" y="5789"/>
                </a:lnTo>
                <a:lnTo>
                  <a:pt x="6274" y="5748"/>
                </a:lnTo>
                <a:lnTo>
                  <a:pt x="6248" y="5706"/>
                </a:lnTo>
                <a:lnTo>
                  <a:pt x="6221" y="5663"/>
                </a:lnTo>
                <a:lnTo>
                  <a:pt x="6196" y="5620"/>
                </a:lnTo>
                <a:lnTo>
                  <a:pt x="6172" y="5577"/>
                </a:lnTo>
                <a:lnTo>
                  <a:pt x="6148" y="5534"/>
                </a:lnTo>
                <a:lnTo>
                  <a:pt x="6124" y="5489"/>
                </a:lnTo>
                <a:lnTo>
                  <a:pt x="6102" y="5445"/>
                </a:lnTo>
                <a:lnTo>
                  <a:pt x="6102" y="5445"/>
                </a:lnTo>
                <a:lnTo>
                  <a:pt x="5999" y="5242"/>
                </a:lnTo>
                <a:lnTo>
                  <a:pt x="5897" y="5038"/>
                </a:lnTo>
                <a:lnTo>
                  <a:pt x="5795" y="4835"/>
                </a:lnTo>
                <a:lnTo>
                  <a:pt x="5692" y="4632"/>
                </a:lnTo>
                <a:lnTo>
                  <a:pt x="5589" y="4431"/>
                </a:lnTo>
                <a:lnTo>
                  <a:pt x="5537" y="4330"/>
                </a:lnTo>
                <a:lnTo>
                  <a:pt x="5484" y="4231"/>
                </a:lnTo>
                <a:lnTo>
                  <a:pt x="5430" y="4131"/>
                </a:lnTo>
                <a:lnTo>
                  <a:pt x="5376" y="4031"/>
                </a:lnTo>
                <a:lnTo>
                  <a:pt x="5320" y="3934"/>
                </a:lnTo>
                <a:lnTo>
                  <a:pt x="5265" y="3836"/>
                </a:lnTo>
                <a:lnTo>
                  <a:pt x="5208" y="3739"/>
                </a:lnTo>
                <a:lnTo>
                  <a:pt x="5150" y="3643"/>
                </a:lnTo>
                <a:lnTo>
                  <a:pt x="5091" y="3548"/>
                </a:lnTo>
                <a:lnTo>
                  <a:pt x="5031" y="3453"/>
                </a:lnTo>
                <a:lnTo>
                  <a:pt x="4969" y="3360"/>
                </a:lnTo>
                <a:lnTo>
                  <a:pt x="4907" y="3267"/>
                </a:lnTo>
                <a:lnTo>
                  <a:pt x="4843" y="3176"/>
                </a:lnTo>
                <a:lnTo>
                  <a:pt x="4776" y="3085"/>
                </a:lnTo>
                <a:lnTo>
                  <a:pt x="4709" y="2996"/>
                </a:lnTo>
                <a:lnTo>
                  <a:pt x="4640" y="2908"/>
                </a:lnTo>
                <a:lnTo>
                  <a:pt x="4570" y="2821"/>
                </a:lnTo>
                <a:lnTo>
                  <a:pt x="4497" y="2735"/>
                </a:lnTo>
                <a:lnTo>
                  <a:pt x="4422" y="2652"/>
                </a:lnTo>
                <a:lnTo>
                  <a:pt x="4385" y="2609"/>
                </a:lnTo>
                <a:lnTo>
                  <a:pt x="4346" y="2568"/>
                </a:lnTo>
                <a:lnTo>
                  <a:pt x="4308" y="2528"/>
                </a:lnTo>
                <a:lnTo>
                  <a:pt x="4267" y="2487"/>
                </a:lnTo>
                <a:lnTo>
                  <a:pt x="4228" y="2448"/>
                </a:lnTo>
                <a:lnTo>
                  <a:pt x="4187" y="2407"/>
                </a:lnTo>
                <a:lnTo>
                  <a:pt x="4146" y="2368"/>
                </a:lnTo>
                <a:lnTo>
                  <a:pt x="4104" y="2329"/>
                </a:lnTo>
                <a:lnTo>
                  <a:pt x="4062" y="2291"/>
                </a:lnTo>
                <a:lnTo>
                  <a:pt x="4019" y="2253"/>
                </a:lnTo>
                <a:lnTo>
                  <a:pt x="3976" y="2215"/>
                </a:lnTo>
                <a:lnTo>
                  <a:pt x="3931" y="2178"/>
                </a:lnTo>
                <a:lnTo>
                  <a:pt x="3887" y="2141"/>
                </a:lnTo>
                <a:lnTo>
                  <a:pt x="3842" y="2105"/>
                </a:lnTo>
                <a:lnTo>
                  <a:pt x="3796" y="2069"/>
                </a:lnTo>
                <a:lnTo>
                  <a:pt x="3749" y="2033"/>
                </a:lnTo>
                <a:lnTo>
                  <a:pt x="3702" y="1999"/>
                </a:lnTo>
                <a:lnTo>
                  <a:pt x="3654" y="1964"/>
                </a:lnTo>
                <a:lnTo>
                  <a:pt x="3606" y="1931"/>
                </a:lnTo>
                <a:lnTo>
                  <a:pt x="3556" y="1897"/>
                </a:lnTo>
                <a:lnTo>
                  <a:pt x="3506" y="1863"/>
                </a:lnTo>
                <a:lnTo>
                  <a:pt x="3456" y="1831"/>
                </a:lnTo>
                <a:lnTo>
                  <a:pt x="3404" y="1799"/>
                </a:lnTo>
                <a:lnTo>
                  <a:pt x="3352" y="1768"/>
                </a:lnTo>
                <a:lnTo>
                  <a:pt x="3299" y="1737"/>
                </a:lnTo>
                <a:lnTo>
                  <a:pt x="3245" y="1706"/>
                </a:lnTo>
                <a:lnTo>
                  <a:pt x="3191" y="1676"/>
                </a:lnTo>
                <a:lnTo>
                  <a:pt x="3136" y="1647"/>
                </a:lnTo>
                <a:lnTo>
                  <a:pt x="3081" y="1618"/>
                </a:lnTo>
                <a:lnTo>
                  <a:pt x="3024" y="1590"/>
                </a:lnTo>
                <a:lnTo>
                  <a:pt x="2966" y="1562"/>
                </a:lnTo>
                <a:lnTo>
                  <a:pt x="2909" y="1535"/>
                </a:lnTo>
                <a:lnTo>
                  <a:pt x="2849" y="1508"/>
                </a:lnTo>
                <a:lnTo>
                  <a:pt x="2789" y="1482"/>
                </a:lnTo>
                <a:lnTo>
                  <a:pt x="2729" y="1457"/>
                </a:lnTo>
                <a:lnTo>
                  <a:pt x="2667" y="1432"/>
                </a:lnTo>
                <a:lnTo>
                  <a:pt x="2605" y="1408"/>
                </a:lnTo>
                <a:lnTo>
                  <a:pt x="2541" y="1385"/>
                </a:lnTo>
                <a:lnTo>
                  <a:pt x="2477" y="1362"/>
                </a:lnTo>
                <a:lnTo>
                  <a:pt x="2412" y="1338"/>
                </a:lnTo>
                <a:lnTo>
                  <a:pt x="2346" y="1317"/>
                </a:lnTo>
                <a:lnTo>
                  <a:pt x="2279" y="1296"/>
                </a:lnTo>
                <a:lnTo>
                  <a:pt x="2212" y="1276"/>
                </a:lnTo>
                <a:lnTo>
                  <a:pt x="2143" y="1256"/>
                </a:lnTo>
                <a:lnTo>
                  <a:pt x="2073" y="1237"/>
                </a:lnTo>
                <a:lnTo>
                  <a:pt x="2002" y="1218"/>
                </a:lnTo>
                <a:lnTo>
                  <a:pt x="1931" y="1201"/>
                </a:lnTo>
                <a:lnTo>
                  <a:pt x="1859" y="1184"/>
                </a:lnTo>
                <a:lnTo>
                  <a:pt x="1785" y="1166"/>
                </a:lnTo>
                <a:lnTo>
                  <a:pt x="1711" y="1151"/>
                </a:lnTo>
                <a:lnTo>
                  <a:pt x="1635" y="1136"/>
                </a:lnTo>
                <a:lnTo>
                  <a:pt x="1559" y="1121"/>
                </a:lnTo>
                <a:lnTo>
                  <a:pt x="1481" y="1108"/>
                </a:lnTo>
                <a:lnTo>
                  <a:pt x="1403" y="1095"/>
                </a:lnTo>
                <a:lnTo>
                  <a:pt x="1324" y="1083"/>
                </a:lnTo>
                <a:lnTo>
                  <a:pt x="1243" y="1071"/>
                </a:lnTo>
                <a:lnTo>
                  <a:pt x="1162" y="1061"/>
                </a:lnTo>
                <a:lnTo>
                  <a:pt x="1078" y="1051"/>
                </a:lnTo>
                <a:lnTo>
                  <a:pt x="995" y="1041"/>
                </a:lnTo>
                <a:lnTo>
                  <a:pt x="910" y="1033"/>
                </a:lnTo>
                <a:lnTo>
                  <a:pt x="824" y="1025"/>
                </a:lnTo>
                <a:lnTo>
                  <a:pt x="737" y="1018"/>
                </a:lnTo>
                <a:lnTo>
                  <a:pt x="649" y="1012"/>
                </a:lnTo>
                <a:lnTo>
                  <a:pt x="560" y="1007"/>
                </a:lnTo>
                <a:lnTo>
                  <a:pt x="470" y="1002"/>
                </a:lnTo>
                <a:lnTo>
                  <a:pt x="378" y="998"/>
                </a:lnTo>
                <a:lnTo>
                  <a:pt x="286" y="996"/>
                </a:lnTo>
                <a:lnTo>
                  <a:pt x="191" y="993"/>
                </a:lnTo>
                <a:lnTo>
                  <a:pt x="97" y="992"/>
                </a:lnTo>
                <a:lnTo>
                  <a:pt x="0" y="992"/>
                </a:lnTo>
                <a:lnTo>
                  <a:pt x="0" y="992"/>
                </a:lnTo>
                <a:lnTo>
                  <a:pt x="14" y="991"/>
                </a:lnTo>
                <a:lnTo>
                  <a:pt x="28" y="988"/>
                </a:lnTo>
                <a:lnTo>
                  <a:pt x="43" y="986"/>
                </a:lnTo>
                <a:lnTo>
                  <a:pt x="59" y="982"/>
                </a:lnTo>
                <a:lnTo>
                  <a:pt x="75" y="978"/>
                </a:lnTo>
                <a:lnTo>
                  <a:pt x="92" y="972"/>
                </a:lnTo>
                <a:lnTo>
                  <a:pt x="127" y="959"/>
                </a:lnTo>
                <a:lnTo>
                  <a:pt x="163" y="944"/>
                </a:lnTo>
                <a:lnTo>
                  <a:pt x="199" y="926"/>
                </a:lnTo>
                <a:lnTo>
                  <a:pt x="237" y="907"/>
                </a:lnTo>
                <a:lnTo>
                  <a:pt x="275" y="887"/>
                </a:lnTo>
                <a:lnTo>
                  <a:pt x="350" y="845"/>
                </a:lnTo>
                <a:lnTo>
                  <a:pt x="421" y="803"/>
                </a:lnTo>
                <a:lnTo>
                  <a:pt x="456" y="785"/>
                </a:lnTo>
                <a:lnTo>
                  <a:pt x="487" y="768"/>
                </a:lnTo>
                <a:lnTo>
                  <a:pt x="516" y="753"/>
                </a:lnTo>
                <a:lnTo>
                  <a:pt x="542" y="742"/>
                </a:lnTo>
                <a:lnTo>
                  <a:pt x="542" y="742"/>
                </a:lnTo>
                <a:lnTo>
                  <a:pt x="639" y="703"/>
                </a:lnTo>
                <a:lnTo>
                  <a:pt x="735" y="666"/>
                </a:lnTo>
                <a:lnTo>
                  <a:pt x="833" y="629"/>
                </a:lnTo>
                <a:lnTo>
                  <a:pt x="930" y="594"/>
                </a:lnTo>
                <a:lnTo>
                  <a:pt x="1028" y="560"/>
                </a:lnTo>
                <a:lnTo>
                  <a:pt x="1126" y="527"/>
                </a:lnTo>
                <a:lnTo>
                  <a:pt x="1225" y="495"/>
                </a:lnTo>
                <a:lnTo>
                  <a:pt x="1324" y="465"/>
                </a:lnTo>
                <a:lnTo>
                  <a:pt x="1423" y="434"/>
                </a:lnTo>
                <a:lnTo>
                  <a:pt x="1523" y="405"/>
                </a:lnTo>
                <a:lnTo>
                  <a:pt x="1623" y="378"/>
                </a:lnTo>
                <a:lnTo>
                  <a:pt x="1724" y="351"/>
                </a:lnTo>
                <a:lnTo>
                  <a:pt x="1823" y="325"/>
                </a:lnTo>
                <a:lnTo>
                  <a:pt x="1925" y="301"/>
                </a:lnTo>
                <a:lnTo>
                  <a:pt x="2026" y="277"/>
                </a:lnTo>
                <a:lnTo>
                  <a:pt x="2127" y="253"/>
                </a:lnTo>
                <a:lnTo>
                  <a:pt x="2127" y="253"/>
                </a:lnTo>
                <a:lnTo>
                  <a:pt x="2257" y="225"/>
                </a:lnTo>
                <a:lnTo>
                  <a:pt x="2389" y="199"/>
                </a:lnTo>
                <a:lnTo>
                  <a:pt x="2520" y="175"/>
                </a:lnTo>
                <a:lnTo>
                  <a:pt x="2653" y="152"/>
                </a:lnTo>
                <a:lnTo>
                  <a:pt x="2786" y="130"/>
                </a:lnTo>
                <a:lnTo>
                  <a:pt x="2919" y="111"/>
                </a:lnTo>
                <a:lnTo>
                  <a:pt x="3052" y="92"/>
                </a:lnTo>
                <a:lnTo>
                  <a:pt x="3187" y="75"/>
                </a:lnTo>
                <a:lnTo>
                  <a:pt x="3322" y="60"/>
                </a:lnTo>
                <a:lnTo>
                  <a:pt x="3457" y="47"/>
                </a:lnTo>
                <a:lnTo>
                  <a:pt x="3592" y="35"/>
                </a:lnTo>
                <a:lnTo>
                  <a:pt x="3728" y="25"/>
                </a:lnTo>
                <a:lnTo>
                  <a:pt x="3864" y="17"/>
                </a:lnTo>
                <a:lnTo>
                  <a:pt x="4001" y="10"/>
                </a:lnTo>
                <a:lnTo>
                  <a:pt x="4138" y="5"/>
                </a:lnTo>
                <a:lnTo>
                  <a:pt x="4274" y="2"/>
                </a:lnTo>
                <a:lnTo>
                  <a:pt x="4411" y="0"/>
                </a:lnTo>
                <a:lnTo>
                  <a:pt x="4548" y="0"/>
                </a:lnTo>
                <a:lnTo>
                  <a:pt x="4685" y="2"/>
                </a:lnTo>
                <a:lnTo>
                  <a:pt x="4822" y="5"/>
                </a:lnTo>
                <a:lnTo>
                  <a:pt x="4959" y="10"/>
                </a:lnTo>
                <a:lnTo>
                  <a:pt x="5096" y="17"/>
                </a:lnTo>
                <a:lnTo>
                  <a:pt x="5234" y="25"/>
                </a:lnTo>
                <a:lnTo>
                  <a:pt x="5371" y="35"/>
                </a:lnTo>
                <a:lnTo>
                  <a:pt x="5507" y="47"/>
                </a:lnTo>
                <a:lnTo>
                  <a:pt x="5645" y="60"/>
                </a:lnTo>
                <a:lnTo>
                  <a:pt x="5781" y="75"/>
                </a:lnTo>
                <a:lnTo>
                  <a:pt x="5918" y="93"/>
                </a:lnTo>
                <a:lnTo>
                  <a:pt x="6054" y="111"/>
                </a:lnTo>
                <a:lnTo>
                  <a:pt x="6190" y="132"/>
                </a:lnTo>
                <a:lnTo>
                  <a:pt x="6326" y="153"/>
                </a:lnTo>
                <a:lnTo>
                  <a:pt x="6462" y="177"/>
                </a:lnTo>
                <a:lnTo>
                  <a:pt x="6597" y="202"/>
                </a:lnTo>
                <a:lnTo>
                  <a:pt x="6731" y="229"/>
                </a:lnTo>
                <a:lnTo>
                  <a:pt x="6866" y="258"/>
                </a:lnTo>
                <a:lnTo>
                  <a:pt x="7000" y="290"/>
                </a:lnTo>
                <a:lnTo>
                  <a:pt x="7134" y="322"/>
                </a:lnTo>
                <a:lnTo>
                  <a:pt x="7266" y="356"/>
                </a:lnTo>
                <a:lnTo>
                  <a:pt x="7398" y="391"/>
                </a:lnTo>
                <a:lnTo>
                  <a:pt x="7531" y="429"/>
                </a:lnTo>
                <a:lnTo>
                  <a:pt x="7662" y="469"/>
                </a:lnTo>
                <a:lnTo>
                  <a:pt x="7792" y="510"/>
                </a:lnTo>
                <a:lnTo>
                  <a:pt x="7922" y="552"/>
                </a:lnTo>
                <a:lnTo>
                  <a:pt x="8052" y="597"/>
                </a:lnTo>
                <a:lnTo>
                  <a:pt x="8181" y="644"/>
                </a:lnTo>
                <a:lnTo>
                  <a:pt x="8308" y="692"/>
                </a:lnTo>
                <a:lnTo>
                  <a:pt x="8435" y="742"/>
                </a:lnTo>
                <a:lnTo>
                  <a:pt x="8561" y="793"/>
                </a:lnTo>
                <a:lnTo>
                  <a:pt x="8686" y="847"/>
                </a:lnTo>
                <a:lnTo>
                  <a:pt x="8811" y="902"/>
                </a:lnTo>
                <a:lnTo>
                  <a:pt x="8935" y="959"/>
                </a:lnTo>
                <a:lnTo>
                  <a:pt x="9057" y="1019"/>
                </a:lnTo>
                <a:lnTo>
                  <a:pt x="9178" y="1079"/>
                </a:lnTo>
                <a:lnTo>
                  <a:pt x="9299" y="1141"/>
                </a:lnTo>
                <a:lnTo>
                  <a:pt x="9419" y="1206"/>
                </a:lnTo>
                <a:lnTo>
                  <a:pt x="9537" y="1272"/>
                </a:lnTo>
                <a:lnTo>
                  <a:pt x="9655" y="1339"/>
                </a:lnTo>
                <a:lnTo>
                  <a:pt x="9771" y="1409"/>
                </a:lnTo>
                <a:lnTo>
                  <a:pt x="9886" y="1480"/>
                </a:lnTo>
                <a:lnTo>
                  <a:pt x="10000" y="1554"/>
                </a:lnTo>
                <a:lnTo>
                  <a:pt x="10113" y="1629"/>
                </a:lnTo>
                <a:lnTo>
                  <a:pt x="10224" y="1706"/>
                </a:lnTo>
                <a:lnTo>
                  <a:pt x="10335" y="1785"/>
                </a:lnTo>
                <a:lnTo>
                  <a:pt x="10443" y="1865"/>
                </a:lnTo>
                <a:lnTo>
                  <a:pt x="10443" y="1865"/>
                </a:lnTo>
                <a:lnTo>
                  <a:pt x="10498" y="1907"/>
                </a:lnTo>
                <a:lnTo>
                  <a:pt x="10551" y="1948"/>
                </a:lnTo>
                <a:lnTo>
                  <a:pt x="10604" y="1990"/>
                </a:lnTo>
                <a:lnTo>
                  <a:pt x="10657" y="2033"/>
                </a:lnTo>
                <a:lnTo>
                  <a:pt x="10709" y="2077"/>
                </a:lnTo>
                <a:lnTo>
                  <a:pt x="10760" y="2121"/>
                </a:lnTo>
                <a:lnTo>
                  <a:pt x="10811" y="2165"/>
                </a:lnTo>
                <a:lnTo>
                  <a:pt x="10862" y="2209"/>
                </a:lnTo>
                <a:lnTo>
                  <a:pt x="10911" y="2255"/>
                </a:lnTo>
                <a:lnTo>
                  <a:pt x="10961" y="2301"/>
                </a:lnTo>
                <a:lnTo>
                  <a:pt x="11010" y="2347"/>
                </a:lnTo>
                <a:lnTo>
                  <a:pt x="11058" y="2394"/>
                </a:lnTo>
                <a:lnTo>
                  <a:pt x="11106" y="2442"/>
                </a:lnTo>
                <a:lnTo>
                  <a:pt x="11152" y="2490"/>
                </a:lnTo>
                <a:lnTo>
                  <a:pt x="11200" y="2538"/>
                </a:lnTo>
                <a:lnTo>
                  <a:pt x="11245" y="2586"/>
                </a:lnTo>
                <a:lnTo>
                  <a:pt x="11291" y="2637"/>
                </a:lnTo>
                <a:lnTo>
                  <a:pt x="11335" y="2686"/>
                </a:lnTo>
                <a:lnTo>
                  <a:pt x="11380" y="2736"/>
                </a:lnTo>
                <a:lnTo>
                  <a:pt x="11423" y="2787"/>
                </a:lnTo>
                <a:lnTo>
                  <a:pt x="11466" y="2839"/>
                </a:lnTo>
                <a:lnTo>
                  <a:pt x="11508" y="2890"/>
                </a:lnTo>
                <a:lnTo>
                  <a:pt x="11550" y="2942"/>
                </a:lnTo>
                <a:lnTo>
                  <a:pt x="11591" y="2996"/>
                </a:lnTo>
                <a:lnTo>
                  <a:pt x="11630" y="3049"/>
                </a:lnTo>
                <a:lnTo>
                  <a:pt x="11670" y="3102"/>
                </a:lnTo>
                <a:lnTo>
                  <a:pt x="11709" y="3157"/>
                </a:lnTo>
                <a:lnTo>
                  <a:pt x="11747" y="3211"/>
                </a:lnTo>
                <a:lnTo>
                  <a:pt x="11784" y="3266"/>
                </a:lnTo>
                <a:lnTo>
                  <a:pt x="11821" y="3321"/>
                </a:lnTo>
                <a:lnTo>
                  <a:pt x="11856" y="3377"/>
                </a:lnTo>
                <a:lnTo>
                  <a:pt x="11892" y="3433"/>
                </a:lnTo>
                <a:lnTo>
                  <a:pt x="11927" y="3490"/>
                </a:lnTo>
                <a:lnTo>
                  <a:pt x="11960" y="3548"/>
                </a:lnTo>
                <a:lnTo>
                  <a:pt x="11993" y="3605"/>
                </a:lnTo>
                <a:lnTo>
                  <a:pt x="12025" y="3663"/>
                </a:lnTo>
                <a:lnTo>
                  <a:pt x="12057" y="3722"/>
                </a:lnTo>
                <a:lnTo>
                  <a:pt x="12087" y="3780"/>
                </a:lnTo>
                <a:lnTo>
                  <a:pt x="12117" y="3839"/>
                </a:lnTo>
                <a:lnTo>
                  <a:pt x="12146" y="3900"/>
                </a:lnTo>
                <a:lnTo>
                  <a:pt x="12174" y="3959"/>
                </a:lnTo>
                <a:lnTo>
                  <a:pt x="12201" y="4019"/>
                </a:lnTo>
                <a:lnTo>
                  <a:pt x="12228" y="4081"/>
                </a:lnTo>
                <a:lnTo>
                  <a:pt x="12253" y="4142"/>
                </a:lnTo>
                <a:lnTo>
                  <a:pt x="12278" y="4203"/>
                </a:lnTo>
                <a:lnTo>
                  <a:pt x="12302" y="4266"/>
                </a:lnTo>
                <a:lnTo>
                  <a:pt x="12325" y="4328"/>
                </a:lnTo>
                <a:lnTo>
                  <a:pt x="12347" y="4391"/>
                </a:lnTo>
                <a:lnTo>
                  <a:pt x="12368" y="4455"/>
                </a:lnTo>
                <a:lnTo>
                  <a:pt x="12388" y="4518"/>
                </a:lnTo>
                <a:lnTo>
                  <a:pt x="12408" y="4582"/>
                </a:lnTo>
                <a:lnTo>
                  <a:pt x="12427" y="4647"/>
                </a:lnTo>
                <a:lnTo>
                  <a:pt x="12444" y="4711"/>
                </a:lnTo>
                <a:lnTo>
                  <a:pt x="12461" y="4777"/>
                </a:lnTo>
                <a:lnTo>
                  <a:pt x="12476" y="4842"/>
                </a:lnTo>
                <a:lnTo>
                  <a:pt x="12491" y="4907"/>
                </a:lnTo>
                <a:lnTo>
                  <a:pt x="12505" y="4974"/>
                </a:lnTo>
                <a:lnTo>
                  <a:pt x="12517" y="5040"/>
                </a:lnTo>
                <a:lnTo>
                  <a:pt x="12529" y="5107"/>
                </a:lnTo>
                <a:lnTo>
                  <a:pt x="12540" y="5175"/>
                </a:lnTo>
                <a:lnTo>
                  <a:pt x="12550" y="5242"/>
                </a:lnTo>
                <a:lnTo>
                  <a:pt x="12558" y="5309"/>
                </a:lnTo>
                <a:lnTo>
                  <a:pt x="12566" y="5378"/>
                </a:lnTo>
                <a:lnTo>
                  <a:pt x="12574" y="5446"/>
                </a:lnTo>
                <a:lnTo>
                  <a:pt x="12574" y="5446"/>
                </a:lnTo>
                <a:lnTo>
                  <a:pt x="12578" y="5497"/>
                </a:lnTo>
                <a:lnTo>
                  <a:pt x="12582" y="5547"/>
                </a:lnTo>
                <a:lnTo>
                  <a:pt x="12585" y="5597"/>
                </a:lnTo>
                <a:lnTo>
                  <a:pt x="12587" y="5647"/>
                </a:lnTo>
                <a:lnTo>
                  <a:pt x="12589" y="5698"/>
                </a:lnTo>
                <a:lnTo>
                  <a:pt x="12590" y="5748"/>
                </a:lnTo>
                <a:lnTo>
                  <a:pt x="12590" y="5797"/>
                </a:lnTo>
                <a:lnTo>
                  <a:pt x="12590" y="5847"/>
                </a:lnTo>
                <a:lnTo>
                  <a:pt x="12588" y="5947"/>
                </a:lnTo>
                <a:lnTo>
                  <a:pt x="12584" y="6046"/>
                </a:lnTo>
                <a:lnTo>
                  <a:pt x="12577" y="6144"/>
                </a:lnTo>
                <a:lnTo>
                  <a:pt x="12567" y="6243"/>
                </a:lnTo>
                <a:lnTo>
                  <a:pt x="12556" y="6341"/>
                </a:lnTo>
                <a:lnTo>
                  <a:pt x="12543" y="6439"/>
                </a:lnTo>
                <a:lnTo>
                  <a:pt x="12528" y="6536"/>
                </a:lnTo>
                <a:lnTo>
                  <a:pt x="12511" y="6633"/>
                </a:lnTo>
                <a:lnTo>
                  <a:pt x="12492" y="6729"/>
                </a:lnTo>
                <a:lnTo>
                  <a:pt x="12471" y="6826"/>
                </a:lnTo>
                <a:lnTo>
                  <a:pt x="12448" y="6922"/>
                </a:lnTo>
                <a:lnTo>
                  <a:pt x="12424" y="7018"/>
                </a:lnTo>
                <a:lnTo>
                  <a:pt x="12398" y="7113"/>
                </a:lnTo>
                <a:lnTo>
                  <a:pt x="12369" y="7208"/>
                </a:lnTo>
                <a:lnTo>
                  <a:pt x="12340" y="7303"/>
                </a:lnTo>
                <a:lnTo>
                  <a:pt x="12309" y="7396"/>
                </a:lnTo>
                <a:lnTo>
                  <a:pt x="12276" y="7490"/>
                </a:lnTo>
                <a:lnTo>
                  <a:pt x="12243" y="7583"/>
                </a:lnTo>
                <a:lnTo>
                  <a:pt x="12207" y="7676"/>
                </a:lnTo>
                <a:lnTo>
                  <a:pt x="12170" y="7768"/>
                </a:lnTo>
                <a:lnTo>
                  <a:pt x="12133" y="7861"/>
                </a:lnTo>
                <a:lnTo>
                  <a:pt x="12094" y="7952"/>
                </a:lnTo>
                <a:lnTo>
                  <a:pt x="12054" y="8044"/>
                </a:lnTo>
                <a:lnTo>
                  <a:pt x="12013" y="8134"/>
                </a:lnTo>
                <a:lnTo>
                  <a:pt x="11971" y="8225"/>
                </a:lnTo>
                <a:lnTo>
                  <a:pt x="11928" y="8315"/>
                </a:lnTo>
                <a:lnTo>
                  <a:pt x="11884" y="8405"/>
                </a:lnTo>
                <a:lnTo>
                  <a:pt x="11839" y="8493"/>
                </a:lnTo>
                <a:lnTo>
                  <a:pt x="11839" y="8493"/>
                </a:ln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19" name="Freeform 10">
            <a:extLst>
              <a:ext uri="{FF2B5EF4-FFF2-40B4-BE49-F238E27FC236}">
                <a16:creationId xmlns:a16="http://schemas.microsoft.com/office/drawing/2014/main" id="{F0AD9825-DE49-184D-B116-B4869EB3EA37}"/>
              </a:ext>
            </a:extLst>
          </p:cNvPr>
          <p:cNvSpPr>
            <a:spLocks/>
          </p:cNvSpPr>
          <p:nvPr/>
        </p:nvSpPr>
        <p:spPr bwMode="auto">
          <a:xfrm>
            <a:off x="6264154" y="4515932"/>
            <a:ext cx="2283920" cy="4870696"/>
          </a:xfrm>
          <a:custGeom>
            <a:avLst/>
            <a:gdLst>
              <a:gd name="T0" fmla="*/ 89 w 6408"/>
              <a:gd name="T1" fmla="*/ 13555 h 13673"/>
              <a:gd name="T2" fmla="*/ 225 w 6408"/>
              <a:gd name="T3" fmla="*/ 13477 h 13673"/>
              <a:gd name="T4" fmla="*/ 351 w 6408"/>
              <a:gd name="T5" fmla="*/ 13337 h 13673"/>
              <a:gd name="T6" fmla="*/ 506 w 6408"/>
              <a:gd name="T7" fmla="*/ 13062 h 13673"/>
              <a:gd name="T8" fmla="*/ 546 w 6408"/>
              <a:gd name="T9" fmla="*/ 12913 h 13673"/>
              <a:gd name="T10" fmla="*/ 552 w 6408"/>
              <a:gd name="T11" fmla="*/ 12601 h 13673"/>
              <a:gd name="T12" fmla="*/ 478 w 6408"/>
              <a:gd name="T13" fmla="*/ 12263 h 13673"/>
              <a:gd name="T14" fmla="*/ 265 w 6408"/>
              <a:gd name="T15" fmla="*/ 11703 h 13673"/>
              <a:gd name="T16" fmla="*/ 153 w 6408"/>
              <a:gd name="T17" fmla="*/ 11391 h 13673"/>
              <a:gd name="T18" fmla="*/ 75 w 6408"/>
              <a:gd name="T19" fmla="*/ 11064 h 13673"/>
              <a:gd name="T20" fmla="*/ 8 w 6408"/>
              <a:gd name="T21" fmla="*/ 10488 h 13673"/>
              <a:gd name="T22" fmla="*/ 7 w 6408"/>
              <a:gd name="T23" fmla="*/ 9911 h 13673"/>
              <a:gd name="T24" fmla="*/ 96 w 6408"/>
              <a:gd name="T25" fmla="*/ 9224 h 13673"/>
              <a:gd name="T26" fmla="*/ 289 w 6408"/>
              <a:gd name="T27" fmla="*/ 8563 h 13673"/>
              <a:gd name="T28" fmla="*/ 562 w 6408"/>
              <a:gd name="T29" fmla="*/ 7986 h 13673"/>
              <a:gd name="T30" fmla="*/ 746 w 6408"/>
              <a:gd name="T31" fmla="*/ 7695 h 13673"/>
              <a:gd name="T32" fmla="*/ 956 w 6408"/>
              <a:gd name="T33" fmla="*/ 7421 h 13673"/>
              <a:gd name="T34" fmla="*/ 1192 w 6408"/>
              <a:gd name="T35" fmla="*/ 7165 h 13673"/>
              <a:gd name="T36" fmla="*/ 2082 w 6408"/>
              <a:gd name="T37" fmla="*/ 6288 h 13673"/>
              <a:gd name="T38" fmla="*/ 2619 w 6408"/>
              <a:gd name="T39" fmla="*/ 5711 h 13673"/>
              <a:gd name="T40" fmla="*/ 3102 w 6408"/>
              <a:gd name="T41" fmla="*/ 5095 h 13673"/>
              <a:gd name="T42" fmla="*/ 3426 w 6408"/>
              <a:gd name="T43" fmla="*/ 4569 h 13673"/>
              <a:gd name="T44" fmla="*/ 3600 w 6408"/>
              <a:gd name="T45" fmla="*/ 4211 h 13673"/>
              <a:gd name="T46" fmla="*/ 3746 w 6408"/>
              <a:gd name="T47" fmla="*/ 3832 h 13673"/>
              <a:gd name="T48" fmla="*/ 3860 w 6408"/>
              <a:gd name="T49" fmla="*/ 3429 h 13673"/>
              <a:gd name="T50" fmla="*/ 3938 w 6408"/>
              <a:gd name="T51" fmla="*/ 2998 h 13673"/>
              <a:gd name="T52" fmla="*/ 3978 w 6408"/>
              <a:gd name="T53" fmla="*/ 2540 h 13673"/>
              <a:gd name="T54" fmla="*/ 3977 w 6408"/>
              <a:gd name="T55" fmla="*/ 2049 h 13673"/>
              <a:gd name="T56" fmla="*/ 3930 w 6408"/>
              <a:gd name="T57" fmla="*/ 1524 h 13673"/>
              <a:gd name="T58" fmla="*/ 3835 w 6408"/>
              <a:gd name="T59" fmla="*/ 962 h 13673"/>
              <a:gd name="T60" fmla="*/ 3689 w 6408"/>
              <a:gd name="T61" fmla="*/ 362 h 13673"/>
              <a:gd name="T62" fmla="*/ 3591 w 6408"/>
              <a:gd name="T63" fmla="*/ 26 h 13673"/>
              <a:gd name="T64" fmla="*/ 3703 w 6408"/>
              <a:gd name="T65" fmla="*/ 169 h 13673"/>
              <a:gd name="T66" fmla="*/ 3964 w 6408"/>
              <a:gd name="T67" fmla="*/ 419 h 13673"/>
              <a:gd name="T68" fmla="*/ 4304 w 6408"/>
              <a:gd name="T69" fmla="*/ 847 h 13673"/>
              <a:gd name="T70" fmla="*/ 4714 w 6408"/>
              <a:gd name="T71" fmla="*/ 1447 h 13673"/>
              <a:gd name="T72" fmla="*/ 5061 w 6408"/>
              <a:gd name="T73" fmla="*/ 2034 h 13673"/>
              <a:gd name="T74" fmla="*/ 5478 w 6408"/>
              <a:gd name="T75" fmla="*/ 2881 h 13673"/>
              <a:gd name="T76" fmla="*/ 5823 w 6408"/>
              <a:gd name="T77" fmla="*/ 3769 h 13673"/>
              <a:gd name="T78" fmla="*/ 6092 w 6408"/>
              <a:gd name="T79" fmla="*/ 4691 h 13673"/>
              <a:gd name="T80" fmla="*/ 6281 w 6408"/>
              <a:gd name="T81" fmla="*/ 5635 h 13673"/>
              <a:gd name="T82" fmla="*/ 6387 w 6408"/>
              <a:gd name="T83" fmla="*/ 6590 h 13673"/>
              <a:gd name="T84" fmla="*/ 6404 w 6408"/>
              <a:gd name="T85" fmla="*/ 7549 h 13673"/>
              <a:gd name="T86" fmla="*/ 6328 w 6408"/>
              <a:gd name="T87" fmla="*/ 8500 h 13673"/>
              <a:gd name="T88" fmla="*/ 6153 w 6408"/>
              <a:gd name="T89" fmla="*/ 9434 h 13673"/>
              <a:gd name="T90" fmla="*/ 5922 w 6408"/>
              <a:gd name="T91" fmla="*/ 10213 h 13673"/>
              <a:gd name="T92" fmla="*/ 5749 w 6408"/>
              <a:gd name="T93" fmla="*/ 10654 h 13673"/>
              <a:gd name="T94" fmla="*/ 5543 w 6408"/>
              <a:gd name="T95" fmla="*/ 11078 h 13673"/>
              <a:gd name="T96" fmla="*/ 5306 w 6408"/>
              <a:gd name="T97" fmla="*/ 11482 h 13673"/>
              <a:gd name="T98" fmla="*/ 5037 w 6408"/>
              <a:gd name="T99" fmla="*/ 11863 h 13673"/>
              <a:gd name="T100" fmla="*/ 4736 w 6408"/>
              <a:gd name="T101" fmla="*/ 12217 h 13673"/>
              <a:gd name="T102" fmla="*/ 4404 w 6408"/>
              <a:gd name="T103" fmla="*/ 12542 h 13673"/>
              <a:gd name="T104" fmla="*/ 4041 w 6408"/>
              <a:gd name="T105" fmla="*/ 12834 h 13673"/>
              <a:gd name="T106" fmla="*/ 3646 w 6408"/>
              <a:gd name="T107" fmla="*/ 13088 h 13673"/>
              <a:gd name="T108" fmla="*/ 3221 w 6408"/>
              <a:gd name="T109" fmla="*/ 13303 h 13673"/>
              <a:gd name="T110" fmla="*/ 2923 w 6408"/>
              <a:gd name="T111" fmla="*/ 13421 h 13673"/>
              <a:gd name="T112" fmla="*/ 2397 w 6408"/>
              <a:gd name="T113" fmla="*/ 13567 h 13673"/>
              <a:gd name="T114" fmla="*/ 1714 w 6408"/>
              <a:gd name="T115" fmla="*/ 13659 h 13673"/>
              <a:gd name="T116" fmla="*/ 1021 w 6408"/>
              <a:gd name="T117" fmla="*/ 13664 h 13673"/>
              <a:gd name="T118" fmla="*/ 327 w 6408"/>
              <a:gd name="T119" fmla="*/ 13601 h 13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08" h="13673">
                <a:moveTo>
                  <a:pt x="32" y="13558"/>
                </a:moveTo>
                <a:lnTo>
                  <a:pt x="32" y="13558"/>
                </a:lnTo>
                <a:lnTo>
                  <a:pt x="41" y="13559"/>
                </a:lnTo>
                <a:lnTo>
                  <a:pt x="51" y="13559"/>
                </a:lnTo>
                <a:lnTo>
                  <a:pt x="60" y="13559"/>
                </a:lnTo>
                <a:lnTo>
                  <a:pt x="70" y="13559"/>
                </a:lnTo>
                <a:lnTo>
                  <a:pt x="89" y="13555"/>
                </a:lnTo>
                <a:lnTo>
                  <a:pt x="108" y="13550"/>
                </a:lnTo>
                <a:lnTo>
                  <a:pt x="127" y="13543"/>
                </a:lnTo>
                <a:lnTo>
                  <a:pt x="147" y="13533"/>
                </a:lnTo>
                <a:lnTo>
                  <a:pt x="167" y="13522"/>
                </a:lnTo>
                <a:lnTo>
                  <a:pt x="186" y="13509"/>
                </a:lnTo>
                <a:lnTo>
                  <a:pt x="206" y="13494"/>
                </a:lnTo>
                <a:lnTo>
                  <a:pt x="225" y="13477"/>
                </a:lnTo>
                <a:lnTo>
                  <a:pt x="243" y="13460"/>
                </a:lnTo>
                <a:lnTo>
                  <a:pt x="262" y="13442"/>
                </a:lnTo>
                <a:lnTo>
                  <a:pt x="280" y="13422"/>
                </a:lnTo>
                <a:lnTo>
                  <a:pt x="298" y="13402"/>
                </a:lnTo>
                <a:lnTo>
                  <a:pt x="316" y="13381"/>
                </a:lnTo>
                <a:lnTo>
                  <a:pt x="333" y="13359"/>
                </a:lnTo>
                <a:lnTo>
                  <a:pt x="351" y="13337"/>
                </a:lnTo>
                <a:lnTo>
                  <a:pt x="367" y="13314"/>
                </a:lnTo>
                <a:lnTo>
                  <a:pt x="398" y="13268"/>
                </a:lnTo>
                <a:lnTo>
                  <a:pt x="426" y="13222"/>
                </a:lnTo>
                <a:lnTo>
                  <a:pt x="451" y="13178"/>
                </a:lnTo>
                <a:lnTo>
                  <a:pt x="473" y="13136"/>
                </a:lnTo>
                <a:lnTo>
                  <a:pt x="492" y="13096"/>
                </a:lnTo>
                <a:lnTo>
                  <a:pt x="506" y="13062"/>
                </a:lnTo>
                <a:lnTo>
                  <a:pt x="517" y="13033"/>
                </a:lnTo>
                <a:lnTo>
                  <a:pt x="517" y="13033"/>
                </a:lnTo>
                <a:lnTo>
                  <a:pt x="524" y="13010"/>
                </a:lnTo>
                <a:lnTo>
                  <a:pt x="531" y="12986"/>
                </a:lnTo>
                <a:lnTo>
                  <a:pt x="536" y="12962"/>
                </a:lnTo>
                <a:lnTo>
                  <a:pt x="541" y="12937"/>
                </a:lnTo>
                <a:lnTo>
                  <a:pt x="546" y="12913"/>
                </a:lnTo>
                <a:lnTo>
                  <a:pt x="550" y="12890"/>
                </a:lnTo>
                <a:lnTo>
                  <a:pt x="555" y="12842"/>
                </a:lnTo>
                <a:lnTo>
                  <a:pt x="559" y="12794"/>
                </a:lnTo>
                <a:lnTo>
                  <a:pt x="560" y="12745"/>
                </a:lnTo>
                <a:lnTo>
                  <a:pt x="560" y="12697"/>
                </a:lnTo>
                <a:lnTo>
                  <a:pt x="557" y="12649"/>
                </a:lnTo>
                <a:lnTo>
                  <a:pt x="552" y="12601"/>
                </a:lnTo>
                <a:lnTo>
                  <a:pt x="546" y="12552"/>
                </a:lnTo>
                <a:lnTo>
                  <a:pt x="538" y="12503"/>
                </a:lnTo>
                <a:lnTo>
                  <a:pt x="529" y="12455"/>
                </a:lnTo>
                <a:lnTo>
                  <a:pt x="518" y="12407"/>
                </a:lnTo>
                <a:lnTo>
                  <a:pt x="505" y="12359"/>
                </a:lnTo>
                <a:lnTo>
                  <a:pt x="492" y="12311"/>
                </a:lnTo>
                <a:lnTo>
                  <a:pt x="478" y="12263"/>
                </a:lnTo>
                <a:lnTo>
                  <a:pt x="462" y="12215"/>
                </a:lnTo>
                <a:lnTo>
                  <a:pt x="446" y="12167"/>
                </a:lnTo>
                <a:lnTo>
                  <a:pt x="430" y="12120"/>
                </a:lnTo>
                <a:lnTo>
                  <a:pt x="412" y="12073"/>
                </a:lnTo>
                <a:lnTo>
                  <a:pt x="377" y="11978"/>
                </a:lnTo>
                <a:lnTo>
                  <a:pt x="340" y="11886"/>
                </a:lnTo>
                <a:lnTo>
                  <a:pt x="265" y="11703"/>
                </a:lnTo>
                <a:lnTo>
                  <a:pt x="230" y="11613"/>
                </a:lnTo>
                <a:lnTo>
                  <a:pt x="214" y="11570"/>
                </a:lnTo>
                <a:lnTo>
                  <a:pt x="198" y="11526"/>
                </a:lnTo>
                <a:lnTo>
                  <a:pt x="198" y="11526"/>
                </a:lnTo>
                <a:lnTo>
                  <a:pt x="183" y="11481"/>
                </a:lnTo>
                <a:lnTo>
                  <a:pt x="168" y="11436"/>
                </a:lnTo>
                <a:lnTo>
                  <a:pt x="153" y="11391"/>
                </a:lnTo>
                <a:lnTo>
                  <a:pt x="140" y="11345"/>
                </a:lnTo>
                <a:lnTo>
                  <a:pt x="128" y="11298"/>
                </a:lnTo>
                <a:lnTo>
                  <a:pt x="116" y="11252"/>
                </a:lnTo>
                <a:lnTo>
                  <a:pt x="105" y="11206"/>
                </a:lnTo>
                <a:lnTo>
                  <a:pt x="94" y="11159"/>
                </a:lnTo>
                <a:lnTo>
                  <a:pt x="84" y="11111"/>
                </a:lnTo>
                <a:lnTo>
                  <a:pt x="75" y="11064"/>
                </a:lnTo>
                <a:lnTo>
                  <a:pt x="66" y="11017"/>
                </a:lnTo>
                <a:lnTo>
                  <a:pt x="58" y="10969"/>
                </a:lnTo>
                <a:lnTo>
                  <a:pt x="44" y="10874"/>
                </a:lnTo>
                <a:lnTo>
                  <a:pt x="32" y="10777"/>
                </a:lnTo>
                <a:lnTo>
                  <a:pt x="22" y="10681"/>
                </a:lnTo>
                <a:lnTo>
                  <a:pt x="14" y="10584"/>
                </a:lnTo>
                <a:lnTo>
                  <a:pt x="8" y="10488"/>
                </a:lnTo>
                <a:lnTo>
                  <a:pt x="3" y="10391"/>
                </a:lnTo>
                <a:lnTo>
                  <a:pt x="1" y="10295"/>
                </a:lnTo>
                <a:lnTo>
                  <a:pt x="0" y="10199"/>
                </a:lnTo>
                <a:lnTo>
                  <a:pt x="1" y="10104"/>
                </a:lnTo>
                <a:lnTo>
                  <a:pt x="3" y="10009"/>
                </a:lnTo>
                <a:lnTo>
                  <a:pt x="3" y="10009"/>
                </a:lnTo>
                <a:lnTo>
                  <a:pt x="7" y="9911"/>
                </a:lnTo>
                <a:lnTo>
                  <a:pt x="14" y="9811"/>
                </a:lnTo>
                <a:lnTo>
                  <a:pt x="22" y="9713"/>
                </a:lnTo>
                <a:lnTo>
                  <a:pt x="33" y="9614"/>
                </a:lnTo>
                <a:lnTo>
                  <a:pt x="45" y="9516"/>
                </a:lnTo>
                <a:lnTo>
                  <a:pt x="60" y="9418"/>
                </a:lnTo>
                <a:lnTo>
                  <a:pt x="77" y="9321"/>
                </a:lnTo>
                <a:lnTo>
                  <a:pt x="96" y="9224"/>
                </a:lnTo>
                <a:lnTo>
                  <a:pt x="117" y="9127"/>
                </a:lnTo>
                <a:lnTo>
                  <a:pt x="140" y="9032"/>
                </a:lnTo>
                <a:lnTo>
                  <a:pt x="167" y="8936"/>
                </a:lnTo>
                <a:lnTo>
                  <a:pt x="194" y="8842"/>
                </a:lnTo>
                <a:lnTo>
                  <a:pt x="224" y="8748"/>
                </a:lnTo>
                <a:lnTo>
                  <a:pt x="255" y="8656"/>
                </a:lnTo>
                <a:lnTo>
                  <a:pt x="289" y="8563"/>
                </a:lnTo>
                <a:lnTo>
                  <a:pt x="325" y="8472"/>
                </a:lnTo>
                <a:lnTo>
                  <a:pt x="364" y="8381"/>
                </a:lnTo>
                <a:lnTo>
                  <a:pt x="404" y="8292"/>
                </a:lnTo>
                <a:lnTo>
                  <a:pt x="446" y="8203"/>
                </a:lnTo>
                <a:lnTo>
                  <a:pt x="490" y="8116"/>
                </a:lnTo>
                <a:lnTo>
                  <a:pt x="538" y="8029"/>
                </a:lnTo>
                <a:lnTo>
                  <a:pt x="562" y="7986"/>
                </a:lnTo>
                <a:lnTo>
                  <a:pt x="586" y="7944"/>
                </a:lnTo>
                <a:lnTo>
                  <a:pt x="612" y="7901"/>
                </a:lnTo>
                <a:lnTo>
                  <a:pt x="637" y="7860"/>
                </a:lnTo>
                <a:lnTo>
                  <a:pt x="663" y="7818"/>
                </a:lnTo>
                <a:lnTo>
                  <a:pt x="690" y="7777"/>
                </a:lnTo>
                <a:lnTo>
                  <a:pt x="718" y="7737"/>
                </a:lnTo>
                <a:lnTo>
                  <a:pt x="746" y="7695"/>
                </a:lnTo>
                <a:lnTo>
                  <a:pt x="774" y="7655"/>
                </a:lnTo>
                <a:lnTo>
                  <a:pt x="803" y="7615"/>
                </a:lnTo>
                <a:lnTo>
                  <a:pt x="832" y="7576"/>
                </a:lnTo>
                <a:lnTo>
                  <a:pt x="862" y="7536"/>
                </a:lnTo>
                <a:lnTo>
                  <a:pt x="893" y="7497"/>
                </a:lnTo>
                <a:lnTo>
                  <a:pt x="924" y="7459"/>
                </a:lnTo>
                <a:lnTo>
                  <a:pt x="956" y="7421"/>
                </a:lnTo>
                <a:lnTo>
                  <a:pt x="988" y="7384"/>
                </a:lnTo>
                <a:lnTo>
                  <a:pt x="1020" y="7346"/>
                </a:lnTo>
                <a:lnTo>
                  <a:pt x="1054" y="7309"/>
                </a:lnTo>
                <a:lnTo>
                  <a:pt x="1088" y="7272"/>
                </a:lnTo>
                <a:lnTo>
                  <a:pt x="1122" y="7237"/>
                </a:lnTo>
                <a:lnTo>
                  <a:pt x="1156" y="7201"/>
                </a:lnTo>
                <a:lnTo>
                  <a:pt x="1192" y="7165"/>
                </a:lnTo>
                <a:lnTo>
                  <a:pt x="1192" y="7165"/>
                </a:lnTo>
                <a:lnTo>
                  <a:pt x="1354" y="7005"/>
                </a:lnTo>
                <a:lnTo>
                  <a:pt x="1517" y="6847"/>
                </a:lnTo>
                <a:lnTo>
                  <a:pt x="1680" y="6688"/>
                </a:lnTo>
                <a:lnTo>
                  <a:pt x="1842" y="6529"/>
                </a:lnTo>
                <a:lnTo>
                  <a:pt x="2003" y="6369"/>
                </a:lnTo>
                <a:lnTo>
                  <a:pt x="2082" y="6288"/>
                </a:lnTo>
                <a:lnTo>
                  <a:pt x="2162" y="6208"/>
                </a:lnTo>
                <a:lnTo>
                  <a:pt x="2240" y="6127"/>
                </a:lnTo>
                <a:lnTo>
                  <a:pt x="2318" y="6044"/>
                </a:lnTo>
                <a:lnTo>
                  <a:pt x="2394" y="5962"/>
                </a:lnTo>
                <a:lnTo>
                  <a:pt x="2471" y="5879"/>
                </a:lnTo>
                <a:lnTo>
                  <a:pt x="2546" y="5796"/>
                </a:lnTo>
                <a:lnTo>
                  <a:pt x="2619" y="5711"/>
                </a:lnTo>
                <a:lnTo>
                  <a:pt x="2693" y="5626"/>
                </a:lnTo>
                <a:lnTo>
                  <a:pt x="2764" y="5540"/>
                </a:lnTo>
                <a:lnTo>
                  <a:pt x="2835" y="5453"/>
                </a:lnTo>
                <a:lnTo>
                  <a:pt x="2904" y="5365"/>
                </a:lnTo>
                <a:lnTo>
                  <a:pt x="2971" y="5276"/>
                </a:lnTo>
                <a:lnTo>
                  <a:pt x="3038" y="5185"/>
                </a:lnTo>
                <a:lnTo>
                  <a:pt x="3102" y="5095"/>
                </a:lnTo>
                <a:lnTo>
                  <a:pt x="3166" y="5002"/>
                </a:lnTo>
                <a:lnTo>
                  <a:pt x="3226" y="4908"/>
                </a:lnTo>
                <a:lnTo>
                  <a:pt x="3286" y="4813"/>
                </a:lnTo>
                <a:lnTo>
                  <a:pt x="3344" y="4717"/>
                </a:lnTo>
                <a:lnTo>
                  <a:pt x="3372" y="4667"/>
                </a:lnTo>
                <a:lnTo>
                  <a:pt x="3399" y="4619"/>
                </a:lnTo>
                <a:lnTo>
                  <a:pt x="3426" y="4569"/>
                </a:lnTo>
                <a:lnTo>
                  <a:pt x="3452" y="4520"/>
                </a:lnTo>
                <a:lnTo>
                  <a:pt x="3478" y="4469"/>
                </a:lnTo>
                <a:lnTo>
                  <a:pt x="3504" y="4418"/>
                </a:lnTo>
                <a:lnTo>
                  <a:pt x="3529" y="4367"/>
                </a:lnTo>
                <a:lnTo>
                  <a:pt x="3554" y="4316"/>
                </a:lnTo>
                <a:lnTo>
                  <a:pt x="3577" y="4263"/>
                </a:lnTo>
                <a:lnTo>
                  <a:pt x="3600" y="4211"/>
                </a:lnTo>
                <a:lnTo>
                  <a:pt x="3623" y="4159"/>
                </a:lnTo>
                <a:lnTo>
                  <a:pt x="3645" y="4105"/>
                </a:lnTo>
                <a:lnTo>
                  <a:pt x="3666" y="4051"/>
                </a:lnTo>
                <a:lnTo>
                  <a:pt x="3688" y="3997"/>
                </a:lnTo>
                <a:lnTo>
                  <a:pt x="3708" y="3942"/>
                </a:lnTo>
                <a:lnTo>
                  <a:pt x="3727" y="3887"/>
                </a:lnTo>
                <a:lnTo>
                  <a:pt x="3746" y="3832"/>
                </a:lnTo>
                <a:lnTo>
                  <a:pt x="3764" y="3776"/>
                </a:lnTo>
                <a:lnTo>
                  <a:pt x="3782" y="3719"/>
                </a:lnTo>
                <a:lnTo>
                  <a:pt x="3799" y="3662"/>
                </a:lnTo>
                <a:lnTo>
                  <a:pt x="3815" y="3605"/>
                </a:lnTo>
                <a:lnTo>
                  <a:pt x="3830" y="3546"/>
                </a:lnTo>
                <a:lnTo>
                  <a:pt x="3845" y="3488"/>
                </a:lnTo>
                <a:lnTo>
                  <a:pt x="3860" y="3429"/>
                </a:lnTo>
                <a:lnTo>
                  <a:pt x="3874" y="3368"/>
                </a:lnTo>
                <a:lnTo>
                  <a:pt x="3886" y="3308"/>
                </a:lnTo>
                <a:lnTo>
                  <a:pt x="3898" y="3248"/>
                </a:lnTo>
                <a:lnTo>
                  <a:pt x="3909" y="3186"/>
                </a:lnTo>
                <a:lnTo>
                  <a:pt x="3920" y="3124"/>
                </a:lnTo>
                <a:lnTo>
                  <a:pt x="3930" y="3062"/>
                </a:lnTo>
                <a:lnTo>
                  <a:pt x="3938" y="2998"/>
                </a:lnTo>
                <a:lnTo>
                  <a:pt x="3947" y="2935"/>
                </a:lnTo>
                <a:lnTo>
                  <a:pt x="3954" y="2870"/>
                </a:lnTo>
                <a:lnTo>
                  <a:pt x="3960" y="2805"/>
                </a:lnTo>
                <a:lnTo>
                  <a:pt x="3966" y="2740"/>
                </a:lnTo>
                <a:lnTo>
                  <a:pt x="3971" y="2673"/>
                </a:lnTo>
                <a:lnTo>
                  <a:pt x="3975" y="2607"/>
                </a:lnTo>
                <a:lnTo>
                  <a:pt x="3978" y="2540"/>
                </a:lnTo>
                <a:lnTo>
                  <a:pt x="3981" y="2471"/>
                </a:lnTo>
                <a:lnTo>
                  <a:pt x="3982" y="2403"/>
                </a:lnTo>
                <a:lnTo>
                  <a:pt x="3983" y="2334"/>
                </a:lnTo>
                <a:lnTo>
                  <a:pt x="3983" y="2263"/>
                </a:lnTo>
                <a:lnTo>
                  <a:pt x="3982" y="2193"/>
                </a:lnTo>
                <a:lnTo>
                  <a:pt x="3980" y="2121"/>
                </a:lnTo>
                <a:lnTo>
                  <a:pt x="3977" y="2049"/>
                </a:lnTo>
                <a:lnTo>
                  <a:pt x="3973" y="1976"/>
                </a:lnTo>
                <a:lnTo>
                  <a:pt x="3968" y="1902"/>
                </a:lnTo>
                <a:lnTo>
                  <a:pt x="3963" y="1828"/>
                </a:lnTo>
                <a:lnTo>
                  <a:pt x="3956" y="1753"/>
                </a:lnTo>
                <a:lnTo>
                  <a:pt x="3948" y="1678"/>
                </a:lnTo>
                <a:lnTo>
                  <a:pt x="3940" y="1601"/>
                </a:lnTo>
                <a:lnTo>
                  <a:pt x="3930" y="1524"/>
                </a:lnTo>
                <a:lnTo>
                  <a:pt x="3920" y="1446"/>
                </a:lnTo>
                <a:lnTo>
                  <a:pt x="3909" y="1367"/>
                </a:lnTo>
                <a:lnTo>
                  <a:pt x="3896" y="1288"/>
                </a:lnTo>
                <a:lnTo>
                  <a:pt x="3883" y="1207"/>
                </a:lnTo>
                <a:lnTo>
                  <a:pt x="3868" y="1127"/>
                </a:lnTo>
                <a:lnTo>
                  <a:pt x="3852" y="1044"/>
                </a:lnTo>
                <a:lnTo>
                  <a:pt x="3835" y="962"/>
                </a:lnTo>
                <a:lnTo>
                  <a:pt x="3817" y="878"/>
                </a:lnTo>
                <a:lnTo>
                  <a:pt x="3799" y="795"/>
                </a:lnTo>
                <a:lnTo>
                  <a:pt x="3779" y="709"/>
                </a:lnTo>
                <a:lnTo>
                  <a:pt x="3758" y="624"/>
                </a:lnTo>
                <a:lnTo>
                  <a:pt x="3736" y="538"/>
                </a:lnTo>
                <a:lnTo>
                  <a:pt x="3713" y="450"/>
                </a:lnTo>
                <a:lnTo>
                  <a:pt x="3689" y="362"/>
                </a:lnTo>
                <a:lnTo>
                  <a:pt x="3663" y="272"/>
                </a:lnTo>
                <a:lnTo>
                  <a:pt x="3637" y="183"/>
                </a:lnTo>
                <a:lnTo>
                  <a:pt x="3609" y="91"/>
                </a:lnTo>
                <a:lnTo>
                  <a:pt x="3581" y="0"/>
                </a:lnTo>
                <a:lnTo>
                  <a:pt x="3581" y="0"/>
                </a:lnTo>
                <a:lnTo>
                  <a:pt x="3586" y="13"/>
                </a:lnTo>
                <a:lnTo>
                  <a:pt x="3591" y="26"/>
                </a:lnTo>
                <a:lnTo>
                  <a:pt x="3599" y="39"/>
                </a:lnTo>
                <a:lnTo>
                  <a:pt x="3607" y="53"/>
                </a:lnTo>
                <a:lnTo>
                  <a:pt x="3616" y="67"/>
                </a:lnTo>
                <a:lnTo>
                  <a:pt x="3626" y="81"/>
                </a:lnTo>
                <a:lnTo>
                  <a:pt x="3649" y="110"/>
                </a:lnTo>
                <a:lnTo>
                  <a:pt x="3674" y="140"/>
                </a:lnTo>
                <a:lnTo>
                  <a:pt x="3703" y="169"/>
                </a:lnTo>
                <a:lnTo>
                  <a:pt x="3733" y="200"/>
                </a:lnTo>
                <a:lnTo>
                  <a:pt x="3764" y="230"/>
                </a:lnTo>
                <a:lnTo>
                  <a:pt x="3827" y="288"/>
                </a:lnTo>
                <a:lnTo>
                  <a:pt x="3888" y="344"/>
                </a:lnTo>
                <a:lnTo>
                  <a:pt x="3916" y="371"/>
                </a:lnTo>
                <a:lnTo>
                  <a:pt x="3941" y="395"/>
                </a:lnTo>
                <a:lnTo>
                  <a:pt x="3964" y="419"/>
                </a:lnTo>
                <a:lnTo>
                  <a:pt x="3983" y="440"/>
                </a:lnTo>
                <a:lnTo>
                  <a:pt x="3983" y="440"/>
                </a:lnTo>
                <a:lnTo>
                  <a:pt x="4050" y="520"/>
                </a:lnTo>
                <a:lnTo>
                  <a:pt x="4114" y="601"/>
                </a:lnTo>
                <a:lnTo>
                  <a:pt x="4178" y="682"/>
                </a:lnTo>
                <a:lnTo>
                  <a:pt x="4242" y="765"/>
                </a:lnTo>
                <a:lnTo>
                  <a:pt x="4304" y="847"/>
                </a:lnTo>
                <a:lnTo>
                  <a:pt x="4365" y="931"/>
                </a:lnTo>
                <a:lnTo>
                  <a:pt x="4426" y="1015"/>
                </a:lnTo>
                <a:lnTo>
                  <a:pt x="4485" y="1101"/>
                </a:lnTo>
                <a:lnTo>
                  <a:pt x="4544" y="1186"/>
                </a:lnTo>
                <a:lnTo>
                  <a:pt x="4602" y="1273"/>
                </a:lnTo>
                <a:lnTo>
                  <a:pt x="4659" y="1359"/>
                </a:lnTo>
                <a:lnTo>
                  <a:pt x="4714" y="1447"/>
                </a:lnTo>
                <a:lnTo>
                  <a:pt x="4770" y="1534"/>
                </a:lnTo>
                <a:lnTo>
                  <a:pt x="4824" y="1623"/>
                </a:lnTo>
                <a:lnTo>
                  <a:pt x="4877" y="1711"/>
                </a:lnTo>
                <a:lnTo>
                  <a:pt x="4930" y="1801"/>
                </a:lnTo>
                <a:lnTo>
                  <a:pt x="4930" y="1801"/>
                </a:lnTo>
                <a:lnTo>
                  <a:pt x="4996" y="1917"/>
                </a:lnTo>
                <a:lnTo>
                  <a:pt x="5061" y="2034"/>
                </a:lnTo>
                <a:lnTo>
                  <a:pt x="5125" y="2152"/>
                </a:lnTo>
                <a:lnTo>
                  <a:pt x="5187" y="2271"/>
                </a:lnTo>
                <a:lnTo>
                  <a:pt x="5248" y="2391"/>
                </a:lnTo>
                <a:lnTo>
                  <a:pt x="5308" y="2512"/>
                </a:lnTo>
                <a:lnTo>
                  <a:pt x="5365" y="2634"/>
                </a:lnTo>
                <a:lnTo>
                  <a:pt x="5422" y="2757"/>
                </a:lnTo>
                <a:lnTo>
                  <a:pt x="5478" y="2881"/>
                </a:lnTo>
                <a:lnTo>
                  <a:pt x="5531" y="3005"/>
                </a:lnTo>
                <a:lnTo>
                  <a:pt x="5583" y="3131"/>
                </a:lnTo>
                <a:lnTo>
                  <a:pt x="5635" y="3257"/>
                </a:lnTo>
                <a:lnTo>
                  <a:pt x="5684" y="3384"/>
                </a:lnTo>
                <a:lnTo>
                  <a:pt x="5731" y="3512"/>
                </a:lnTo>
                <a:lnTo>
                  <a:pt x="5777" y="3641"/>
                </a:lnTo>
                <a:lnTo>
                  <a:pt x="5823" y="3769"/>
                </a:lnTo>
                <a:lnTo>
                  <a:pt x="5866" y="3899"/>
                </a:lnTo>
                <a:lnTo>
                  <a:pt x="5907" y="4030"/>
                </a:lnTo>
                <a:lnTo>
                  <a:pt x="5947" y="4161"/>
                </a:lnTo>
                <a:lnTo>
                  <a:pt x="5986" y="4292"/>
                </a:lnTo>
                <a:lnTo>
                  <a:pt x="6023" y="4425"/>
                </a:lnTo>
                <a:lnTo>
                  <a:pt x="6058" y="4558"/>
                </a:lnTo>
                <a:lnTo>
                  <a:pt x="6092" y="4691"/>
                </a:lnTo>
                <a:lnTo>
                  <a:pt x="6124" y="4824"/>
                </a:lnTo>
                <a:lnTo>
                  <a:pt x="6155" y="4959"/>
                </a:lnTo>
                <a:lnTo>
                  <a:pt x="6184" y="5093"/>
                </a:lnTo>
                <a:lnTo>
                  <a:pt x="6211" y="5228"/>
                </a:lnTo>
                <a:lnTo>
                  <a:pt x="6236" y="5363"/>
                </a:lnTo>
                <a:lnTo>
                  <a:pt x="6260" y="5499"/>
                </a:lnTo>
                <a:lnTo>
                  <a:pt x="6281" y="5635"/>
                </a:lnTo>
                <a:lnTo>
                  <a:pt x="6302" y="5771"/>
                </a:lnTo>
                <a:lnTo>
                  <a:pt x="6321" y="5906"/>
                </a:lnTo>
                <a:lnTo>
                  <a:pt x="6338" y="6043"/>
                </a:lnTo>
                <a:lnTo>
                  <a:pt x="6353" y="6180"/>
                </a:lnTo>
                <a:lnTo>
                  <a:pt x="6366" y="6317"/>
                </a:lnTo>
                <a:lnTo>
                  <a:pt x="6378" y="6453"/>
                </a:lnTo>
                <a:lnTo>
                  <a:pt x="6387" y="6590"/>
                </a:lnTo>
                <a:lnTo>
                  <a:pt x="6395" y="6728"/>
                </a:lnTo>
                <a:lnTo>
                  <a:pt x="6401" y="6865"/>
                </a:lnTo>
                <a:lnTo>
                  <a:pt x="6405" y="7001"/>
                </a:lnTo>
                <a:lnTo>
                  <a:pt x="6408" y="7138"/>
                </a:lnTo>
                <a:lnTo>
                  <a:pt x="6408" y="7276"/>
                </a:lnTo>
                <a:lnTo>
                  <a:pt x="6407" y="7413"/>
                </a:lnTo>
                <a:lnTo>
                  <a:pt x="6404" y="7549"/>
                </a:lnTo>
                <a:lnTo>
                  <a:pt x="6399" y="7685"/>
                </a:lnTo>
                <a:lnTo>
                  <a:pt x="6392" y="7822"/>
                </a:lnTo>
                <a:lnTo>
                  <a:pt x="6383" y="7958"/>
                </a:lnTo>
                <a:lnTo>
                  <a:pt x="6372" y="8095"/>
                </a:lnTo>
                <a:lnTo>
                  <a:pt x="6359" y="8229"/>
                </a:lnTo>
                <a:lnTo>
                  <a:pt x="6344" y="8365"/>
                </a:lnTo>
                <a:lnTo>
                  <a:pt x="6328" y="8500"/>
                </a:lnTo>
                <a:lnTo>
                  <a:pt x="6308" y="8635"/>
                </a:lnTo>
                <a:lnTo>
                  <a:pt x="6287" y="8769"/>
                </a:lnTo>
                <a:lnTo>
                  <a:pt x="6264" y="8903"/>
                </a:lnTo>
                <a:lnTo>
                  <a:pt x="6240" y="9037"/>
                </a:lnTo>
                <a:lnTo>
                  <a:pt x="6213" y="9169"/>
                </a:lnTo>
                <a:lnTo>
                  <a:pt x="6184" y="9302"/>
                </a:lnTo>
                <a:lnTo>
                  <a:pt x="6153" y="9434"/>
                </a:lnTo>
                <a:lnTo>
                  <a:pt x="6119" y="9566"/>
                </a:lnTo>
                <a:lnTo>
                  <a:pt x="6084" y="9696"/>
                </a:lnTo>
                <a:lnTo>
                  <a:pt x="6047" y="9826"/>
                </a:lnTo>
                <a:lnTo>
                  <a:pt x="6008" y="9956"/>
                </a:lnTo>
                <a:lnTo>
                  <a:pt x="5966" y="10085"/>
                </a:lnTo>
                <a:lnTo>
                  <a:pt x="5922" y="10213"/>
                </a:lnTo>
                <a:lnTo>
                  <a:pt x="5922" y="10213"/>
                </a:lnTo>
                <a:lnTo>
                  <a:pt x="5899" y="10277"/>
                </a:lnTo>
                <a:lnTo>
                  <a:pt x="5876" y="10340"/>
                </a:lnTo>
                <a:lnTo>
                  <a:pt x="5852" y="10403"/>
                </a:lnTo>
                <a:lnTo>
                  <a:pt x="5828" y="10467"/>
                </a:lnTo>
                <a:lnTo>
                  <a:pt x="5802" y="10530"/>
                </a:lnTo>
                <a:lnTo>
                  <a:pt x="5775" y="10592"/>
                </a:lnTo>
                <a:lnTo>
                  <a:pt x="5749" y="10654"/>
                </a:lnTo>
                <a:lnTo>
                  <a:pt x="5722" y="10716"/>
                </a:lnTo>
                <a:lnTo>
                  <a:pt x="5694" y="10777"/>
                </a:lnTo>
                <a:lnTo>
                  <a:pt x="5665" y="10839"/>
                </a:lnTo>
                <a:lnTo>
                  <a:pt x="5636" y="10899"/>
                </a:lnTo>
                <a:lnTo>
                  <a:pt x="5605" y="10959"/>
                </a:lnTo>
                <a:lnTo>
                  <a:pt x="5575" y="11019"/>
                </a:lnTo>
                <a:lnTo>
                  <a:pt x="5543" y="11078"/>
                </a:lnTo>
                <a:lnTo>
                  <a:pt x="5512" y="11137"/>
                </a:lnTo>
                <a:lnTo>
                  <a:pt x="5479" y="11196"/>
                </a:lnTo>
                <a:lnTo>
                  <a:pt x="5446" y="11254"/>
                </a:lnTo>
                <a:lnTo>
                  <a:pt x="5411" y="11312"/>
                </a:lnTo>
                <a:lnTo>
                  <a:pt x="5377" y="11370"/>
                </a:lnTo>
                <a:lnTo>
                  <a:pt x="5342" y="11426"/>
                </a:lnTo>
                <a:lnTo>
                  <a:pt x="5306" y="11482"/>
                </a:lnTo>
                <a:lnTo>
                  <a:pt x="5270" y="11539"/>
                </a:lnTo>
                <a:lnTo>
                  <a:pt x="5232" y="11594"/>
                </a:lnTo>
                <a:lnTo>
                  <a:pt x="5195" y="11649"/>
                </a:lnTo>
                <a:lnTo>
                  <a:pt x="5156" y="11704"/>
                </a:lnTo>
                <a:lnTo>
                  <a:pt x="5117" y="11758"/>
                </a:lnTo>
                <a:lnTo>
                  <a:pt x="5077" y="11811"/>
                </a:lnTo>
                <a:lnTo>
                  <a:pt x="5037" y="11863"/>
                </a:lnTo>
                <a:lnTo>
                  <a:pt x="4996" y="11916"/>
                </a:lnTo>
                <a:lnTo>
                  <a:pt x="4955" y="11968"/>
                </a:lnTo>
                <a:lnTo>
                  <a:pt x="4911" y="12019"/>
                </a:lnTo>
                <a:lnTo>
                  <a:pt x="4869" y="12070"/>
                </a:lnTo>
                <a:lnTo>
                  <a:pt x="4825" y="12120"/>
                </a:lnTo>
                <a:lnTo>
                  <a:pt x="4781" y="12169"/>
                </a:lnTo>
                <a:lnTo>
                  <a:pt x="4736" y="12217"/>
                </a:lnTo>
                <a:lnTo>
                  <a:pt x="4690" y="12266"/>
                </a:lnTo>
                <a:lnTo>
                  <a:pt x="4645" y="12314"/>
                </a:lnTo>
                <a:lnTo>
                  <a:pt x="4598" y="12360"/>
                </a:lnTo>
                <a:lnTo>
                  <a:pt x="4550" y="12407"/>
                </a:lnTo>
                <a:lnTo>
                  <a:pt x="4502" y="12453"/>
                </a:lnTo>
                <a:lnTo>
                  <a:pt x="4454" y="12498"/>
                </a:lnTo>
                <a:lnTo>
                  <a:pt x="4404" y="12542"/>
                </a:lnTo>
                <a:lnTo>
                  <a:pt x="4354" y="12585"/>
                </a:lnTo>
                <a:lnTo>
                  <a:pt x="4303" y="12629"/>
                </a:lnTo>
                <a:lnTo>
                  <a:pt x="4252" y="12671"/>
                </a:lnTo>
                <a:lnTo>
                  <a:pt x="4200" y="12713"/>
                </a:lnTo>
                <a:lnTo>
                  <a:pt x="4148" y="12753"/>
                </a:lnTo>
                <a:lnTo>
                  <a:pt x="4095" y="12794"/>
                </a:lnTo>
                <a:lnTo>
                  <a:pt x="4041" y="12834"/>
                </a:lnTo>
                <a:lnTo>
                  <a:pt x="3986" y="12872"/>
                </a:lnTo>
                <a:lnTo>
                  <a:pt x="3931" y="12910"/>
                </a:lnTo>
                <a:lnTo>
                  <a:pt x="3876" y="12947"/>
                </a:lnTo>
                <a:lnTo>
                  <a:pt x="3819" y="12984"/>
                </a:lnTo>
                <a:lnTo>
                  <a:pt x="3762" y="13019"/>
                </a:lnTo>
                <a:lnTo>
                  <a:pt x="3705" y="13054"/>
                </a:lnTo>
                <a:lnTo>
                  <a:pt x="3646" y="13088"/>
                </a:lnTo>
                <a:lnTo>
                  <a:pt x="3588" y="13121"/>
                </a:lnTo>
                <a:lnTo>
                  <a:pt x="3528" y="13154"/>
                </a:lnTo>
                <a:lnTo>
                  <a:pt x="3468" y="13186"/>
                </a:lnTo>
                <a:lnTo>
                  <a:pt x="3407" y="13216"/>
                </a:lnTo>
                <a:lnTo>
                  <a:pt x="3346" y="13246"/>
                </a:lnTo>
                <a:lnTo>
                  <a:pt x="3284" y="13275"/>
                </a:lnTo>
                <a:lnTo>
                  <a:pt x="3221" y="13303"/>
                </a:lnTo>
                <a:lnTo>
                  <a:pt x="3158" y="13331"/>
                </a:lnTo>
                <a:lnTo>
                  <a:pt x="3158" y="13331"/>
                </a:lnTo>
                <a:lnTo>
                  <a:pt x="3111" y="13350"/>
                </a:lnTo>
                <a:lnTo>
                  <a:pt x="3064" y="13369"/>
                </a:lnTo>
                <a:lnTo>
                  <a:pt x="3018" y="13387"/>
                </a:lnTo>
                <a:lnTo>
                  <a:pt x="2970" y="13404"/>
                </a:lnTo>
                <a:lnTo>
                  <a:pt x="2923" y="13421"/>
                </a:lnTo>
                <a:lnTo>
                  <a:pt x="2876" y="13437"/>
                </a:lnTo>
                <a:lnTo>
                  <a:pt x="2829" y="13453"/>
                </a:lnTo>
                <a:lnTo>
                  <a:pt x="2781" y="13468"/>
                </a:lnTo>
                <a:lnTo>
                  <a:pt x="2686" y="13497"/>
                </a:lnTo>
                <a:lnTo>
                  <a:pt x="2590" y="13523"/>
                </a:lnTo>
                <a:lnTo>
                  <a:pt x="2494" y="13546"/>
                </a:lnTo>
                <a:lnTo>
                  <a:pt x="2397" y="13567"/>
                </a:lnTo>
                <a:lnTo>
                  <a:pt x="2301" y="13587"/>
                </a:lnTo>
                <a:lnTo>
                  <a:pt x="2203" y="13604"/>
                </a:lnTo>
                <a:lnTo>
                  <a:pt x="2107" y="13619"/>
                </a:lnTo>
                <a:lnTo>
                  <a:pt x="2008" y="13632"/>
                </a:lnTo>
                <a:lnTo>
                  <a:pt x="1910" y="13643"/>
                </a:lnTo>
                <a:lnTo>
                  <a:pt x="1812" y="13652"/>
                </a:lnTo>
                <a:lnTo>
                  <a:pt x="1714" y="13659"/>
                </a:lnTo>
                <a:lnTo>
                  <a:pt x="1616" y="13665"/>
                </a:lnTo>
                <a:lnTo>
                  <a:pt x="1516" y="13669"/>
                </a:lnTo>
                <a:lnTo>
                  <a:pt x="1418" y="13672"/>
                </a:lnTo>
                <a:lnTo>
                  <a:pt x="1319" y="13673"/>
                </a:lnTo>
                <a:lnTo>
                  <a:pt x="1220" y="13672"/>
                </a:lnTo>
                <a:lnTo>
                  <a:pt x="1121" y="13668"/>
                </a:lnTo>
                <a:lnTo>
                  <a:pt x="1021" y="13664"/>
                </a:lnTo>
                <a:lnTo>
                  <a:pt x="922" y="13659"/>
                </a:lnTo>
                <a:lnTo>
                  <a:pt x="823" y="13652"/>
                </a:lnTo>
                <a:lnTo>
                  <a:pt x="724" y="13644"/>
                </a:lnTo>
                <a:lnTo>
                  <a:pt x="625" y="13635"/>
                </a:lnTo>
                <a:lnTo>
                  <a:pt x="526" y="13625"/>
                </a:lnTo>
                <a:lnTo>
                  <a:pt x="427" y="13614"/>
                </a:lnTo>
                <a:lnTo>
                  <a:pt x="327" y="13601"/>
                </a:lnTo>
                <a:lnTo>
                  <a:pt x="229" y="13588"/>
                </a:lnTo>
                <a:lnTo>
                  <a:pt x="130" y="13573"/>
                </a:lnTo>
                <a:lnTo>
                  <a:pt x="32" y="13558"/>
                </a:lnTo>
                <a:lnTo>
                  <a:pt x="32" y="13558"/>
                </a:lnTo>
                <a:close/>
              </a:path>
            </a:pathLst>
          </a:custGeom>
          <a:solidFill>
            <a:srgbClr val="4F5858"/>
          </a:solidFill>
          <a:ln>
            <a:noFill/>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17" name="Freeform 16">
            <a:extLst>
              <a:ext uri="{FF2B5EF4-FFF2-40B4-BE49-F238E27FC236}">
                <a16:creationId xmlns:a16="http://schemas.microsoft.com/office/drawing/2014/main" id="{D25EBECE-8F04-4645-82BF-7EF25543FBC0}"/>
              </a:ext>
            </a:extLst>
          </p:cNvPr>
          <p:cNvSpPr>
            <a:spLocks/>
          </p:cNvSpPr>
          <p:nvPr/>
        </p:nvSpPr>
        <p:spPr bwMode="auto">
          <a:xfrm>
            <a:off x="2980801" y="8793379"/>
            <a:ext cx="4991842" cy="2100422"/>
          </a:xfrm>
          <a:custGeom>
            <a:avLst/>
            <a:gdLst>
              <a:gd name="T0" fmla="*/ 18 w 14013"/>
              <a:gd name="T1" fmla="*/ 1202 h 5897"/>
              <a:gd name="T2" fmla="*/ 131 w 14013"/>
              <a:gd name="T3" fmla="*/ 1311 h 5897"/>
              <a:gd name="T4" fmla="*/ 301 w 14013"/>
              <a:gd name="T5" fmla="*/ 1392 h 5897"/>
              <a:gd name="T6" fmla="*/ 608 w 14013"/>
              <a:gd name="T7" fmla="*/ 1466 h 5897"/>
              <a:gd name="T8" fmla="*/ 761 w 14013"/>
              <a:gd name="T9" fmla="*/ 1463 h 5897"/>
              <a:gd name="T10" fmla="*/ 1064 w 14013"/>
              <a:gd name="T11" fmla="*/ 1383 h 5897"/>
              <a:gd name="T12" fmla="*/ 1368 w 14013"/>
              <a:gd name="T13" fmla="*/ 1218 h 5897"/>
              <a:gd name="T14" fmla="*/ 1848 w 14013"/>
              <a:gd name="T15" fmla="*/ 859 h 5897"/>
              <a:gd name="T16" fmla="*/ 2117 w 14013"/>
              <a:gd name="T17" fmla="*/ 666 h 5897"/>
              <a:gd name="T18" fmla="*/ 2409 w 14013"/>
              <a:gd name="T19" fmla="*/ 500 h 5897"/>
              <a:gd name="T20" fmla="*/ 2945 w 14013"/>
              <a:gd name="T21" fmla="*/ 276 h 5897"/>
              <a:gd name="T22" fmla="*/ 3500 w 14013"/>
              <a:gd name="T23" fmla="*/ 116 h 5897"/>
              <a:gd name="T24" fmla="*/ 4184 w 14013"/>
              <a:gd name="T25" fmla="*/ 12 h 5897"/>
              <a:gd name="T26" fmla="*/ 4873 w 14013"/>
              <a:gd name="T27" fmla="*/ 15 h 5897"/>
              <a:gd name="T28" fmla="*/ 5502 w 14013"/>
              <a:gd name="T29" fmla="*/ 118 h 5897"/>
              <a:gd name="T30" fmla="*/ 5832 w 14013"/>
              <a:gd name="T31" fmla="*/ 213 h 5897"/>
              <a:gd name="T32" fmla="*/ 6154 w 14013"/>
              <a:gd name="T33" fmla="*/ 340 h 5897"/>
              <a:gd name="T34" fmla="*/ 6466 w 14013"/>
              <a:gd name="T35" fmla="*/ 496 h 5897"/>
              <a:gd name="T36" fmla="*/ 7554 w 14013"/>
              <a:gd name="T37" fmla="*/ 1110 h 5897"/>
              <a:gd name="T38" fmla="*/ 8258 w 14013"/>
              <a:gd name="T39" fmla="*/ 1466 h 5897"/>
              <a:gd name="T40" fmla="*/ 8983 w 14013"/>
              <a:gd name="T41" fmla="*/ 1760 h 5897"/>
              <a:gd name="T42" fmla="*/ 9578 w 14013"/>
              <a:gd name="T43" fmla="*/ 1926 h 5897"/>
              <a:gd name="T44" fmla="*/ 9970 w 14013"/>
              <a:gd name="T45" fmla="*/ 1994 h 5897"/>
              <a:gd name="T46" fmla="*/ 10375 w 14013"/>
              <a:gd name="T47" fmla="*/ 2030 h 5897"/>
              <a:gd name="T48" fmla="*/ 10795 w 14013"/>
              <a:gd name="T49" fmla="*/ 2028 h 5897"/>
              <a:gd name="T50" fmla="*/ 11229 w 14013"/>
              <a:gd name="T51" fmla="*/ 1984 h 5897"/>
              <a:gd name="T52" fmla="*/ 11682 w 14013"/>
              <a:gd name="T53" fmla="*/ 1897 h 5897"/>
              <a:gd name="T54" fmla="*/ 12153 w 14013"/>
              <a:gd name="T55" fmla="*/ 1759 h 5897"/>
              <a:gd name="T56" fmla="*/ 12645 w 14013"/>
              <a:gd name="T57" fmla="*/ 1569 h 5897"/>
              <a:gd name="T58" fmla="*/ 13158 w 14013"/>
              <a:gd name="T59" fmla="*/ 1323 h 5897"/>
              <a:gd name="T60" fmla="*/ 13695 w 14013"/>
              <a:gd name="T61" fmla="*/ 1016 h 5897"/>
              <a:gd name="T62" fmla="*/ 13991 w 14013"/>
              <a:gd name="T63" fmla="*/ 830 h 5897"/>
              <a:gd name="T64" fmla="*/ 13883 w 14013"/>
              <a:gd name="T65" fmla="*/ 977 h 5897"/>
              <a:gd name="T66" fmla="*/ 13716 w 14013"/>
              <a:gd name="T67" fmla="*/ 1296 h 5897"/>
              <a:gd name="T68" fmla="*/ 13398 w 14013"/>
              <a:gd name="T69" fmla="*/ 1742 h 5897"/>
              <a:gd name="T70" fmla="*/ 12936 w 14013"/>
              <a:gd name="T71" fmla="*/ 2302 h 5897"/>
              <a:gd name="T72" fmla="*/ 12467 w 14013"/>
              <a:gd name="T73" fmla="*/ 2797 h 5897"/>
              <a:gd name="T74" fmla="*/ 11768 w 14013"/>
              <a:gd name="T75" fmla="*/ 3430 h 5897"/>
              <a:gd name="T76" fmla="*/ 11009 w 14013"/>
              <a:gd name="T77" fmla="*/ 4009 h 5897"/>
              <a:gd name="T78" fmla="*/ 10197 w 14013"/>
              <a:gd name="T79" fmla="*/ 4521 h 5897"/>
              <a:gd name="T80" fmla="*/ 9343 w 14013"/>
              <a:gd name="T81" fmla="*/ 4965 h 5897"/>
              <a:gd name="T82" fmla="*/ 8453 w 14013"/>
              <a:gd name="T83" fmla="*/ 5330 h 5897"/>
              <a:gd name="T84" fmla="*/ 7536 w 14013"/>
              <a:gd name="T85" fmla="*/ 5610 h 5897"/>
              <a:gd name="T86" fmla="*/ 6601 w 14013"/>
              <a:gd name="T87" fmla="*/ 5799 h 5897"/>
              <a:gd name="T88" fmla="*/ 5655 w 14013"/>
              <a:gd name="T89" fmla="*/ 5890 h 5897"/>
              <a:gd name="T90" fmla="*/ 4843 w 14013"/>
              <a:gd name="T91" fmla="*/ 5884 h 5897"/>
              <a:gd name="T92" fmla="*/ 4371 w 14013"/>
              <a:gd name="T93" fmla="*/ 5840 h 5897"/>
              <a:gd name="T94" fmla="*/ 3906 w 14013"/>
              <a:gd name="T95" fmla="*/ 5759 h 5897"/>
              <a:gd name="T96" fmla="*/ 3452 w 14013"/>
              <a:gd name="T97" fmla="*/ 5643 h 5897"/>
              <a:gd name="T98" fmla="*/ 3011 w 14013"/>
              <a:gd name="T99" fmla="*/ 5489 h 5897"/>
              <a:gd name="T100" fmla="*/ 2588 w 14013"/>
              <a:gd name="T101" fmla="*/ 5298 h 5897"/>
              <a:gd name="T102" fmla="*/ 2185 w 14013"/>
              <a:gd name="T103" fmla="*/ 5068 h 5897"/>
              <a:gd name="T104" fmla="*/ 1804 w 14013"/>
              <a:gd name="T105" fmla="*/ 4800 h 5897"/>
              <a:gd name="T106" fmla="*/ 1450 w 14013"/>
              <a:gd name="T107" fmla="*/ 4491 h 5897"/>
              <a:gd name="T108" fmla="*/ 1126 w 14013"/>
              <a:gd name="T109" fmla="*/ 4142 h 5897"/>
              <a:gd name="T110" fmla="*/ 930 w 14013"/>
              <a:gd name="T111" fmla="*/ 3888 h 5897"/>
              <a:gd name="T112" fmla="*/ 645 w 14013"/>
              <a:gd name="T113" fmla="*/ 3423 h 5897"/>
              <a:gd name="T114" fmla="*/ 367 w 14013"/>
              <a:gd name="T115" fmla="*/ 2792 h 5897"/>
              <a:gd name="T116" fmla="*/ 171 w 14013"/>
              <a:gd name="T117" fmla="*/ 2128 h 5897"/>
              <a:gd name="T118" fmla="*/ 40 w 14013"/>
              <a:gd name="T119" fmla="*/ 1443 h 5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013" h="5897">
                <a:moveTo>
                  <a:pt x="0" y="1148"/>
                </a:moveTo>
                <a:lnTo>
                  <a:pt x="0" y="1148"/>
                </a:lnTo>
                <a:lnTo>
                  <a:pt x="2" y="1157"/>
                </a:lnTo>
                <a:lnTo>
                  <a:pt x="4" y="1166"/>
                </a:lnTo>
                <a:lnTo>
                  <a:pt x="7" y="1175"/>
                </a:lnTo>
                <a:lnTo>
                  <a:pt x="10" y="1184"/>
                </a:lnTo>
                <a:lnTo>
                  <a:pt x="18" y="1202"/>
                </a:lnTo>
                <a:lnTo>
                  <a:pt x="29" y="1219"/>
                </a:lnTo>
                <a:lnTo>
                  <a:pt x="41" y="1235"/>
                </a:lnTo>
                <a:lnTo>
                  <a:pt x="56" y="1251"/>
                </a:lnTo>
                <a:lnTo>
                  <a:pt x="73" y="1267"/>
                </a:lnTo>
                <a:lnTo>
                  <a:pt x="91" y="1282"/>
                </a:lnTo>
                <a:lnTo>
                  <a:pt x="110" y="1296"/>
                </a:lnTo>
                <a:lnTo>
                  <a:pt x="131" y="1311"/>
                </a:lnTo>
                <a:lnTo>
                  <a:pt x="152" y="1324"/>
                </a:lnTo>
                <a:lnTo>
                  <a:pt x="175" y="1337"/>
                </a:lnTo>
                <a:lnTo>
                  <a:pt x="199" y="1349"/>
                </a:lnTo>
                <a:lnTo>
                  <a:pt x="223" y="1361"/>
                </a:lnTo>
                <a:lnTo>
                  <a:pt x="250" y="1372"/>
                </a:lnTo>
                <a:lnTo>
                  <a:pt x="275" y="1382"/>
                </a:lnTo>
                <a:lnTo>
                  <a:pt x="301" y="1392"/>
                </a:lnTo>
                <a:lnTo>
                  <a:pt x="327" y="1402"/>
                </a:lnTo>
                <a:lnTo>
                  <a:pt x="380" y="1419"/>
                </a:lnTo>
                <a:lnTo>
                  <a:pt x="432" y="1433"/>
                </a:lnTo>
                <a:lnTo>
                  <a:pt x="482" y="1445"/>
                </a:lnTo>
                <a:lnTo>
                  <a:pt x="528" y="1455"/>
                </a:lnTo>
                <a:lnTo>
                  <a:pt x="571" y="1462"/>
                </a:lnTo>
                <a:lnTo>
                  <a:pt x="608" y="1466"/>
                </a:lnTo>
                <a:lnTo>
                  <a:pt x="639" y="1468"/>
                </a:lnTo>
                <a:lnTo>
                  <a:pt x="639" y="1468"/>
                </a:lnTo>
                <a:lnTo>
                  <a:pt x="664" y="1468"/>
                </a:lnTo>
                <a:lnTo>
                  <a:pt x="688" y="1468"/>
                </a:lnTo>
                <a:lnTo>
                  <a:pt x="713" y="1467"/>
                </a:lnTo>
                <a:lnTo>
                  <a:pt x="737" y="1465"/>
                </a:lnTo>
                <a:lnTo>
                  <a:pt x="761" y="1463"/>
                </a:lnTo>
                <a:lnTo>
                  <a:pt x="786" y="1460"/>
                </a:lnTo>
                <a:lnTo>
                  <a:pt x="834" y="1452"/>
                </a:lnTo>
                <a:lnTo>
                  <a:pt x="881" y="1442"/>
                </a:lnTo>
                <a:lnTo>
                  <a:pt x="927" y="1430"/>
                </a:lnTo>
                <a:lnTo>
                  <a:pt x="974" y="1416"/>
                </a:lnTo>
                <a:lnTo>
                  <a:pt x="1019" y="1400"/>
                </a:lnTo>
                <a:lnTo>
                  <a:pt x="1064" y="1383"/>
                </a:lnTo>
                <a:lnTo>
                  <a:pt x="1109" y="1364"/>
                </a:lnTo>
                <a:lnTo>
                  <a:pt x="1154" y="1343"/>
                </a:lnTo>
                <a:lnTo>
                  <a:pt x="1197" y="1320"/>
                </a:lnTo>
                <a:lnTo>
                  <a:pt x="1241" y="1296"/>
                </a:lnTo>
                <a:lnTo>
                  <a:pt x="1283" y="1271"/>
                </a:lnTo>
                <a:lnTo>
                  <a:pt x="1327" y="1245"/>
                </a:lnTo>
                <a:lnTo>
                  <a:pt x="1368" y="1218"/>
                </a:lnTo>
                <a:lnTo>
                  <a:pt x="1410" y="1191"/>
                </a:lnTo>
                <a:lnTo>
                  <a:pt x="1451" y="1162"/>
                </a:lnTo>
                <a:lnTo>
                  <a:pt x="1493" y="1133"/>
                </a:lnTo>
                <a:lnTo>
                  <a:pt x="1533" y="1102"/>
                </a:lnTo>
                <a:lnTo>
                  <a:pt x="1613" y="1042"/>
                </a:lnTo>
                <a:lnTo>
                  <a:pt x="1693" y="981"/>
                </a:lnTo>
                <a:lnTo>
                  <a:pt x="1848" y="859"/>
                </a:lnTo>
                <a:lnTo>
                  <a:pt x="1924" y="801"/>
                </a:lnTo>
                <a:lnTo>
                  <a:pt x="1962" y="773"/>
                </a:lnTo>
                <a:lnTo>
                  <a:pt x="2000" y="745"/>
                </a:lnTo>
                <a:lnTo>
                  <a:pt x="2000" y="745"/>
                </a:lnTo>
                <a:lnTo>
                  <a:pt x="2039" y="718"/>
                </a:lnTo>
                <a:lnTo>
                  <a:pt x="2078" y="692"/>
                </a:lnTo>
                <a:lnTo>
                  <a:pt x="2117" y="666"/>
                </a:lnTo>
                <a:lnTo>
                  <a:pt x="2157" y="641"/>
                </a:lnTo>
                <a:lnTo>
                  <a:pt x="2199" y="616"/>
                </a:lnTo>
                <a:lnTo>
                  <a:pt x="2240" y="592"/>
                </a:lnTo>
                <a:lnTo>
                  <a:pt x="2281" y="567"/>
                </a:lnTo>
                <a:lnTo>
                  <a:pt x="2323" y="544"/>
                </a:lnTo>
                <a:lnTo>
                  <a:pt x="2367" y="522"/>
                </a:lnTo>
                <a:lnTo>
                  <a:pt x="2409" y="500"/>
                </a:lnTo>
                <a:lnTo>
                  <a:pt x="2452" y="479"/>
                </a:lnTo>
                <a:lnTo>
                  <a:pt x="2495" y="458"/>
                </a:lnTo>
                <a:lnTo>
                  <a:pt x="2584" y="418"/>
                </a:lnTo>
                <a:lnTo>
                  <a:pt x="2672" y="379"/>
                </a:lnTo>
                <a:lnTo>
                  <a:pt x="2763" y="342"/>
                </a:lnTo>
                <a:lnTo>
                  <a:pt x="2853" y="308"/>
                </a:lnTo>
                <a:lnTo>
                  <a:pt x="2945" y="276"/>
                </a:lnTo>
                <a:lnTo>
                  <a:pt x="3036" y="245"/>
                </a:lnTo>
                <a:lnTo>
                  <a:pt x="3128" y="215"/>
                </a:lnTo>
                <a:lnTo>
                  <a:pt x="3219" y="188"/>
                </a:lnTo>
                <a:lnTo>
                  <a:pt x="3312" y="163"/>
                </a:lnTo>
                <a:lnTo>
                  <a:pt x="3404" y="139"/>
                </a:lnTo>
                <a:lnTo>
                  <a:pt x="3404" y="139"/>
                </a:lnTo>
                <a:lnTo>
                  <a:pt x="3500" y="116"/>
                </a:lnTo>
                <a:lnTo>
                  <a:pt x="3597" y="95"/>
                </a:lnTo>
                <a:lnTo>
                  <a:pt x="3694" y="76"/>
                </a:lnTo>
                <a:lnTo>
                  <a:pt x="3792" y="59"/>
                </a:lnTo>
                <a:lnTo>
                  <a:pt x="3889" y="43"/>
                </a:lnTo>
                <a:lnTo>
                  <a:pt x="3987" y="31"/>
                </a:lnTo>
                <a:lnTo>
                  <a:pt x="4085" y="20"/>
                </a:lnTo>
                <a:lnTo>
                  <a:pt x="4184" y="12"/>
                </a:lnTo>
                <a:lnTo>
                  <a:pt x="4283" y="5"/>
                </a:lnTo>
                <a:lnTo>
                  <a:pt x="4381" y="1"/>
                </a:lnTo>
                <a:lnTo>
                  <a:pt x="4480" y="0"/>
                </a:lnTo>
                <a:lnTo>
                  <a:pt x="4578" y="0"/>
                </a:lnTo>
                <a:lnTo>
                  <a:pt x="4677" y="3"/>
                </a:lnTo>
                <a:lnTo>
                  <a:pt x="4774" y="7"/>
                </a:lnTo>
                <a:lnTo>
                  <a:pt x="4873" y="15"/>
                </a:lnTo>
                <a:lnTo>
                  <a:pt x="4970" y="24"/>
                </a:lnTo>
                <a:lnTo>
                  <a:pt x="5068" y="36"/>
                </a:lnTo>
                <a:lnTo>
                  <a:pt x="5166" y="50"/>
                </a:lnTo>
                <a:lnTo>
                  <a:pt x="5262" y="67"/>
                </a:lnTo>
                <a:lnTo>
                  <a:pt x="5359" y="85"/>
                </a:lnTo>
                <a:lnTo>
                  <a:pt x="5454" y="106"/>
                </a:lnTo>
                <a:lnTo>
                  <a:pt x="5502" y="118"/>
                </a:lnTo>
                <a:lnTo>
                  <a:pt x="5550" y="129"/>
                </a:lnTo>
                <a:lnTo>
                  <a:pt x="5597" y="142"/>
                </a:lnTo>
                <a:lnTo>
                  <a:pt x="5644" y="155"/>
                </a:lnTo>
                <a:lnTo>
                  <a:pt x="5692" y="169"/>
                </a:lnTo>
                <a:lnTo>
                  <a:pt x="5739" y="183"/>
                </a:lnTo>
                <a:lnTo>
                  <a:pt x="5786" y="198"/>
                </a:lnTo>
                <a:lnTo>
                  <a:pt x="5832" y="213"/>
                </a:lnTo>
                <a:lnTo>
                  <a:pt x="5879" y="231"/>
                </a:lnTo>
                <a:lnTo>
                  <a:pt x="5926" y="247"/>
                </a:lnTo>
                <a:lnTo>
                  <a:pt x="5971" y="265"/>
                </a:lnTo>
                <a:lnTo>
                  <a:pt x="6017" y="282"/>
                </a:lnTo>
                <a:lnTo>
                  <a:pt x="6064" y="301"/>
                </a:lnTo>
                <a:lnTo>
                  <a:pt x="6109" y="320"/>
                </a:lnTo>
                <a:lnTo>
                  <a:pt x="6154" y="340"/>
                </a:lnTo>
                <a:lnTo>
                  <a:pt x="6199" y="360"/>
                </a:lnTo>
                <a:lnTo>
                  <a:pt x="6245" y="381"/>
                </a:lnTo>
                <a:lnTo>
                  <a:pt x="6289" y="403"/>
                </a:lnTo>
                <a:lnTo>
                  <a:pt x="6333" y="426"/>
                </a:lnTo>
                <a:lnTo>
                  <a:pt x="6377" y="449"/>
                </a:lnTo>
                <a:lnTo>
                  <a:pt x="6422" y="472"/>
                </a:lnTo>
                <a:lnTo>
                  <a:pt x="6466" y="496"/>
                </a:lnTo>
                <a:lnTo>
                  <a:pt x="6466" y="496"/>
                </a:lnTo>
                <a:lnTo>
                  <a:pt x="6664" y="609"/>
                </a:lnTo>
                <a:lnTo>
                  <a:pt x="6861" y="721"/>
                </a:lnTo>
                <a:lnTo>
                  <a:pt x="7059" y="834"/>
                </a:lnTo>
                <a:lnTo>
                  <a:pt x="7256" y="945"/>
                </a:lnTo>
                <a:lnTo>
                  <a:pt x="7455" y="1056"/>
                </a:lnTo>
                <a:lnTo>
                  <a:pt x="7554" y="1110"/>
                </a:lnTo>
                <a:lnTo>
                  <a:pt x="7654" y="1164"/>
                </a:lnTo>
                <a:lnTo>
                  <a:pt x="7753" y="1216"/>
                </a:lnTo>
                <a:lnTo>
                  <a:pt x="7854" y="1268"/>
                </a:lnTo>
                <a:lnTo>
                  <a:pt x="7954" y="1320"/>
                </a:lnTo>
                <a:lnTo>
                  <a:pt x="8055" y="1370"/>
                </a:lnTo>
                <a:lnTo>
                  <a:pt x="8157" y="1419"/>
                </a:lnTo>
                <a:lnTo>
                  <a:pt x="8258" y="1466"/>
                </a:lnTo>
                <a:lnTo>
                  <a:pt x="8360" y="1513"/>
                </a:lnTo>
                <a:lnTo>
                  <a:pt x="8462" y="1558"/>
                </a:lnTo>
                <a:lnTo>
                  <a:pt x="8565" y="1602"/>
                </a:lnTo>
                <a:lnTo>
                  <a:pt x="8668" y="1644"/>
                </a:lnTo>
                <a:lnTo>
                  <a:pt x="8773" y="1685"/>
                </a:lnTo>
                <a:lnTo>
                  <a:pt x="8878" y="1723"/>
                </a:lnTo>
                <a:lnTo>
                  <a:pt x="8983" y="1760"/>
                </a:lnTo>
                <a:lnTo>
                  <a:pt x="9090" y="1795"/>
                </a:lnTo>
                <a:lnTo>
                  <a:pt x="9196" y="1827"/>
                </a:lnTo>
                <a:lnTo>
                  <a:pt x="9305" y="1859"/>
                </a:lnTo>
                <a:lnTo>
                  <a:pt x="9414" y="1888"/>
                </a:lnTo>
                <a:lnTo>
                  <a:pt x="9468" y="1901"/>
                </a:lnTo>
                <a:lnTo>
                  <a:pt x="9523" y="1914"/>
                </a:lnTo>
                <a:lnTo>
                  <a:pt x="9578" y="1926"/>
                </a:lnTo>
                <a:lnTo>
                  <a:pt x="9633" y="1938"/>
                </a:lnTo>
                <a:lnTo>
                  <a:pt x="9689" y="1949"/>
                </a:lnTo>
                <a:lnTo>
                  <a:pt x="9745" y="1959"/>
                </a:lnTo>
                <a:lnTo>
                  <a:pt x="9801" y="1969"/>
                </a:lnTo>
                <a:lnTo>
                  <a:pt x="9857" y="1978"/>
                </a:lnTo>
                <a:lnTo>
                  <a:pt x="9914" y="1987"/>
                </a:lnTo>
                <a:lnTo>
                  <a:pt x="9970" y="1994"/>
                </a:lnTo>
                <a:lnTo>
                  <a:pt x="10027" y="2001"/>
                </a:lnTo>
                <a:lnTo>
                  <a:pt x="10084" y="2008"/>
                </a:lnTo>
                <a:lnTo>
                  <a:pt x="10142" y="2014"/>
                </a:lnTo>
                <a:lnTo>
                  <a:pt x="10200" y="2019"/>
                </a:lnTo>
                <a:lnTo>
                  <a:pt x="10258" y="2023"/>
                </a:lnTo>
                <a:lnTo>
                  <a:pt x="10317" y="2026"/>
                </a:lnTo>
                <a:lnTo>
                  <a:pt x="10375" y="2030"/>
                </a:lnTo>
                <a:lnTo>
                  <a:pt x="10434" y="2032"/>
                </a:lnTo>
                <a:lnTo>
                  <a:pt x="10494" y="2034"/>
                </a:lnTo>
                <a:lnTo>
                  <a:pt x="10553" y="2034"/>
                </a:lnTo>
                <a:lnTo>
                  <a:pt x="10612" y="2034"/>
                </a:lnTo>
                <a:lnTo>
                  <a:pt x="10673" y="2033"/>
                </a:lnTo>
                <a:lnTo>
                  <a:pt x="10733" y="2031"/>
                </a:lnTo>
                <a:lnTo>
                  <a:pt x="10795" y="2028"/>
                </a:lnTo>
                <a:lnTo>
                  <a:pt x="10856" y="2024"/>
                </a:lnTo>
                <a:lnTo>
                  <a:pt x="10917" y="2019"/>
                </a:lnTo>
                <a:lnTo>
                  <a:pt x="10979" y="2014"/>
                </a:lnTo>
                <a:lnTo>
                  <a:pt x="11041" y="2008"/>
                </a:lnTo>
                <a:lnTo>
                  <a:pt x="11103" y="2001"/>
                </a:lnTo>
                <a:lnTo>
                  <a:pt x="11167" y="1993"/>
                </a:lnTo>
                <a:lnTo>
                  <a:pt x="11229" y="1984"/>
                </a:lnTo>
                <a:lnTo>
                  <a:pt x="11293" y="1975"/>
                </a:lnTo>
                <a:lnTo>
                  <a:pt x="11357" y="1964"/>
                </a:lnTo>
                <a:lnTo>
                  <a:pt x="11421" y="1952"/>
                </a:lnTo>
                <a:lnTo>
                  <a:pt x="11485" y="1940"/>
                </a:lnTo>
                <a:lnTo>
                  <a:pt x="11551" y="1926"/>
                </a:lnTo>
                <a:lnTo>
                  <a:pt x="11616" y="1912"/>
                </a:lnTo>
                <a:lnTo>
                  <a:pt x="11682" y="1897"/>
                </a:lnTo>
                <a:lnTo>
                  <a:pt x="11748" y="1880"/>
                </a:lnTo>
                <a:lnTo>
                  <a:pt x="11814" y="1863"/>
                </a:lnTo>
                <a:lnTo>
                  <a:pt x="11882" y="1843"/>
                </a:lnTo>
                <a:lnTo>
                  <a:pt x="11948" y="1824"/>
                </a:lnTo>
                <a:lnTo>
                  <a:pt x="12016" y="1803"/>
                </a:lnTo>
                <a:lnTo>
                  <a:pt x="12085" y="1782"/>
                </a:lnTo>
                <a:lnTo>
                  <a:pt x="12153" y="1759"/>
                </a:lnTo>
                <a:lnTo>
                  <a:pt x="12222" y="1736"/>
                </a:lnTo>
                <a:lnTo>
                  <a:pt x="12291" y="1711"/>
                </a:lnTo>
                <a:lnTo>
                  <a:pt x="12361" y="1685"/>
                </a:lnTo>
                <a:lnTo>
                  <a:pt x="12431" y="1657"/>
                </a:lnTo>
                <a:lnTo>
                  <a:pt x="12502" y="1629"/>
                </a:lnTo>
                <a:lnTo>
                  <a:pt x="12573" y="1600"/>
                </a:lnTo>
                <a:lnTo>
                  <a:pt x="12645" y="1569"/>
                </a:lnTo>
                <a:lnTo>
                  <a:pt x="12716" y="1538"/>
                </a:lnTo>
                <a:lnTo>
                  <a:pt x="12789" y="1505"/>
                </a:lnTo>
                <a:lnTo>
                  <a:pt x="12862" y="1471"/>
                </a:lnTo>
                <a:lnTo>
                  <a:pt x="12936" y="1436"/>
                </a:lnTo>
                <a:lnTo>
                  <a:pt x="13009" y="1399"/>
                </a:lnTo>
                <a:lnTo>
                  <a:pt x="13084" y="1362"/>
                </a:lnTo>
                <a:lnTo>
                  <a:pt x="13158" y="1323"/>
                </a:lnTo>
                <a:lnTo>
                  <a:pt x="13233" y="1283"/>
                </a:lnTo>
                <a:lnTo>
                  <a:pt x="13309" y="1242"/>
                </a:lnTo>
                <a:lnTo>
                  <a:pt x="13385" y="1199"/>
                </a:lnTo>
                <a:lnTo>
                  <a:pt x="13462" y="1156"/>
                </a:lnTo>
                <a:lnTo>
                  <a:pt x="13539" y="1110"/>
                </a:lnTo>
                <a:lnTo>
                  <a:pt x="13617" y="1064"/>
                </a:lnTo>
                <a:lnTo>
                  <a:pt x="13695" y="1016"/>
                </a:lnTo>
                <a:lnTo>
                  <a:pt x="13774" y="968"/>
                </a:lnTo>
                <a:lnTo>
                  <a:pt x="13853" y="917"/>
                </a:lnTo>
                <a:lnTo>
                  <a:pt x="13933" y="865"/>
                </a:lnTo>
                <a:lnTo>
                  <a:pt x="14013" y="813"/>
                </a:lnTo>
                <a:lnTo>
                  <a:pt x="14013" y="813"/>
                </a:lnTo>
                <a:lnTo>
                  <a:pt x="14002" y="821"/>
                </a:lnTo>
                <a:lnTo>
                  <a:pt x="13991" y="830"/>
                </a:lnTo>
                <a:lnTo>
                  <a:pt x="13980" y="841"/>
                </a:lnTo>
                <a:lnTo>
                  <a:pt x="13969" y="852"/>
                </a:lnTo>
                <a:lnTo>
                  <a:pt x="13959" y="865"/>
                </a:lnTo>
                <a:lnTo>
                  <a:pt x="13947" y="878"/>
                </a:lnTo>
                <a:lnTo>
                  <a:pt x="13925" y="908"/>
                </a:lnTo>
                <a:lnTo>
                  <a:pt x="13904" y="941"/>
                </a:lnTo>
                <a:lnTo>
                  <a:pt x="13883" y="977"/>
                </a:lnTo>
                <a:lnTo>
                  <a:pt x="13863" y="1014"/>
                </a:lnTo>
                <a:lnTo>
                  <a:pt x="13843" y="1052"/>
                </a:lnTo>
                <a:lnTo>
                  <a:pt x="13804" y="1129"/>
                </a:lnTo>
                <a:lnTo>
                  <a:pt x="13766" y="1202"/>
                </a:lnTo>
                <a:lnTo>
                  <a:pt x="13749" y="1236"/>
                </a:lnTo>
                <a:lnTo>
                  <a:pt x="13732" y="1268"/>
                </a:lnTo>
                <a:lnTo>
                  <a:pt x="13716" y="1296"/>
                </a:lnTo>
                <a:lnTo>
                  <a:pt x="13701" y="1321"/>
                </a:lnTo>
                <a:lnTo>
                  <a:pt x="13701" y="1321"/>
                </a:lnTo>
                <a:lnTo>
                  <a:pt x="13643" y="1406"/>
                </a:lnTo>
                <a:lnTo>
                  <a:pt x="13582" y="1492"/>
                </a:lnTo>
                <a:lnTo>
                  <a:pt x="13522" y="1575"/>
                </a:lnTo>
                <a:lnTo>
                  <a:pt x="13461" y="1658"/>
                </a:lnTo>
                <a:lnTo>
                  <a:pt x="13398" y="1742"/>
                </a:lnTo>
                <a:lnTo>
                  <a:pt x="13335" y="1823"/>
                </a:lnTo>
                <a:lnTo>
                  <a:pt x="13271" y="1905"/>
                </a:lnTo>
                <a:lnTo>
                  <a:pt x="13205" y="1985"/>
                </a:lnTo>
                <a:lnTo>
                  <a:pt x="13139" y="2066"/>
                </a:lnTo>
                <a:lnTo>
                  <a:pt x="13071" y="2145"/>
                </a:lnTo>
                <a:lnTo>
                  <a:pt x="13004" y="2224"/>
                </a:lnTo>
                <a:lnTo>
                  <a:pt x="12936" y="2302"/>
                </a:lnTo>
                <a:lnTo>
                  <a:pt x="12866" y="2378"/>
                </a:lnTo>
                <a:lnTo>
                  <a:pt x="12797" y="2455"/>
                </a:lnTo>
                <a:lnTo>
                  <a:pt x="12726" y="2531"/>
                </a:lnTo>
                <a:lnTo>
                  <a:pt x="12654" y="2607"/>
                </a:lnTo>
                <a:lnTo>
                  <a:pt x="12654" y="2607"/>
                </a:lnTo>
                <a:lnTo>
                  <a:pt x="12562" y="2702"/>
                </a:lnTo>
                <a:lnTo>
                  <a:pt x="12467" y="2797"/>
                </a:lnTo>
                <a:lnTo>
                  <a:pt x="12370" y="2890"/>
                </a:lnTo>
                <a:lnTo>
                  <a:pt x="12274" y="2984"/>
                </a:lnTo>
                <a:lnTo>
                  <a:pt x="12175" y="3075"/>
                </a:lnTo>
                <a:lnTo>
                  <a:pt x="12075" y="3166"/>
                </a:lnTo>
                <a:lnTo>
                  <a:pt x="11974" y="3255"/>
                </a:lnTo>
                <a:lnTo>
                  <a:pt x="11872" y="3344"/>
                </a:lnTo>
                <a:lnTo>
                  <a:pt x="11768" y="3430"/>
                </a:lnTo>
                <a:lnTo>
                  <a:pt x="11662" y="3517"/>
                </a:lnTo>
                <a:lnTo>
                  <a:pt x="11557" y="3602"/>
                </a:lnTo>
                <a:lnTo>
                  <a:pt x="11449" y="3686"/>
                </a:lnTo>
                <a:lnTo>
                  <a:pt x="11341" y="3768"/>
                </a:lnTo>
                <a:lnTo>
                  <a:pt x="11231" y="3850"/>
                </a:lnTo>
                <a:lnTo>
                  <a:pt x="11120" y="3929"/>
                </a:lnTo>
                <a:lnTo>
                  <a:pt x="11009" y="4009"/>
                </a:lnTo>
                <a:lnTo>
                  <a:pt x="10896" y="4086"/>
                </a:lnTo>
                <a:lnTo>
                  <a:pt x="10781" y="4161"/>
                </a:lnTo>
                <a:lnTo>
                  <a:pt x="10667" y="4237"/>
                </a:lnTo>
                <a:lnTo>
                  <a:pt x="10551" y="4310"/>
                </a:lnTo>
                <a:lnTo>
                  <a:pt x="10433" y="4382"/>
                </a:lnTo>
                <a:lnTo>
                  <a:pt x="10316" y="4452"/>
                </a:lnTo>
                <a:lnTo>
                  <a:pt x="10197" y="4521"/>
                </a:lnTo>
                <a:lnTo>
                  <a:pt x="10077" y="4590"/>
                </a:lnTo>
                <a:lnTo>
                  <a:pt x="9958" y="4656"/>
                </a:lnTo>
                <a:lnTo>
                  <a:pt x="9836" y="4720"/>
                </a:lnTo>
                <a:lnTo>
                  <a:pt x="9714" y="4784"/>
                </a:lnTo>
                <a:lnTo>
                  <a:pt x="9591" y="4845"/>
                </a:lnTo>
                <a:lnTo>
                  <a:pt x="9467" y="4905"/>
                </a:lnTo>
                <a:lnTo>
                  <a:pt x="9343" y="4965"/>
                </a:lnTo>
                <a:lnTo>
                  <a:pt x="9218" y="5022"/>
                </a:lnTo>
                <a:lnTo>
                  <a:pt x="9092" y="5077"/>
                </a:lnTo>
                <a:lnTo>
                  <a:pt x="8965" y="5131"/>
                </a:lnTo>
                <a:lnTo>
                  <a:pt x="8838" y="5183"/>
                </a:lnTo>
                <a:lnTo>
                  <a:pt x="8711" y="5234"/>
                </a:lnTo>
                <a:lnTo>
                  <a:pt x="8582" y="5283"/>
                </a:lnTo>
                <a:lnTo>
                  <a:pt x="8453" y="5330"/>
                </a:lnTo>
                <a:lnTo>
                  <a:pt x="8323" y="5375"/>
                </a:lnTo>
                <a:lnTo>
                  <a:pt x="8194" y="5419"/>
                </a:lnTo>
                <a:lnTo>
                  <a:pt x="8063" y="5461"/>
                </a:lnTo>
                <a:lnTo>
                  <a:pt x="7932" y="5501"/>
                </a:lnTo>
                <a:lnTo>
                  <a:pt x="7801" y="5539"/>
                </a:lnTo>
                <a:lnTo>
                  <a:pt x="7669" y="5576"/>
                </a:lnTo>
                <a:lnTo>
                  <a:pt x="7536" y="5610"/>
                </a:lnTo>
                <a:lnTo>
                  <a:pt x="7403" y="5644"/>
                </a:lnTo>
                <a:lnTo>
                  <a:pt x="7270" y="5674"/>
                </a:lnTo>
                <a:lnTo>
                  <a:pt x="7137" y="5703"/>
                </a:lnTo>
                <a:lnTo>
                  <a:pt x="7004" y="5730"/>
                </a:lnTo>
                <a:lnTo>
                  <a:pt x="6869" y="5755"/>
                </a:lnTo>
                <a:lnTo>
                  <a:pt x="6735" y="5778"/>
                </a:lnTo>
                <a:lnTo>
                  <a:pt x="6601" y="5799"/>
                </a:lnTo>
                <a:lnTo>
                  <a:pt x="6466" y="5819"/>
                </a:lnTo>
                <a:lnTo>
                  <a:pt x="6331" y="5836"/>
                </a:lnTo>
                <a:lnTo>
                  <a:pt x="6196" y="5851"/>
                </a:lnTo>
                <a:lnTo>
                  <a:pt x="6062" y="5864"/>
                </a:lnTo>
                <a:lnTo>
                  <a:pt x="5926" y="5875"/>
                </a:lnTo>
                <a:lnTo>
                  <a:pt x="5791" y="5884"/>
                </a:lnTo>
                <a:lnTo>
                  <a:pt x="5655" y="5890"/>
                </a:lnTo>
                <a:lnTo>
                  <a:pt x="5520" y="5895"/>
                </a:lnTo>
                <a:lnTo>
                  <a:pt x="5385" y="5897"/>
                </a:lnTo>
                <a:lnTo>
                  <a:pt x="5249" y="5897"/>
                </a:lnTo>
                <a:lnTo>
                  <a:pt x="5113" y="5895"/>
                </a:lnTo>
                <a:lnTo>
                  <a:pt x="4978" y="5891"/>
                </a:lnTo>
                <a:lnTo>
                  <a:pt x="4843" y="5884"/>
                </a:lnTo>
                <a:lnTo>
                  <a:pt x="4843" y="5884"/>
                </a:lnTo>
                <a:lnTo>
                  <a:pt x="4775" y="5880"/>
                </a:lnTo>
                <a:lnTo>
                  <a:pt x="4707" y="5875"/>
                </a:lnTo>
                <a:lnTo>
                  <a:pt x="4640" y="5869"/>
                </a:lnTo>
                <a:lnTo>
                  <a:pt x="4572" y="5863"/>
                </a:lnTo>
                <a:lnTo>
                  <a:pt x="4505" y="5856"/>
                </a:lnTo>
                <a:lnTo>
                  <a:pt x="4437" y="5848"/>
                </a:lnTo>
                <a:lnTo>
                  <a:pt x="4371" y="5840"/>
                </a:lnTo>
                <a:lnTo>
                  <a:pt x="4304" y="5830"/>
                </a:lnTo>
                <a:lnTo>
                  <a:pt x="4237" y="5820"/>
                </a:lnTo>
                <a:lnTo>
                  <a:pt x="4171" y="5810"/>
                </a:lnTo>
                <a:lnTo>
                  <a:pt x="4105" y="5797"/>
                </a:lnTo>
                <a:lnTo>
                  <a:pt x="4038" y="5785"/>
                </a:lnTo>
                <a:lnTo>
                  <a:pt x="3972" y="5772"/>
                </a:lnTo>
                <a:lnTo>
                  <a:pt x="3906" y="5759"/>
                </a:lnTo>
                <a:lnTo>
                  <a:pt x="3840" y="5744"/>
                </a:lnTo>
                <a:lnTo>
                  <a:pt x="3775" y="5729"/>
                </a:lnTo>
                <a:lnTo>
                  <a:pt x="3710" y="5714"/>
                </a:lnTo>
                <a:lnTo>
                  <a:pt x="3645" y="5697"/>
                </a:lnTo>
                <a:lnTo>
                  <a:pt x="3581" y="5680"/>
                </a:lnTo>
                <a:lnTo>
                  <a:pt x="3516" y="5662"/>
                </a:lnTo>
                <a:lnTo>
                  <a:pt x="3452" y="5643"/>
                </a:lnTo>
                <a:lnTo>
                  <a:pt x="3388" y="5622"/>
                </a:lnTo>
                <a:lnTo>
                  <a:pt x="3324" y="5602"/>
                </a:lnTo>
                <a:lnTo>
                  <a:pt x="3262" y="5581"/>
                </a:lnTo>
                <a:lnTo>
                  <a:pt x="3198" y="5559"/>
                </a:lnTo>
                <a:lnTo>
                  <a:pt x="3136" y="5537"/>
                </a:lnTo>
                <a:lnTo>
                  <a:pt x="3074" y="5513"/>
                </a:lnTo>
                <a:lnTo>
                  <a:pt x="3011" y="5489"/>
                </a:lnTo>
                <a:lnTo>
                  <a:pt x="2950" y="5465"/>
                </a:lnTo>
                <a:lnTo>
                  <a:pt x="2889" y="5438"/>
                </a:lnTo>
                <a:lnTo>
                  <a:pt x="2827" y="5412"/>
                </a:lnTo>
                <a:lnTo>
                  <a:pt x="2767" y="5384"/>
                </a:lnTo>
                <a:lnTo>
                  <a:pt x="2707" y="5356"/>
                </a:lnTo>
                <a:lnTo>
                  <a:pt x="2647" y="5328"/>
                </a:lnTo>
                <a:lnTo>
                  <a:pt x="2588" y="5298"/>
                </a:lnTo>
                <a:lnTo>
                  <a:pt x="2529" y="5268"/>
                </a:lnTo>
                <a:lnTo>
                  <a:pt x="2470" y="5236"/>
                </a:lnTo>
                <a:lnTo>
                  <a:pt x="2413" y="5204"/>
                </a:lnTo>
                <a:lnTo>
                  <a:pt x="2355" y="5172"/>
                </a:lnTo>
                <a:lnTo>
                  <a:pt x="2297" y="5138"/>
                </a:lnTo>
                <a:lnTo>
                  <a:pt x="2241" y="5104"/>
                </a:lnTo>
                <a:lnTo>
                  <a:pt x="2185" y="5068"/>
                </a:lnTo>
                <a:lnTo>
                  <a:pt x="2128" y="5032"/>
                </a:lnTo>
                <a:lnTo>
                  <a:pt x="2073" y="4996"/>
                </a:lnTo>
                <a:lnTo>
                  <a:pt x="2019" y="4958"/>
                </a:lnTo>
                <a:lnTo>
                  <a:pt x="1964" y="4920"/>
                </a:lnTo>
                <a:lnTo>
                  <a:pt x="1910" y="4880"/>
                </a:lnTo>
                <a:lnTo>
                  <a:pt x="1857" y="4840"/>
                </a:lnTo>
                <a:lnTo>
                  <a:pt x="1804" y="4800"/>
                </a:lnTo>
                <a:lnTo>
                  <a:pt x="1752" y="4758"/>
                </a:lnTo>
                <a:lnTo>
                  <a:pt x="1700" y="4715"/>
                </a:lnTo>
                <a:lnTo>
                  <a:pt x="1650" y="4672"/>
                </a:lnTo>
                <a:lnTo>
                  <a:pt x="1598" y="4628"/>
                </a:lnTo>
                <a:lnTo>
                  <a:pt x="1549" y="4584"/>
                </a:lnTo>
                <a:lnTo>
                  <a:pt x="1499" y="4537"/>
                </a:lnTo>
                <a:lnTo>
                  <a:pt x="1450" y="4491"/>
                </a:lnTo>
                <a:lnTo>
                  <a:pt x="1402" y="4444"/>
                </a:lnTo>
                <a:lnTo>
                  <a:pt x="1355" y="4396"/>
                </a:lnTo>
                <a:lnTo>
                  <a:pt x="1308" y="4346"/>
                </a:lnTo>
                <a:lnTo>
                  <a:pt x="1261" y="4296"/>
                </a:lnTo>
                <a:lnTo>
                  <a:pt x="1215" y="4246"/>
                </a:lnTo>
                <a:lnTo>
                  <a:pt x="1171" y="4195"/>
                </a:lnTo>
                <a:lnTo>
                  <a:pt x="1126" y="4142"/>
                </a:lnTo>
                <a:lnTo>
                  <a:pt x="1082" y="4089"/>
                </a:lnTo>
                <a:lnTo>
                  <a:pt x="1082" y="4089"/>
                </a:lnTo>
                <a:lnTo>
                  <a:pt x="1051" y="4049"/>
                </a:lnTo>
                <a:lnTo>
                  <a:pt x="1020" y="4010"/>
                </a:lnTo>
                <a:lnTo>
                  <a:pt x="990" y="3969"/>
                </a:lnTo>
                <a:lnTo>
                  <a:pt x="960" y="3929"/>
                </a:lnTo>
                <a:lnTo>
                  <a:pt x="930" y="3888"/>
                </a:lnTo>
                <a:lnTo>
                  <a:pt x="902" y="3848"/>
                </a:lnTo>
                <a:lnTo>
                  <a:pt x="874" y="3806"/>
                </a:lnTo>
                <a:lnTo>
                  <a:pt x="846" y="3764"/>
                </a:lnTo>
                <a:lnTo>
                  <a:pt x="793" y="3681"/>
                </a:lnTo>
                <a:lnTo>
                  <a:pt x="741" y="3596"/>
                </a:lnTo>
                <a:lnTo>
                  <a:pt x="692" y="3510"/>
                </a:lnTo>
                <a:lnTo>
                  <a:pt x="645" y="3423"/>
                </a:lnTo>
                <a:lnTo>
                  <a:pt x="600" y="3336"/>
                </a:lnTo>
                <a:lnTo>
                  <a:pt x="556" y="3247"/>
                </a:lnTo>
                <a:lnTo>
                  <a:pt x="515" y="3158"/>
                </a:lnTo>
                <a:lnTo>
                  <a:pt x="475" y="3067"/>
                </a:lnTo>
                <a:lnTo>
                  <a:pt x="438" y="2976"/>
                </a:lnTo>
                <a:lnTo>
                  <a:pt x="401" y="2884"/>
                </a:lnTo>
                <a:lnTo>
                  <a:pt x="367" y="2792"/>
                </a:lnTo>
                <a:lnTo>
                  <a:pt x="334" y="2699"/>
                </a:lnTo>
                <a:lnTo>
                  <a:pt x="304" y="2605"/>
                </a:lnTo>
                <a:lnTo>
                  <a:pt x="274" y="2510"/>
                </a:lnTo>
                <a:lnTo>
                  <a:pt x="247" y="2416"/>
                </a:lnTo>
                <a:lnTo>
                  <a:pt x="219" y="2320"/>
                </a:lnTo>
                <a:lnTo>
                  <a:pt x="194" y="2225"/>
                </a:lnTo>
                <a:lnTo>
                  <a:pt x="171" y="2128"/>
                </a:lnTo>
                <a:lnTo>
                  <a:pt x="149" y="2032"/>
                </a:lnTo>
                <a:lnTo>
                  <a:pt x="128" y="1934"/>
                </a:lnTo>
                <a:lnTo>
                  <a:pt x="108" y="1836"/>
                </a:lnTo>
                <a:lnTo>
                  <a:pt x="90" y="1739"/>
                </a:lnTo>
                <a:lnTo>
                  <a:pt x="72" y="1640"/>
                </a:lnTo>
                <a:lnTo>
                  <a:pt x="55" y="1542"/>
                </a:lnTo>
                <a:lnTo>
                  <a:pt x="40" y="1443"/>
                </a:lnTo>
                <a:lnTo>
                  <a:pt x="26" y="1345"/>
                </a:lnTo>
                <a:lnTo>
                  <a:pt x="13" y="1246"/>
                </a:lnTo>
                <a:lnTo>
                  <a:pt x="0" y="1148"/>
                </a:lnTo>
                <a:lnTo>
                  <a:pt x="0" y="1148"/>
                </a:lnTo>
                <a:close/>
              </a:path>
            </a:pathLst>
          </a:custGeom>
          <a:solidFill>
            <a:srgbClr val="272A30"/>
          </a:solidFill>
          <a:ln>
            <a:noFill/>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15" name="Freeform 13">
            <a:extLst>
              <a:ext uri="{FF2B5EF4-FFF2-40B4-BE49-F238E27FC236}">
                <a16:creationId xmlns:a16="http://schemas.microsoft.com/office/drawing/2014/main" id="{ADD46B22-2141-1A4C-B4BA-E820FC51FF8E}"/>
              </a:ext>
            </a:extLst>
          </p:cNvPr>
          <p:cNvSpPr>
            <a:spLocks/>
          </p:cNvSpPr>
          <p:nvPr/>
        </p:nvSpPr>
        <p:spPr bwMode="auto">
          <a:xfrm>
            <a:off x="875035" y="6195912"/>
            <a:ext cx="2968026" cy="4614156"/>
          </a:xfrm>
          <a:custGeom>
            <a:avLst/>
            <a:gdLst>
              <a:gd name="T0" fmla="*/ 2920 w 8330"/>
              <a:gd name="T1" fmla="*/ 36 h 12948"/>
              <a:gd name="T2" fmla="*/ 2859 w 8330"/>
              <a:gd name="T3" fmla="*/ 180 h 12948"/>
              <a:gd name="T4" fmla="*/ 2844 w 8330"/>
              <a:gd name="T5" fmla="*/ 369 h 12948"/>
              <a:gd name="T6" fmla="*/ 2885 w 8330"/>
              <a:gd name="T7" fmla="*/ 682 h 12948"/>
              <a:gd name="T8" fmla="*/ 2944 w 8330"/>
              <a:gd name="T9" fmla="*/ 823 h 12948"/>
              <a:gd name="T10" fmla="*/ 3128 w 8330"/>
              <a:gd name="T11" fmla="*/ 1077 h 12948"/>
              <a:gd name="T12" fmla="*/ 3391 w 8330"/>
              <a:gd name="T13" fmla="*/ 1301 h 12948"/>
              <a:gd name="T14" fmla="*/ 3900 w 8330"/>
              <a:gd name="T15" fmla="*/ 1619 h 12948"/>
              <a:gd name="T16" fmla="*/ 4176 w 8330"/>
              <a:gd name="T17" fmla="*/ 1801 h 12948"/>
              <a:gd name="T18" fmla="*/ 4437 w 8330"/>
              <a:gd name="T19" fmla="*/ 2013 h 12948"/>
              <a:gd name="T20" fmla="*/ 4839 w 8330"/>
              <a:gd name="T21" fmla="*/ 2431 h 12948"/>
              <a:gd name="T22" fmla="*/ 5188 w 8330"/>
              <a:gd name="T23" fmla="*/ 2891 h 12948"/>
              <a:gd name="T24" fmla="*/ 5532 w 8330"/>
              <a:gd name="T25" fmla="*/ 3492 h 12948"/>
              <a:gd name="T26" fmla="*/ 5777 w 8330"/>
              <a:gd name="T27" fmla="*/ 4135 h 12948"/>
              <a:gd name="T28" fmla="*/ 5909 w 8330"/>
              <a:gd name="T29" fmla="*/ 4759 h 12948"/>
              <a:gd name="T30" fmla="*/ 5938 w 8330"/>
              <a:gd name="T31" fmla="*/ 5102 h 12948"/>
              <a:gd name="T32" fmla="*/ 5936 w 8330"/>
              <a:gd name="T33" fmla="*/ 5448 h 12948"/>
              <a:gd name="T34" fmla="*/ 5903 w 8330"/>
              <a:gd name="T35" fmla="*/ 5794 h 12948"/>
              <a:gd name="T36" fmla="*/ 5723 w 8330"/>
              <a:gd name="T37" fmla="*/ 7031 h 12948"/>
              <a:gd name="T38" fmla="*/ 5645 w 8330"/>
              <a:gd name="T39" fmla="*/ 7815 h 12948"/>
              <a:gd name="T40" fmla="*/ 5633 w 8330"/>
              <a:gd name="T41" fmla="*/ 8599 h 12948"/>
              <a:gd name="T42" fmla="*/ 5692 w 8330"/>
              <a:gd name="T43" fmla="*/ 9213 h 12948"/>
              <a:gd name="T44" fmla="*/ 5769 w 8330"/>
              <a:gd name="T45" fmla="*/ 9603 h 12948"/>
              <a:gd name="T46" fmla="*/ 5882 w 8330"/>
              <a:gd name="T47" fmla="*/ 9993 h 12948"/>
              <a:gd name="T48" fmla="*/ 6036 w 8330"/>
              <a:gd name="T49" fmla="*/ 10383 h 12948"/>
              <a:gd name="T50" fmla="*/ 6233 w 8330"/>
              <a:gd name="T51" fmla="*/ 10774 h 12948"/>
              <a:gd name="T52" fmla="*/ 6478 w 8330"/>
              <a:gd name="T53" fmla="*/ 11164 h 12948"/>
              <a:gd name="T54" fmla="*/ 6776 w 8330"/>
              <a:gd name="T55" fmla="*/ 11554 h 12948"/>
              <a:gd name="T56" fmla="*/ 7130 w 8330"/>
              <a:gd name="T57" fmla="*/ 11944 h 12948"/>
              <a:gd name="T58" fmla="*/ 7545 w 8330"/>
              <a:gd name="T59" fmla="*/ 12334 h 12948"/>
              <a:gd name="T60" fmla="*/ 8025 w 8330"/>
              <a:gd name="T61" fmla="*/ 12724 h 12948"/>
              <a:gd name="T62" fmla="*/ 8306 w 8330"/>
              <a:gd name="T63" fmla="*/ 12933 h 12948"/>
              <a:gd name="T64" fmla="*/ 8130 w 8330"/>
              <a:gd name="T65" fmla="*/ 12885 h 12948"/>
              <a:gd name="T66" fmla="*/ 7772 w 8330"/>
              <a:gd name="T67" fmla="*/ 12845 h 12948"/>
              <a:gd name="T68" fmla="*/ 7242 w 8330"/>
              <a:gd name="T69" fmla="*/ 12708 h 12948"/>
              <a:gd name="T70" fmla="*/ 6553 w 8330"/>
              <a:gd name="T71" fmla="*/ 12479 h 12948"/>
              <a:gd name="T72" fmla="*/ 5921 w 8330"/>
              <a:gd name="T73" fmla="*/ 12221 h 12948"/>
              <a:gd name="T74" fmla="*/ 5077 w 8330"/>
              <a:gd name="T75" fmla="*/ 11797 h 12948"/>
              <a:gd name="T76" fmla="*/ 4266 w 8330"/>
              <a:gd name="T77" fmla="*/ 11298 h 12948"/>
              <a:gd name="T78" fmla="*/ 3494 w 8330"/>
              <a:gd name="T79" fmla="*/ 10726 h 12948"/>
              <a:gd name="T80" fmla="*/ 2772 w 8330"/>
              <a:gd name="T81" fmla="*/ 10089 h 12948"/>
              <a:gd name="T82" fmla="*/ 2111 w 8330"/>
              <a:gd name="T83" fmla="*/ 9391 h 12948"/>
              <a:gd name="T84" fmla="*/ 1518 w 8330"/>
              <a:gd name="T85" fmla="*/ 8638 h 12948"/>
              <a:gd name="T86" fmla="*/ 1004 w 8330"/>
              <a:gd name="T87" fmla="*/ 7833 h 12948"/>
              <a:gd name="T88" fmla="*/ 579 w 8330"/>
              <a:gd name="T89" fmla="*/ 6984 h 12948"/>
              <a:gd name="T90" fmla="*/ 292 w 8330"/>
              <a:gd name="T91" fmla="*/ 6224 h 12948"/>
              <a:gd name="T92" fmla="*/ 164 w 8330"/>
              <a:gd name="T93" fmla="*/ 5768 h 12948"/>
              <a:gd name="T94" fmla="*/ 71 w 8330"/>
              <a:gd name="T95" fmla="*/ 5305 h 12948"/>
              <a:gd name="T96" fmla="*/ 16 w 8330"/>
              <a:gd name="T97" fmla="*/ 4840 h 12948"/>
              <a:gd name="T98" fmla="*/ 0 w 8330"/>
              <a:gd name="T99" fmla="*/ 4374 h 12948"/>
              <a:gd name="T100" fmla="*/ 26 w 8330"/>
              <a:gd name="T101" fmla="*/ 3909 h 12948"/>
              <a:gd name="T102" fmla="*/ 94 w 8330"/>
              <a:gd name="T103" fmla="*/ 3451 h 12948"/>
              <a:gd name="T104" fmla="*/ 208 w 8330"/>
              <a:gd name="T105" fmla="*/ 2999 h 12948"/>
              <a:gd name="T106" fmla="*/ 368 w 8330"/>
              <a:gd name="T107" fmla="*/ 2558 h 12948"/>
              <a:gd name="T108" fmla="*/ 577 w 8330"/>
              <a:gd name="T109" fmla="*/ 2130 h 12948"/>
              <a:gd name="T110" fmla="*/ 743 w 8330"/>
              <a:gd name="T111" fmla="*/ 1856 h 12948"/>
              <a:gd name="T112" fmla="*/ 1074 w 8330"/>
              <a:gd name="T113" fmla="*/ 1422 h 12948"/>
              <a:gd name="T114" fmla="*/ 1562 w 8330"/>
              <a:gd name="T115" fmla="*/ 935 h 12948"/>
              <a:gd name="T116" fmla="*/ 2111 w 8330"/>
              <a:gd name="T117" fmla="*/ 513 h 12948"/>
              <a:gd name="T118" fmla="*/ 2702 w 8330"/>
              <a:gd name="T119" fmla="*/ 144 h 12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30" h="12948">
                <a:moveTo>
                  <a:pt x="2964" y="0"/>
                </a:moveTo>
                <a:lnTo>
                  <a:pt x="2964" y="0"/>
                </a:lnTo>
                <a:lnTo>
                  <a:pt x="2956" y="5"/>
                </a:lnTo>
                <a:lnTo>
                  <a:pt x="2948" y="10"/>
                </a:lnTo>
                <a:lnTo>
                  <a:pt x="2940" y="16"/>
                </a:lnTo>
                <a:lnTo>
                  <a:pt x="2933" y="22"/>
                </a:lnTo>
                <a:lnTo>
                  <a:pt x="2920" y="36"/>
                </a:lnTo>
                <a:lnTo>
                  <a:pt x="2908" y="52"/>
                </a:lnTo>
                <a:lnTo>
                  <a:pt x="2897" y="70"/>
                </a:lnTo>
                <a:lnTo>
                  <a:pt x="2887" y="89"/>
                </a:lnTo>
                <a:lnTo>
                  <a:pt x="2879" y="110"/>
                </a:lnTo>
                <a:lnTo>
                  <a:pt x="2871" y="132"/>
                </a:lnTo>
                <a:lnTo>
                  <a:pt x="2865" y="156"/>
                </a:lnTo>
                <a:lnTo>
                  <a:pt x="2859" y="180"/>
                </a:lnTo>
                <a:lnTo>
                  <a:pt x="2855" y="205"/>
                </a:lnTo>
                <a:lnTo>
                  <a:pt x="2851" y="231"/>
                </a:lnTo>
                <a:lnTo>
                  <a:pt x="2848" y="258"/>
                </a:lnTo>
                <a:lnTo>
                  <a:pt x="2846" y="285"/>
                </a:lnTo>
                <a:lnTo>
                  <a:pt x="2845" y="312"/>
                </a:lnTo>
                <a:lnTo>
                  <a:pt x="2844" y="341"/>
                </a:lnTo>
                <a:lnTo>
                  <a:pt x="2844" y="369"/>
                </a:lnTo>
                <a:lnTo>
                  <a:pt x="2845" y="397"/>
                </a:lnTo>
                <a:lnTo>
                  <a:pt x="2848" y="452"/>
                </a:lnTo>
                <a:lnTo>
                  <a:pt x="2853" y="506"/>
                </a:lnTo>
                <a:lnTo>
                  <a:pt x="2860" y="557"/>
                </a:lnTo>
                <a:lnTo>
                  <a:pt x="2868" y="603"/>
                </a:lnTo>
                <a:lnTo>
                  <a:pt x="2876" y="645"/>
                </a:lnTo>
                <a:lnTo>
                  <a:pt x="2885" y="682"/>
                </a:lnTo>
                <a:lnTo>
                  <a:pt x="2895" y="711"/>
                </a:lnTo>
                <a:lnTo>
                  <a:pt x="2895" y="711"/>
                </a:lnTo>
                <a:lnTo>
                  <a:pt x="2903" y="734"/>
                </a:lnTo>
                <a:lnTo>
                  <a:pt x="2913" y="757"/>
                </a:lnTo>
                <a:lnTo>
                  <a:pt x="2922" y="779"/>
                </a:lnTo>
                <a:lnTo>
                  <a:pt x="2933" y="801"/>
                </a:lnTo>
                <a:lnTo>
                  <a:pt x="2944" y="823"/>
                </a:lnTo>
                <a:lnTo>
                  <a:pt x="2955" y="844"/>
                </a:lnTo>
                <a:lnTo>
                  <a:pt x="2980" y="887"/>
                </a:lnTo>
                <a:lnTo>
                  <a:pt x="3007" y="927"/>
                </a:lnTo>
                <a:lnTo>
                  <a:pt x="3035" y="966"/>
                </a:lnTo>
                <a:lnTo>
                  <a:pt x="3064" y="1004"/>
                </a:lnTo>
                <a:lnTo>
                  <a:pt x="3095" y="1042"/>
                </a:lnTo>
                <a:lnTo>
                  <a:pt x="3128" y="1077"/>
                </a:lnTo>
                <a:lnTo>
                  <a:pt x="3163" y="1112"/>
                </a:lnTo>
                <a:lnTo>
                  <a:pt x="3198" y="1146"/>
                </a:lnTo>
                <a:lnTo>
                  <a:pt x="3235" y="1178"/>
                </a:lnTo>
                <a:lnTo>
                  <a:pt x="3272" y="1210"/>
                </a:lnTo>
                <a:lnTo>
                  <a:pt x="3311" y="1242"/>
                </a:lnTo>
                <a:lnTo>
                  <a:pt x="3351" y="1272"/>
                </a:lnTo>
                <a:lnTo>
                  <a:pt x="3391" y="1301"/>
                </a:lnTo>
                <a:lnTo>
                  <a:pt x="3432" y="1330"/>
                </a:lnTo>
                <a:lnTo>
                  <a:pt x="3474" y="1358"/>
                </a:lnTo>
                <a:lnTo>
                  <a:pt x="3516" y="1386"/>
                </a:lnTo>
                <a:lnTo>
                  <a:pt x="3559" y="1414"/>
                </a:lnTo>
                <a:lnTo>
                  <a:pt x="3644" y="1466"/>
                </a:lnTo>
                <a:lnTo>
                  <a:pt x="3730" y="1518"/>
                </a:lnTo>
                <a:lnTo>
                  <a:pt x="3900" y="1619"/>
                </a:lnTo>
                <a:lnTo>
                  <a:pt x="3981" y="1669"/>
                </a:lnTo>
                <a:lnTo>
                  <a:pt x="4021" y="1694"/>
                </a:lnTo>
                <a:lnTo>
                  <a:pt x="4060" y="1719"/>
                </a:lnTo>
                <a:lnTo>
                  <a:pt x="4060" y="1719"/>
                </a:lnTo>
                <a:lnTo>
                  <a:pt x="4099" y="1745"/>
                </a:lnTo>
                <a:lnTo>
                  <a:pt x="4138" y="1773"/>
                </a:lnTo>
                <a:lnTo>
                  <a:pt x="4176" y="1801"/>
                </a:lnTo>
                <a:lnTo>
                  <a:pt x="4215" y="1829"/>
                </a:lnTo>
                <a:lnTo>
                  <a:pt x="4253" y="1858"/>
                </a:lnTo>
                <a:lnTo>
                  <a:pt x="4290" y="1888"/>
                </a:lnTo>
                <a:lnTo>
                  <a:pt x="4327" y="1918"/>
                </a:lnTo>
                <a:lnTo>
                  <a:pt x="4364" y="1950"/>
                </a:lnTo>
                <a:lnTo>
                  <a:pt x="4401" y="1981"/>
                </a:lnTo>
                <a:lnTo>
                  <a:pt x="4437" y="2013"/>
                </a:lnTo>
                <a:lnTo>
                  <a:pt x="4472" y="2045"/>
                </a:lnTo>
                <a:lnTo>
                  <a:pt x="4507" y="2078"/>
                </a:lnTo>
                <a:lnTo>
                  <a:pt x="4577" y="2146"/>
                </a:lnTo>
                <a:lnTo>
                  <a:pt x="4645" y="2215"/>
                </a:lnTo>
                <a:lnTo>
                  <a:pt x="4711" y="2285"/>
                </a:lnTo>
                <a:lnTo>
                  <a:pt x="4776" y="2358"/>
                </a:lnTo>
                <a:lnTo>
                  <a:pt x="4839" y="2431"/>
                </a:lnTo>
                <a:lnTo>
                  <a:pt x="4900" y="2506"/>
                </a:lnTo>
                <a:lnTo>
                  <a:pt x="4961" y="2581"/>
                </a:lnTo>
                <a:lnTo>
                  <a:pt x="5019" y="2657"/>
                </a:lnTo>
                <a:lnTo>
                  <a:pt x="5076" y="2733"/>
                </a:lnTo>
                <a:lnTo>
                  <a:pt x="5132" y="2809"/>
                </a:lnTo>
                <a:lnTo>
                  <a:pt x="5132" y="2809"/>
                </a:lnTo>
                <a:lnTo>
                  <a:pt x="5188" y="2891"/>
                </a:lnTo>
                <a:lnTo>
                  <a:pt x="5243" y="2974"/>
                </a:lnTo>
                <a:lnTo>
                  <a:pt x="5296" y="3058"/>
                </a:lnTo>
                <a:lnTo>
                  <a:pt x="5347" y="3142"/>
                </a:lnTo>
                <a:lnTo>
                  <a:pt x="5396" y="3229"/>
                </a:lnTo>
                <a:lnTo>
                  <a:pt x="5444" y="3315"/>
                </a:lnTo>
                <a:lnTo>
                  <a:pt x="5489" y="3403"/>
                </a:lnTo>
                <a:lnTo>
                  <a:pt x="5532" y="3492"/>
                </a:lnTo>
                <a:lnTo>
                  <a:pt x="5573" y="3582"/>
                </a:lnTo>
                <a:lnTo>
                  <a:pt x="5612" y="3672"/>
                </a:lnTo>
                <a:lnTo>
                  <a:pt x="5650" y="3763"/>
                </a:lnTo>
                <a:lnTo>
                  <a:pt x="5685" y="3855"/>
                </a:lnTo>
                <a:lnTo>
                  <a:pt x="5718" y="3948"/>
                </a:lnTo>
                <a:lnTo>
                  <a:pt x="5749" y="4041"/>
                </a:lnTo>
                <a:lnTo>
                  <a:pt x="5777" y="4135"/>
                </a:lnTo>
                <a:lnTo>
                  <a:pt x="5805" y="4229"/>
                </a:lnTo>
                <a:lnTo>
                  <a:pt x="5829" y="4325"/>
                </a:lnTo>
                <a:lnTo>
                  <a:pt x="5851" y="4420"/>
                </a:lnTo>
                <a:lnTo>
                  <a:pt x="5870" y="4517"/>
                </a:lnTo>
                <a:lnTo>
                  <a:pt x="5887" y="4613"/>
                </a:lnTo>
                <a:lnTo>
                  <a:pt x="5902" y="4711"/>
                </a:lnTo>
                <a:lnTo>
                  <a:pt x="5909" y="4759"/>
                </a:lnTo>
                <a:lnTo>
                  <a:pt x="5915" y="4808"/>
                </a:lnTo>
                <a:lnTo>
                  <a:pt x="5920" y="4857"/>
                </a:lnTo>
                <a:lnTo>
                  <a:pt x="5925" y="4906"/>
                </a:lnTo>
                <a:lnTo>
                  <a:pt x="5929" y="4954"/>
                </a:lnTo>
                <a:lnTo>
                  <a:pt x="5933" y="5004"/>
                </a:lnTo>
                <a:lnTo>
                  <a:pt x="5936" y="5053"/>
                </a:lnTo>
                <a:lnTo>
                  <a:pt x="5938" y="5102"/>
                </a:lnTo>
                <a:lnTo>
                  <a:pt x="5940" y="5151"/>
                </a:lnTo>
                <a:lnTo>
                  <a:pt x="5941" y="5201"/>
                </a:lnTo>
                <a:lnTo>
                  <a:pt x="5941" y="5250"/>
                </a:lnTo>
                <a:lnTo>
                  <a:pt x="5941" y="5299"/>
                </a:lnTo>
                <a:lnTo>
                  <a:pt x="5940" y="5348"/>
                </a:lnTo>
                <a:lnTo>
                  <a:pt x="5938" y="5399"/>
                </a:lnTo>
                <a:lnTo>
                  <a:pt x="5936" y="5448"/>
                </a:lnTo>
                <a:lnTo>
                  <a:pt x="5934" y="5497"/>
                </a:lnTo>
                <a:lnTo>
                  <a:pt x="5930" y="5547"/>
                </a:lnTo>
                <a:lnTo>
                  <a:pt x="5926" y="5596"/>
                </a:lnTo>
                <a:lnTo>
                  <a:pt x="5921" y="5646"/>
                </a:lnTo>
                <a:lnTo>
                  <a:pt x="5916" y="5695"/>
                </a:lnTo>
                <a:lnTo>
                  <a:pt x="5910" y="5745"/>
                </a:lnTo>
                <a:lnTo>
                  <a:pt x="5903" y="5794"/>
                </a:lnTo>
                <a:lnTo>
                  <a:pt x="5903" y="5794"/>
                </a:lnTo>
                <a:lnTo>
                  <a:pt x="5870" y="6019"/>
                </a:lnTo>
                <a:lnTo>
                  <a:pt x="5836" y="6244"/>
                </a:lnTo>
                <a:lnTo>
                  <a:pt x="5803" y="6470"/>
                </a:lnTo>
                <a:lnTo>
                  <a:pt x="5769" y="6694"/>
                </a:lnTo>
                <a:lnTo>
                  <a:pt x="5738" y="6919"/>
                </a:lnTo>
                <a:lnTo>
                  <a:pt x="5723" y="7031"/>
                </a:lnTo>
                <a:lnTo>
                  <a:pt x="5709" y="7143"/>
                </a:lnTo>
                <a:lnTo>
                  <a:pt x="5696" y="7255"/>
                </a:lnTo>
                <a:lnTo>
                  <a:pt x="5683" y="7368"/>
                </a:lnTo>
                <a:lnTo>
                  <a:pt x="5672" y="7479"/>
                </a:lnTo>
                <a:lnTo>
                  <a:pt x="5662" y="7592"/>
                </a:lnTo>
                <a:lnTo>
                  <a:pt x="5652" y="7704"/>
                </a:lnTo>
                <a:lnTo>
                  <a:pt x="5645" y="7815"/>
                </a:lnTo>
                <a:lnTo>
                  <a:pt x="5638" y="7928"/>
                </a:lnTo>
                <a:lnTo>
                  <a:pt x="5633" y="8039"/>
                </a:lnTo>
                <a:lnTo>
                  <a:pt x="5629" y="8151"/>
                </a:lnTo>
                <a:lnTo>
                  <a:pt x="5628" y="8263"/>
                </a:lnTo>
                <a:lnTo>
                  <a:pt x="5627" y="8375"/>
                </a:lnTo>
                <a:lnTo>
                  <a:pt x="5629" y="8487"/>
                </a:lnTo>
                <a:lnTo>
                  <a:pt x="5633" y="8599"/>
                </a:lnTo>
                <a:lnTo>
                  <a:pt x="5638" y="8710"/>
                </a:lnTo>
                <a:lnTo>
                  <a:pt x="5646" y="8822"/>
                </a:lnTo>
                <a:lnTo>
                  <a:pt x="5656" y="8933"/>
                </a:lnTo>
                <a:lnTo>
                  <a:pt x="5669" y="9045"/>
                </a:lnTo>
                <a:lnTo>
                  <a:pt x="5676" y="9101"/>
                </a:lnTo>
                <a:lnTo>
                  <a:pt x="5684" y="9157"/>
                </a:lnTo>
                <a:lnTo>
                  <a:pt x="5692" y="9213"/>
                </a:lnTo>
                <a:lnTo>
                  <a:pt x="5701" y="9268"/>
                </a:lnTo>
                <a:lnTo>
                  <a:pt x="5710" y="9325"/>
                </a:lnTo>
                <a:lnTo>
                  <a:pt x="5721" y="9380"/>
                </a:lnTo>
                <a:lnTo>
                  <a:pt x="5732" y="9436"/>
                </a:lnTo>
                <a:lnTo>
                  <a:pt x="5743" y="9491"/>
                </a:lnTo>
                <a:lnTo>
                  <a:pt x="5756" y="9548"/>
                </a:lnTo>
                <a:lnTo>
                  <a:pt x="5769" y="9603"/>
                </a:lnTo>
                <a:lnTo>
                  <a:pt x="5783" y="9658"/>
                </a:lnTo>
                <a:lnTo>
                  <a:pt x="5798" y="9715"/>
                </a:lnTo>
                <a:lnTo>
                  <a:pt x="5814" y="9770"/>
                </a:lnTo>
                <a:lnTo>
                  <a:pt x="5830" y="9826"/>
                </a:lnTo>
                <a:lnTo>
                  <a:pt x="5846" y="9882"/>
                </a:lnTo>
                <a:lnTo>
                  <a:pt x="5864" y="9938"/>
                </a:lnTo>
                <a:lnTo>
                  <a:pt x="5882" y="9993"/>
                </a:lnTo>
                <a:lnTo>
                  <a:pt x="5902" y="10050"/>
                </a:lnTo>
                <a:lnTo>
                  <a:pt x="5922" y="10105"/>
                </a:lnTo>
                <a:lnTo>
                  <a:pt x="5943" y="10160"/>
                </a:lnTo>
                <a:lnTo>
                  <a:pt x="5964" y="10217"/>
                </a:lnTo>
                <a:lnTo>
                  <a:pt x="5988" y="10272"/>
                </a:lnTo>
                <a:lnTo>
                  <a:pt x="6011" y="10328"/>
                </a:lnTo>
                <a:lnTo>
                  <a:pt x="6036" y="10383"/>
                </a:lnTo>
                <a:lnTo>
                  <a:pt x="6061" y="10440"/>
                </a:lnTo>
                <a:lnTo>
                  <a:pt x="6087" y="10495"/>
                </a:lnTo>
                <a:lnTo>
                  <a:pt x="6114" y="10550"/>
                </a:lnTo>
                <a:lnTo>
                  <a:pt x="6142" y="10607"/>
                </a:lnTo>
                <a:lnTo>
                  <a:pt x="6172" y="10662"/>
                </a:lnTo>
                <a:lnTo>
                  <a:pt x="6202" y="10718"/>
                </a:lnTo>
                <a:lnTo>
                  <a:pt x="6233" y="10774"/>
                </a:lnTo>
                <a:lnTo>
                  <a:pt x="6265" y="10830"/>
                </a:lnTo>
                <a:lnTo>
                  <a:pt x="6297" y="10885"/>
                </a:lnTo>
                <a:lnTo>
                  <a:pt x="6332" y="10941"/>
                </a:lnTo>
                <a:lnTo>
                  <a:pt x="6367" y="10997"/>
                </a:lnTo>
                <a:lnTo>
                  <a:pt x="6403" y="11052"/>
                </a:lnTo>
                <a:lnTo>
                  <a:pt x="6440" y="11108"/>
                </a:lnTo>
                <a:lnTo>
                  <a:pt x="6478" y="11164"/>
                </a:lnTo>
                <a:lnTo>
                  <a:pt x="6518" y="11219"/>
                </a:lnTo>
                <a:lnTo>
                  <a:pt x="6558" y="11275"/>
                </a:lnTo>
                <a:lnTo>
                  <a:pt x="6599" y="11331"/>
                </a:lnTo>
                <a:lnTo>
                  <a:pt x="6641" y="11387"/>
                </a:lnTo>
                <a:lnTo>
                  <a:pt x="6686" y="11442"/>
                </a:lnTo>
                <a:lnTo>
                  <a:pt x="6730" y="11498"/>
                </a:lnTo>
                <a:lnTo>
                  <a:pt x="6776" y="11554"/>
                </a:lnTo>
                <a:lnTo>
                  <a:pt x="6823" y="11609"/>
                </a:lnTo>
                <a:lnTo>
                  <a:pt x="6872" y="11666"/>
                </a:lnTo>
                <a:lnTo>
                  <a:pt x="6921" y="11721"/>
                </a:lnTo>
                <a:lnTo>
                  <a:pt x="6971" y="11776"/>
                </a:lnTo>
                <a:lnTo>
                  <a:pt x="7024" y="11832"/>
                </a:lnTo>
                <a:lnTo>
                  <a:pt x="7076" y="11888"/>
                </a:lnTo>
                <a:lnTo>
                  <a:pt x="7130" y="11944"/>
                </a:lnTo>
                <a:lnTo>
                  <a:pt x="7185" y="11999"/>
                </a:lnTo>
                <a:lnTo>
                  <a:pt x="7243" y="12056"/>
                </a:lnTo>
                <a:lnTo>
                  <a:pt x="7300" y="12111"/>
                </a:lnTo>
                <a:lnTo>
                  <a:pt x="7359" y="12166"/>
                </a:lnTo>
                <a:lnTo>
                  <a:pt x="7421" y="12223"/>
                </a:lnTo>
                <a:lnTo>
                  <a:pt x="7482" y="12278"/>
                </a:lnTo>
                <a:lnTo>
                  <a:pt x="7545" y="12334"/>
                </a:lnTo>
                <a:lnTo>
                  <a:pt x="7610" y="12390"/>
                </a:lnTo>
                <a:lnTo>
                  <a:pt x="7675" y="12446"/>
                </a:lnTo>
                <a:lnTo>
                  <a:pt x="7743" y="12501"/>
                </a:lnTo>
                <a:lnTo>
                  <a:pt x="7811" y="12557"/>
                </a:lnTo>
                <a:lnTo>
                  <a:pt x="7881" y="12613"/>
                </a:lnTo>
                <a:lnTo>
                  <a:pt x="7953" y="12668"/>
                </a:lnTo>
                <a:lnTo>
                  <a:pt x="8025" y="12724"/>
                </a:lnTo>
                <a:lnTo>
                  <a:pt x="8100" y="12780"/>
                </a:lnTo>
                <a:lnTo>
                  <a:pt x="8175" y="12836"/>
                </a:lnTo>
                <a:lnTo>
                  <a:pt x="8251" y="12891"/>
                </a:lnTo>
                <a:lnTo>
                  <a:pt x="8330" y="12948"/>
                </a:lnTo>
                <a:lnTo>
                  <a:pt x="8330" y="12948"/>
                </a:lnTo>
                <a:lnTo>
                  <a:pt x="8319" y="12940"/>
                </a:lnTo>
                <a:lnTo>
                  <a:pt x="8306" y="12933"/>
                </a:lnTo>
                <a:lnTo>
                  <a:pt x="8292" y="12927"/>
                </a:lnTo>
                <a:lnTo>
                  <a:pt x="8278" y="12921"/>
                </a:lnTo>
                <a:lnTo>
                  <a:pt x="8262" y="12915"/>
                </a:lnTo>
                <a:lnTo>
                  <a:pt x="8244" y="12909"/>
                </a:lnTo>
                <a:lnTo>
                  <a:pt x="8209" y="12900"/>
                </a:lnTo>
                <a:lnTo>
                  <a:pt x="8170" y="12892"/>
                </a:lnTo>
                <a:lnTo>
                  <a:pt x="8130" y="12885"/>
                </a:lnTo>
                <a:lnTo>
                  <a:pt x="8088" y="12879"/>
                </a:lnTo>
                <a:lnTo>
                  <a:pt x="8045" y="12874"/>
                </a:lnTo>
                <a:lnTo>
                  <a:pt x="7960" y="12866"/>
                </a:lnTo>
                <a:lnTo>
                  <a:pt x="7877" y="12858"/>
                </a:lnTo>
                <a:lnTo>
                  <a:pt x="7839" y="12854"/>
                </a:lnTo>
                <a:lnTo>
                  <a:pt x="7804" y="12850"/>
                </a:lnTo>
                <a:lnTo>
                  <a:pt x="7772" y="12845"/>
                </a:lnTo>
                <a:lnTo>
                  <a:pt x="7744" y="12839"/>
                </a:lnTo>
                <a:lnTo>
                  <a:pt x="7744" y="12839"/>
                </a:lnTo>
                <a:lnTo>
                  <a:pt x="7642" y="12815"/>
                </a:lnTo>
                <a:lnTo>
                  <a:pt x="7541" y="12791"/>
                </a:lnTo>
                <a:lnTo>
                  <a:pt x="7441" y="12765"/>
                </a:lnTo>
                <a:lnTo>
                  <a:pt x="7341" y="12737"/>
                </a:lnTo>
                <a:lnTo>
                  <a:pt x="7242" y="12708"/>
                </a:lnTo>
                <a:lnTo>
                  <a:pt x="7142" y="12679"/>
                </a:lnTo>
                <a:lnTo>
                  <a:pt x="7043" y="12648"/>
                </a:lnTo>
                <a:lnTo>
                  <a:pt x="6944" y="12617"/>
                </a:lnTo>
                <a:lnTo>
                  <a:pt x="6845" y="12584"/>
                </a:lnTo>
                <a:lnTo>
                  <a:pt x="6748" y="12549"/>
                </a:lnTo>
                <a:lnTo>
                  <a:pt x="6649" y="12515"/>
                </a:lnTo>
                <a:lnTo>
                  <a:pt x="6553" y="12479"/>
                </a:lnTo>
                <a:lnTo>
                  <a:pt x="6455" y="12443"/>
                </a:lnTo>
                <a:lnTo>
                  <a:pt x="6359" y="12405"/>
                </a:lnTo>
                <a:lnTo>
                  <a:pt x="6262" y="12366"/>
                </a:lnTo>
                <a:lnTo>
                  <a:pt x="6167" y="12327"/>
                </a:lnTo>
                <a:lnTo>
                  <a:pt x="6167" y="12327"/>
                </a:lnTo>
                <a:lnTo>
                  <a:pt x="6044" y="12275"/>
                </a:lnTo>
                <a:lnTo>
                  <a:pt x="5921" y="12221"/>
                </a:lnTo>
                <a:lnTo>
                  <a:pt x="5800" y="12165"/>
                </a:lnTo>
                <a:lnTo>
                  <a:pt x="5678" y="12108"/>
                </a:lnTo>
                <a:lnTo>
                  <a:pt x="5556" y="12049"/>
                </a:lnTo>
                <a:lnTo>
                  <a:pt x="5436" y="11988"/>
                </a:lnTo>
                <a:lnTo>
                  <a:pt x="5316" y="11926"/>
                </a:lnTo>
                <a:lnTo>
                  <a:pt x="5196" y="11863"/>
                </a:lnTo>
                <a:lnTo>
                  <a:pt x="5077" y="11797"/>
                </a:lnTo>
                <a:lnTo>
                  <a:pt x="4960" y="11731"/>
                </a:lnTo>
                <a:lnTo>
                  <a:pt x="4842" y="11663"/>
                </a:lnTo>
                <a:lnTo>
                  <a:pt x="4725" y="11592"/>
                </a:lnTo>
                <a:lnTo>
                  <a:pt x="4609" y="11521"/>
                </a:lnTo>
                <a:lnTo>
                  <a:pt x="4494" y="11447"/>
                </a:lnTo>
                <a:lnTo>
                  <a:pt x="4379" y="11373"/>
                </a:lnTo>
                <a:lnTo>
                  <a:pt x="4266" y="11298"/>
                </a:lnTo>
                <a:lnTo>
                  <a:pt x="4152" y="11220"/>
                </a:lnTo>
                <a:lnTo>
                  <a:pt x="4041" y="11142"/>
                </a:lnTo>
                <a:lnTo>
                  <a:pt x="3929" y="11061"/>
                </a:lnTo>
                <a:lnTo>
                  <a:pt x="3819" y="10980"/>
                </a:lnTo>
                <a:lnTo>
                  <a:pt x="3710" y="10896"/>
                </a:lnTo>
                <a:lnTo>
                  <a:pt x="3601" y="10812"/>
                </a:lnTo>
                <a:lnTo>
                  <a:pt x="3494" y="10726"/>
                </a:lnTo>
                <a:lnTo>
                  <a:pt x="3388" y="10639"/>
                </a:lnTo>
                <a:lnTo>
                  <a:pt x="3282" y="10550"/>
                </a:lnTo>
                <a:lnTo>
                  <a:pt x="3178" y="10461"/>
                </a:lnTo>
                <a:lnTo>
                  <a:pt x="3075" y="10370"/>
                </a:lnTo>
                <a:lnTo>
                  <a:pt x="2973" y="10278"/>
                </a:lnTo>
                <a:lnTo>
                  <a:pt x="2872" y="10184"/>
                </a:lnTo>
                <a:lnTo>
                  <a:pt x="2772" y="10089"/>
                </a:lnTo>
                <a:lnTo>
                  <a:pt x="2674" y="9993"/>
                </a:lnTo>
                <a:lnTo>
                  <a:pt x="2577" y="9896"/>
                </a:lnTo>
                <a:lnTo>
                  <a:pt x="2481" y="9797"/>
                </a:lnTo>
                <a:lnTo>
                  <a:pt x="2386" y="9698"/>
                </a:lnTo>
                <a:lnTo>
                  <a:pt x="2294" y="9596"/>
                </a:lnTo>
                <a:lnTo>
                  <a:pt x="2201" y="9495"/>
                </a:lnTo>
                <a:lnTo>
                  <a:pt x="2111" y="9391"/>
                </a:lnTo>
                <a:lnTo>
                  <a:pt x="2022" y="9286"/>
                </a:lnTo>
                <a:lnTo>
                  <a:pt x="1935" y="9181"/>
                </a:lnTo>
                <a:lnTo>
                  <a:pt x="1848" y="9074"/>
                </a:lnTo>
                <a:lnTo>
                  <a:pt x="1764" y="8967"/>
                </a:lnTo>
                <a:lnTo>
                  <a:pt x="1680" y="8858"/>
                </a:lnTo>
                <a:lnTo>
                  <a:pt x="1599" y="8748"/>
                </a:lnTo>
                <a:lnTo>
                  <a:pt x="1518" y="8638"/>
                </a:lnTo>
                <a:lnTo>
                  <a:pt x="1440" y="8525"/>
                </a:lnTo>
                <a:lnTo>
                  <a:pt x="1363" y="8412"/>
                </a:lnTo>
                <a:lnTo>
                  <a:pt x="1288" y="8299"/>
                </a:lnTo>
                <a:lnTo>
                  <a:pt x="1214" y="8183"/>
                </a:lnTo>
                <a:lnTo>
                  <a:pt x="1143" y="8068"/>
                </a:lnTo>
                <a:lnTo>
                  <a:pt x="1073" y="7951"/>
                </a:lnTo>
                <a:lnTo>
                  <a:pt x="1004" y="7833"/>
                </a:lnTo>
                <a:lnTo>
                  <a:pt x="938" y="7715"/>
                </a:lnTo>
                <a:lnTo>
                  <a:pt x="874" y="7595"/>
                </a:lnTo>
                <a:lnTo>
                  <a:pt x="811" y="7474"/>
                </a:lnTo>
                <a:lnTo>
                  <a:pt x="750" y="7354"/>
                </a:lnTo>
                <a:lnTo>
                  <a:pt x="692" y="7231"/>
                </a:lnTo>
                <a:lnTo>
                  <a:pt x="634" y="7108"/>
                </a:lnTo>
                <a:lnTo>
                  <a:pt x="579" y="6984"/>
                </a:lnTo>
                <a:lnTo>
                  <a:pt x="527" y="6859"/>
                </a:lnTo>
                <a:lnTo>
                  <a:pt x="475" y="6734"/>
                </a:lnTo>
                <a:lnTo>
                  <a:pt x="426" y="6607"/>
                </a:lnTo>
                <a:lnTo>
                  <a:pt x="380" y="6481"/>
                </a:lnTo>
                <a:lnTo>
                  <a:pt x="334" y="6353"/>
                </a:lnTo>
                <a:lnTo>
                  <a:pt x="292" y="6224"/>
                </a:lnTo>
                <a:lnTo>
                  <a:pt x="292" y="6224"/>
                </a:lnTo>
                <a:lnTo>
                  <a:pt x="271" y="6159"/>
                </a:lnTo>
                <a:lnTo>
                  <a:pt x="252" y="6095"/>
                </a:lnTo>
                <a:lnTo>
                  <a:pt x="233" y="6029"/>
                </a:lnTo>
                <a:lnTo>
                  <a:pt x="215" y="5964"/>
                </a:lnTo>
                <a:lnTo>
                  <a:pt x="197" y="5899"/>
                </a:lnTo>
                <a:lnTo>
                  <a:pt x="180" y="5833"/>
                </a:lnTo>
                <a:lnTo>
                  <a:pt x="164" y="5768"/>
                </a:lnTo>
                <a:lnTo>
                  <a:pt x="148" y="5701"/>
                </a:lnTo>
                <a:lnTo>
                  <a:pt x="133" y="5636"/>
                </a:lnTo>
                <a:lnTo>
                  <a:pt x="119" y="5570"/>
                </a:lnTo>
                <a:lnTo>
                  <a:pt x="106" y="5504"/>
                </a:lnTo>
                <a:lnTo>
                  <a:pt x="93" y="5438"/>
                </a:lnTo>
                <a:lnTo>
                  <a:pt x="82" y="5372"/>
                </a:lnTo>
                <a:lnTo>
                  <a:pt x="71" y="5305"/>
                </a:lnTo>
                <a:lnTo>
                  <a:pt x="61" y="5239"/>
                </a:lnTo>
                <a:lnTo>
                  <a:pt x="51" y="5172"/>
                </a:lnTo>
                <a:lnTo>
                  <a:pt x="43" y="5106"/>
                </a:lnTo>
                <a:lnTo>
                  <a:pt x="35" y="5040"/>
                </a:lnTo>
                <a:lnTo>
                  <a:pt x="28" y="4973"/>
                </a:lnTo>
                <a:lnTo>
                  <a:pt x="21" y="4906"/>
                </a:lnTo>
                <a:lnTo>
                  <a:pt x="16" y="4840"/>
                </a:lnTo>
                <a:lnTo>
                  <a:pt x="11" y="4773"/>
                </a:lnTo>
                <a:lnTo>
                  <a:pt x="7" y="4707"/>
                </a:lnTo>
                <a:lnTo>
                  <a:pt x="4" y="4640"/>
                </a:lnTo>
                <a:lnTo>
                  <a:pt x="2" y="4573"/>
                </a:lnTo>
                <a:lnTo>
                  <a:pt x="1" y="4507"/>
                </a:lnTo>
                <a:lnTo>
                  <a:pt x="0" y="4440"/>
                </a:lnTo>
                <a:lnTo>
                  <a:pt x="0" y="4374"/>
                </a:lnTo>
                <a:lnTo>
                  <a:pt x="1" y="4308"/>
                </a:lnTo>
                <a:lnTo>
                  <a:pt x="3" y="4241"/>
                </a:lnTo>
                <a:lnTo>
                  <a:pt x="6" y="4175"/>
                </a:lnTo>
                <a:lnTo>
                  <a:pt x="10" y="4109"/>
                </a:lnTo>
                <a:lnTo>
                  <a:pt x="14" y="4042"/>
                </a:lnTo>
                <a:lnTo>
                  <a:pt x="20" y="3976"/>
                </a:lnTo>
                <a:lnTo>
                  <a:pt x="26" y="3909"/>
                </a:lnTo>
                <a:lnTo>
                  <a:pt x="33" y="3844"/>
                </a:lnTo>
                <a:lnTo>
                  <a:pt x="41" y="3778"/>
                </a:lnTo>
                <a:lnTo>
                  <a:pt x="50" y="3712"/>
                </a:lnTo>
                <a:lnTo>
                  <a:pt x="59" y="3647"/>
                </a:lnTo>
                <a:lnTo>
                  <a:pt x="70" y="3582"/>
                </a:lnTo>
                <a:lnTo>
                  <a:pt x="82" y="3516"/>
                </a:lnTo>
                <a:lnTo>
                  <a:pt x="94" y="3451"/>
                </a:lnTo>
                <a:lnTo>
                  <a:pt x="107" y="3386"/>
                </a:lnTo>
                <a:lnTo>
                  <a:pt x="122" y="3321"/>
                </a:lnTo>
                <a:lnTo>
                  <a:pt x="137" y="3256"/>
                </a:lnTo>
                <a:lnTo>
                  <a:pt x="153" y="3191"/>
                </a:lnTo>
                <a:lnTo>
                  <a:pt x="171" y="3127"/>
                </a:lnTo>
                <a:lnTo>
                  <a:pt x="189" y="3063"/>
                </a:lnTo>
                <a:lnTo>
                  <a:pt x="208" y="2999"/>
                </a:lnTo>
                <a:lnTo>
                  <a:pt x="228" y="2935"/>
                </a:lnTo>
                <a:lnTo>
                  <a:pt x="249" y="2872"/>
                </a:lnTo>
                <a:lnTo>
                  <a:pt x="270" y="2808"/>
                </a:lnTo>
                <a:lnTo>
                  <a:pt x="293" y="2746"/>
                </a:lnTo>
                <a:lnTo>
                  <a:pt x="317" y="2683"/>
                </a:lnTo>
                <a:lnTo>
                  <a:pt x="343" y="2620"/>
                </a:lnTo>
                <a:lnTo>
                  <a:pt x="368" y="2558"/>
                </a:lnTo>
                <a:lnTo>
                  <a:pt x="395" y="2496"/>
                </a:lnTo>
                <a:lnTo>
                  <a:pt x="423" y="2434"/>
                </a:lnTo>
                <a:lnTo>
                  <a:pt x="451" y="2373"/>
                </a:lnTo>
                <a:lnTo>
                  <a:pt x="481" y="2312"/>
                </a:lnTo>
                <a:lnTo>
                  <a:pt x="512" y="2250"/>
                </a:lnTo>
                <a:lnTo>
                  <a:pt x="544" y="2190"/>
                </a:lnTo>
                <a:lnTo>
                  <a:pt x="577" y="2130"/>
                </a:lnTo>
                <a:lnTo>
                  <a:pt x="611" y="2069"/>
                </a:lnTo>
                <a:lnTo>
                  <a:pt x="611" y="2069"/>
                </a:lnTo>
                <a:lnTo>
                  <a:pt x="636" y="2026"/>
                </a:lnTo>
                <a:lnTo>
                  <a:pt x="662" y="1983"/>
                </a:lnTo>
                <a:lnTo>
                  <a:pt x="688" y="1940"/>
                </a:lnTo>
                <a:lnTo>
                  <a:pt x="716" y="1897"/>
                </a:lnTo>
                <a:lnTo>
                  <a:pt x="743" y="1856"/>
                </a:lnTo>
                <a:lnTo>
                  <a:pt x="771" y="1814"/>
                </a:lnTo>
                <a:lnTo>
                  <a:pt x="799" y="1773"/>
                </a:lnTo>
                <a:lnTo>
                  <a:pt x="827" y="1732"/>
                </a:lnTo>
                <a:lnTo>
                  <a:pt x="887" y="1652"/>
                </a:lnTo>
                <a:lnTo>
                  <a:pt x="947" y="1574"/>
                </a:lnTo>
                <a:lnTo>
                  <a:pt x="1009" y="1497"/>
                </a:lnTo>
                <a:lnTo>
                  <a:pt x="1074" y="1422"/>
                </a:lnTo>
                <a:lnTo>
                  <a:pt x="1139" y="1347"/>
                </a:lnTo>
                <a:lnTo>
                  <a:pt x="1206" y="1276"/>
                </a:lnTo>
                <a:lnTo>
                  <a:pt x="1275" y="1204"/>
                </a:lnTo>
                <a:lnTo>
                  <a:pt x="1344" y="1135"/>
                </a:lnTo>
                <a:lnTo>
                  <a:pt x="1416" y="1067"/>
                </a:lnTo>
                <a:lnTo>
                  <a:pt x="1488" y="1000"/>
                </a:lnTo>
                <a:lnTo>
                  <a:pt x="1562" y="935"/>
                </a:lnTo>
                <a:lnTo>
                  <a:pt x="1637" y="871"/>
                </a:lnTo>
                <a:lnTo>
                  <a:pt x="1713" y="808"/>
                </a:lnTo>
                <a:lnTo>
                  <a:pt x="1791" y="747"/>
                </a:lnTo>
                <a:lnTo>
                  <a:pt x="1869" y="687"/>
                </a:lnTo>
                <a:lnTo>
                  <a:pt x="1949" y="627"/>
                </a:lnTo>
                <a:lnTo>
                  <a:pt x="2029" y="569"/>
                </a:lnTo>
                <a:lnTo>
                  <a:pt x="2111" y="513"/>
                </a:lnTo>
                <a:lnTo>
                  <a:pt x="2193" y="457"/>
                </a:lnTo>
                <a:lnTo>
                  <a:pt x="2277" y="402"/>
                </a:lnTo>
                <a:lnTo>
                  <a:pt x="2360" y="349"/>
                </a:lnTo>
                <a:lnTo>
                  <a:pt x="2444" y="296"/>
                </a:lnTo>
                <a:lnTo>
                  <a:pt x="2530" y="244"/>
                </a:lnTo>
                <a:lnTo>
                  <a:pt x="2615" y="194"/>
                </a:lnTo>
                <a:lnTo>
                  <a:pt x="2702" y="144"/>
                </a:lnTo>
                <a:lnTo>
                  <a:pt x="2789" y="95"/>
                </a:lnTo>
                <a:lnTo>
                  <a:pt x="2877" y="47"/>
                </a:lnTo>
                <a:lnTo>
                  <a:pt x="2964" y="0"/>
                </a:lnTo>
                <a:lnTo>
                  <a:pt x="2964" y="0"/>
                </a:lnTo>
                <a:close/>
              </a:path>
            </a:pathLst>
          </a:custGeom>
          <a:solidFill>
            <a:srgbClr val="C8102E"/>
          </a:solidFill>
          <a:ln>
            <a:noFill/>
          </a:ln>
          <a:effectLst/>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30" name="Grafik 14">
            <a:extLst>
              <a:ext uri="{FF2B5EF4-FFF2-40B4-BE49-F238E27FC236}">
                <a16:creationId xmlns:a16="http://schemas.microsoft.com/office/drawing/2014/main" id="{C24F7113-52F5-3846-94A4-83163F807111}"/>
              </a:ext>
            </a:extLst>
          </p:cNvPr>
          <p:cNvSpPr/>
          <p:nvPr/>
        </p:nvSpPr>
        <p:spPr>
          <a:xfrm rot="10800000" flipH="1" flipV="1">
            <a:off x="16449598" y="40339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3" name="Grafik 14">
            <a:extLst>
              <a:ext uri="{FF2B5EF4-FFF2-40B4-BE49-F238E27FC236}">
                <a16:creationId xmlns:a16="http://schemas.microsoft.com/office/drawing/2014/main" id="{DB2A2FA7-0167-EA47-B7D0-22D1F21BD743}"/>
              </a:ext>
            </a:extLst>
          </p:cNvPr>
          <p:cNvSpPr/>
          <p:nvPr/>
        </p:nvSpPr>
        <p:spPr>
          <a:xfrm rot="10800000" flipH="1" flipV="1">
            <a:off x="16449598" y="85774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0" name="Grafik 14">
            <a:extLst>
              <a:ext uri="{FF2B5EF4-FFF2-40B4-BE49-F238E27FC236}">
                <a16:creationId xmlns:a16="http://schemas.microsoft.com/office/drawing/2014/main" id="{E096DB10-369D-F94A-B4C2-1498D67B2861}"/>
              </a:ext>
            </a:extLst>
          </p:cNvPr>
          <p:cNvSpPr/>
          <p:nvPr/>
        </p:nvSpPr>
        <p:spPr>
          <a:xfrm rot="10800000" flipH="1" flipV="1">
            <a:off x="9534892" y="40339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3" name="Grafik 14">
            <a:extLst>
              <a:ext uri="{FF2B5EF4-FFF2-40B4-BE49-F238E27FC236}">
                <a16:creationId xmlns:a16="http://schemas.microsoft.com/office/drawing/2014/main" id="{7D9CBF06-6212-204E-956B-9063F0722885}"/>
              </a:ext>
            </a:extLst>
          </p:cNvPr>
          <p:cNvSpPr/>
          <p:nvPr/>
        </p:nvSpPr>
        <p:spPr>
          <a:xfrm rot="10800000" flipH="1" flipV="1">
            <a:off x="9534892" y="85774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4" name="Metin Yer Tutucusu 53">
            <a:extLst>
              <a:ext uri="{FF2B5EF4-FFF2-40B4-BE49-F238E27FC236}">
                <a16:creationId xmlns:a16="http://schemas.microsoft.com/office/drawing/2014/main" id="{EC3D8DA9-CD38-A94D-92B8-3AD4B0D8595D}"/>
              </a:ext>
            </a:extLst>
          </p:cNvPr>
          <p:cNvSpPr>
            <a:spLocks noGrp="1"/>
          </p:cNvSpPr>
          <p:nvPr>
            <p:ph type="body" sz="quarter" idx="10" hasCustomPrompt="1"/>
          </p:nvPr>
        </p:nvSpPr>
        <p:spPr>
          <a:xfrm>
            <a:off x="637181" y="16531"/>
            <a:ext cx="179038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6" name="Metin Yer Tutucusu 55">
            <a:extLst>
              <a:ext uri="{FF2B5EF4-FFF2-40B4-BE49-F238E27FC236}">
                <a16:creationId xmlns:a16="http://schemas.microsoft.com/office/drawing/2014/main" id="{CA59C6D3-E2C8-0B47-B2BB-890BF995ECAF}"/>
              </a:ext>
            </a:extLst>
          </p:cNvPr>
          <p:cNvSpPr>
            <a:spLocks noGrp="1"/>
          </p:cNvSpPr>
          <p:nvPr>
            <p:ph type="body" sz="quarter" idx="11" hasCustomPrompt="1"/>
          </p:nvPr>
        </p:nvSpPr>
        <p:spPr>
          <a:xfrm>
            <a:off x="11575856" y="3930423"/>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57" name="Metin Yer Tutucusu 55">
            <a:extLst>
              <a:ext uri="{FF2B5EF4-FFF2-40B4-BE49-F238E27FC236}">
                <a16:creationId xmlns:a16="http://schemas.microsoft.com/office/drawing/2014/main" id="{995BF843-5225-634A-B039-1F240FF71F9C}"/>
              </a:ext>
            </a:extLst>
          </p:cNvPr>
          <p:cNvSpPr>
            <a:spLocks noGrp="1"/>
          </p:cNvSpPr>
          <p:nvPr>
            <p:ph type="body" sz="quarter" idx="12" hasCustomPrompt="1"/>
          </p:nvPr>
        </p:nvSpPr>
        <p:spPr>
          <a:xfrm>
            <a:off x="18439794" y="3930423"/>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58" name="Metin Yer Tutucusu 55">
            <a:extLst>
              <a:ext uri="{FF2B5EF4-FFF2-40B4-BE49-F238E27FC236}">
                <a16:creationId xmlns:a16="http://schemas.microsoft.com/office/drawing/2014/main" id="{60D3B090-FA4E-6C4A-9F40-FCC51627DBFA}"/>
              </a:ext>
            </a:extLst>
          </p:cNvPr>
          <p:cNvSpPr>
            <a:spLocks noGrp="1"/>
          </p:cNvSpPr>
          <p:nvPr>
            <p:ph type="body" sz="quarter" idx="13" hasCustomPrompt="1"/>
          </p:nvPr>
        </p:nvSpPr>
        <p:spPr>
          <a:xfrm>
            <a:off x="18439794" y="8538049"/>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59" name="Metin Yer Tutucusu 55">
            <a:extLst>
              <a:ext uri="{FF2B5EF4-FFF2-40B4-BE49-F238E27FC236}">
                <a16:creationId xmlns:a16="http://schemas.microsoft.com/office/drawing/2014/main" id="{5E423765-DBD5-F04C-8F57-60F685C065E2}"/>
              </a:ext>
            </a:extLst>
          </p:cNvPr>
          <p:cNvSpPr>
            <a:spLocks noGrp="1"/>
          </p:cNvSpPr>
          <p:nvPr>
            <p:ph type="body" sz="quarter" idx="14" hasCustomPrompt="1"/>
          </p:nvPr>
        </p:nvSpPr>
        <p:spPr>
          <a:xfrm>
            <a:off x="11528356" y="8538049"/>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61" name="Metin Yer Tutucusu 60">
            <a:extLst>
              <a:ext uri="{FF2B5EF4-FFF2-40B4-BE49-F238E27FC236}">
                <a16:creationId xmlns:a16="http://schemas.microsoft.com/office/drawing/2014/main" id="{C8717FEE-53C3-4B48-AB37-F19DD2201EF8}"/>
              </a:ext>
            </a:extLst>
          </p:cNvPr>
          <p:cNvSpPr>
            <a:spLocks noGrp="1"/>
          </p:cNvSpPr>
          <p:nvPr>
            <p:ph type="body" sz="quarter" idx="15" hasCustomPrompt="1"/>
          </p:nvPr>
        </p:nvSpPr>
        <p:spPr>
          <a:xfrm>
            <a:off x="11599604" y="4629032"/>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2" name="Metin Yer Tutucusu 60">
            <a:extLst>
              <a:ext uri="{FF2B5EF4-FFF2-40B4-BE49-F238E27FC236}">
                <a16:creationId xmlns:a16="http://schemas.microsoft.com/office/drawing/2014/main" id="{3C7B9636-C3B3-A948-A028-A105478059EC}"/>
              </a:ext>
            </a:extLst>
          </p:cNvPr>
          <p:cNvSpPr>
            <a:spLocks noGrp="1"/>
          </p:cNvSpPr>
          <p:nvPr>
            <p:ph type="body" sz="quarter" idx="16" hasCustomPrompt="1"/>
          </p:nvPr>
        </p:nvSpPr>
        <p:spPr>
          <a:xfrm>
            <a:off x="18439790" y="4629032"/>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3" name="Metin Yer Tutucusu 60">
            <a:extLst>
              <a:ext uri="{FF2B5EF4-FFF2-40B4-BE49-F238E27FC236}">
                <a16:creationId xmlns:a16="http://schemas.microsoft.com/office/drawing/2014/main" id="{6D3E0121-1B29-5648-B6CC-B0AD9C13F09B}"/>
              </a:ext>
            </a:extLst>
          </p:cNvPr>
          <p:cNvSpPr>
            <a:spLocks noGrp="1"/>
          </p:cNvSpPr>
          <p:nvPr>
            <p:ph type="body" sz="quarter" idx="17" hasCustomPrompt="1"/>
          </p:nvPr>
        </p:nvSpPr>
        <p:spPr>
          <a:xfrm>
            <a:off x="18439790" y="9260410"/>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4" name="Metin Yer Tutucusu 60">
            <a:extLst>
              <a:ext uri="{FF2B5EF4-FFF2-40B4-BE49-F238E27FC236}">
                <a16:creationId xmlns:a16="http://schemas.microsoft.com/office/drawing/2014/main" id="{789D2B37-5E30-354C-8A08-527B5A8D0135}"/>
              </a:ext>
            </a:extLst>
          </p:cNvPr>
          <p:cNvSpPr>
            <a:spLocks noGrp="1"/>
          </p:cNvSpPr>
          <p:nvPr>
            <p:ph type="body" sz="quarter" idx="18" hasCustomPrompt="1"/>
          </p:nvPr>
        </p:nvSpPr>
        <p:spPr>
          <a:xfrm>
            <a:off x="11528350" y="9260410"/>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6" name="Metin Yer Tutucusu 65">
            <a:extLst>
              <a:ext uri="{FF2B5EF4-FFF2-40B4-BE49-F238E27FC236}">
                <a16:creationId xmlns:a16="http://schemas.microsoft.com/office/drawing/2014/main" id="{BC2127EC-0175-7344-BBA9-3764ADCCF649}"/>
              </a:ext>
            </a:extLst>
          </p:cNvPr>
          <p:cNvSpPr>
            <a:spLocks noGrp="1"/>
          </p:cNvSpPr>
          <p:nvPr>
            <p:ph type="body" sz="quarter" idx="19" hasCustomPrompt="1"/>
          </p:nvPr>
        </p:nvSpPr>
        <p:spPr>
          <a:xfrm>
            <a:off x="9782104" y="410560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67" name="Metin Yer Tutucusu 65">
            <a:extLst>
              <a:ext uri="{FF2B5EF4-FFF2-40B4-BE49-F238E27FC236}">
                <a16:creationId xmlns:a16="http://schemas.microsoft.com/office/drawing/2014/main" id="{E216036F-5A09-B54E-AB53-7243B749110F}"/>
              </a:ext>
            </a:extLst>
          </p:cNvPr>
          <p:cNvSpPr>
            <a:spLocks noGrp="1"/>
          </p:cNvSpPr>
          <p:nvPr>
            <p:ph type="body" sz="quarter" idx="20" hasCustomPrompt="1"/>
          </p:nvPr>
        </p:nvSpPr>
        <p:spPr>
          <a:xfrm>
            <a:off x="16749714" y="4095553"/>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68" name="Metin Yer Tutucusu 65">
            <a:extLst>
              <a:ext uri="{FF2B5EF4-FFF2-40B4-BE49-F238E27FC236}">
                <a16:creationId xmlns:a16="http://schemas.microsoft.com/office/drawing/2014/main" id="{EA8AE588-940E-6646-AF6C-E16ADF0D04E3}"/>
              </a:ext>
            </a:extLst>
          </p:cNvPr>
          <p:cNvSpPr>
            <a:spLocks noGrp="1"/>
          </p:cNvSpPr>
          <p:nvPr>
            <p:ph type="body" sz="quarter" idx="21" hasCustomPrompt="1"/>
          </p:nvPr>
        </p:nvSpPr>
        <p:spPr>
          <a:xfrm>
            <a:off x="9788210" y="865795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70" name="Metin Yer Tutucusu 65">
            <a:extLst>
              <a:ext uri="{FF2B5EF4-FFF2-40B4-BE49-F238E27FC236}">
                <a16:creationId xmlns:a16="http://schemas.microsoft.com/office/drawing/2014/main" id="{854E8AF0-0F0F-A144-A68E-6B4DF1A30C58}"/>
              </a:ext>
            </a:extLst>
          </p:cNvPr>
          <p:cNvSpPr>
            <a:spLocks noGrp="1"/>
          </p:cNvSpPr>
          <p:nvPr>
            <p:ph type="body" sz="quarter" idx="22" hasCustomPrompt="1"/>
          </p:nvPr>
        </p:nvSpPr>
        <p:spPr>
          <a:xfrm>
            <a:off x="16719128" y="8697423"/>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71" name="Metin Yer Tutucusu 65">
            <a:extLst>
              <a:ext uri="{FF2B5EF4-FFF2-40B4-BE49-F238E27FC236}">
                <a16:creationId xmlns:a16="http://schemas.microsoft.com/office/drawing/2014/main" id="{31801EA7-3C3B-7B4C-B1A1-9D515FECAF1F}"/>
              </a:ext>
            </a:extLst>
          </p:cNvPr>
          <p:cNvSpPr>
            <a:spLocks noGrp="1"/>
          </p:cNvSpPr>
          <p:nvPr>
            <p:ph type="body" sz="quarter" idx="23" hasCustomPrompt="1"/>
          </p:nvPr>
        </p:nvSpPr>
        <p:spPr>
          <a:xfrm>
            <a:off x="2263650" y="4006203"/>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72" name="Metin Yer Tutucusu 60">
            <a:extLst>
              <a:ext uri="{FF2B5EF4-FFF2-40B4-BE49-F238E27FC236}">
                <a16:creationId xmlns:a16="http://schemas.microsoft.com/office/drawing/2014/main" id="{A635EF89-DF1D-314B-9E45-797919610177}"/>
              </a:ext>
            </a:extLst>
          </p:cNvPr>
          <p:cNvSpPr>
            <a:spLocks noGrp="1"/>
          </p:cNvSpPr>
          <p:nvPr>
            <p:ph type="body" sz="quarter" idx="24" hasCustomPrompt="1"/>
          </p:nvPr>
        </p:nvSpPr>
        <p:spPr>
          <a:xfrm>
            <a:off x="840452" y="5130769"/>
            <a:ext cx="3683000" cy="323422"/>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73" name="Metin Yer Tutucusu 65">
            <a:extLst>
              <a:ext uri="{FF2B5EF4-FFF2-40B4-BE49-F238E27FC236}">
                <a16:creationId xmlns:a16="http://schemas.microsoft.com/office/drawing/2014/main" id="{D49C81A4-B5CE-C043-A9AF-E3C5F3CC9D36}"/>
              </a:ext>
            </a:extLst>
          </p:cNvPr>
          <p:cNvSpPr>
            <a:spLocks noGrp="1"/>
          </p:cNvSpPr>
          <p:nvPr>
            <p:ph type="body" sz="quarter" idx="25" hasCustomPrompt="1"/>
          </p:nvPr>
        </p:nvSpPr>
        <p:spPr>
          <a:xfrm>
            <a:off x="4398996" y="8934585"/>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74" name="Metin Yer Tutucusu 60">
            <a:extLst>
              <a:ext uri="{FF2B5EF4-FFF2-40B4-BE49-F238E27FC236}">
                <a16:creationId xmlns:a16="http://schemas.microsoft.com/office/drawing/2014/main" id="{E9C03476-130A-524F-B89C-B5D14A9565E8}"/>
              </a:ext>
            </a:extLst>
          </p:cNvPr>
          <p:cNvSpPr>
            <a:spLocks noGrp="1"/>
          </p:cNvSpPr>
          <p:nvPr>
            <p:ph type="body" sz="quarter" idx="26" hasCustomPrompt="1"/>
          </p:nvPr>
        </p:nvSpPr>
        <p:spPr>
          <a:xfrm>
            <a:off x="3106190" y="10020383"/>
            <a:ext cx="3683000" cy="323422"/>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75" name="Metin Yer Tutucusu 65">
            <a:extLst>
              <a:ext uri="{FF2B5EF4-FFF2-40B4-BE49-F238E27FC236}">
                <a16:creationId xmlns:a16="http://schemas.microsoft.com/office/drawing/2014/main" id="{2656BA34-1BDC-C545-9657-9C0361D2E506}"/>
              </a:ext>
            </a:extLst>
          </p:cNvPr>
          <p:cNvSpPr>
            <a:spLocks noGrp="1"/>
          </p:cNvSpPr>
          <p:nvPr>
            <p:ph type="body" sz="quarter" idx="27" hasCustomPrompt="1"/>
          </p:nvPr>
        </p:nvSpPr>
        <p:spPr>
          <a:xfrm>
            <a:off x="6831610" y="6836655"/>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76" name="Metin Yer Tutucusu 60">
            <a:extLst>
              <a:ext uri="{FF2B5EF4-FFF2-40B4-BE49-F238E27FC236}">
                <a16:creationId xmlns:a16="http://schemas.microsoft.com/office/drawing/2014/main" id="{58E17919-EE6E-8F44-BA91-4E738D282F36}"/>
              </a:ext>
            </a:extLst>
          </p:cNvPr>
          <p:cNvSpPr>
            <a:spLocks noGrp="1"/>
          </p:cNvSpPr>
          <p:nvPr>
            <p:ph type="body" sz="quarter" idx="28" hasCustomPrompt="1"/>
          </p:nvPr>
        </p:nvSpPr>
        <p:spPr>
          <a:xfrm>
            <a:off x="6430355" y="7903613"/>
            <a:ext cx="1715938" cy="682495"/>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78" name="Metin Yer Tutucusu 65">
            <a:extLst>
              <a:ext uri="{FF2B5EF4-FFF2-40B4-BE49-F238E27FC236}">
                <a16:creationId xmlns:a16="http://schemas.microsoft.com/office/drawing/2014/main" id="{17DFCFD6-F160-334B-B935-47C6F69682FA}"/>
              </a:ext>
            </a:extLst>
          </p:cNvPr>
          <p:cNvSpPr>
            <a:spLocks noGrp="1"/>
          </p:cNvSpPr>
          <p:nvPr>
            <p:ph type="body" sz="quarter" idx="29" hasCustomPrompt="1"/>
          </p:nvPr>
        </p:nvSpPr>
        <p:spPr>
          <a:xfrm>
            <a:off x="5674300" y="339614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79" name="Metin Yer Tutucusu 60">
            <a:extLst>
              <a:ext uri="{FF2B5EF4-FFF2-40B4-BE49-F238E27FC236}">
                <a16:creationId xmlns:a16="http://schemas.microsoft.com/office/drawing/2014/main" id="{13605A8E-F6F0-914C-9F51-9930487E53FC}"/>
              </a:ext>
            </a:extLst>
          </p:cNvPr>
          <p:cNvSpPr>
            <a:spLocks noGrp="1"/>
          </p:cNvSpPr>
          <p:nvPr>
            <p:ph type="body" sz="quarter" idx="30" hasCustomPrompt="1"/>
          </p:nvPr>
        </p:nvSpPr>
        <p:spPr>
          <a:xfrm>
            <a:off x="4381496" y="4481945"/>
            <a:ext cx="3683000" cy="323422"/>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81" name="Metin Yer Tutucusu 80">
            <a:extLst>
              <a:ext uri="{FF2B5EF4-FFF2-40B4-BE49-F238E27FC236}">
                <a16:creationId xmlns:a16="http://schemas.microsoft.com/office/drawing/2014/main" id="{FD45C40C-1147-E74C-BFCE-0405EDF4FCF7}"/>
              </a:ext>
            </a:extLst>
          </p:cNvPr>
          <p:cNvSpPr>
            <a:spLocks noGrp="1"/>
          </p:cNvSpPr>
          <p:nvPr>
            <p:ph type="body" sz="quarter" idx="31" hasCustomPrompt="1"/>
          </p:nvPr>
        </p:nvSpPr>
        <p:spPr>
          <a:xfrm>
            <a:off x="3781742" y="6840183"/>
            <a:ext cx="1343316" cy="964367"/>
          </a:xfrm>
          <a:noFill/>
        </p:spPr>
        <p:txBody>
          <a:bodyPr wrap="none" rtlCol="0">
            <a:spAutoFit/>
          </a:bodyPr>
          <a:lstStyle>
            <a:lvl1pPr>
              <a:defRPr kumimoji="0" lang="tr-TR" sz="5600" kern="1200" normalizeH="0" dirty="0">
                <a:solidFill>
                  <a:srgbClr val="929E9E"/>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a:t>
            </a:r>
          </a:p>
        </p:txBody>
      </p:sp>
      <p:sp>
        <p:nvSpPr>
          <p:cNvPr id="82" name="Metin Yer Tutucusu 60">
            <a:extLst>
              <a:ext uri="{FF2B5EF4-FFF2-40B4-BE49-F238E27FC236}">
                <a16:creationId xmlns:a16="http://schemas.microsoft.com/office/drawing/2014/main" id="{E499227F-77AF-CB42-9821-51D52894F48A}"/>
              </a:ext>
            </a:extLst>
          </p:cNvPr>
          <p:cNvSpPr>
            <a:spLocks noGrp="1"/>
          </p:cNvSpPr>
          <p:nvPr>
            <p:ph type="body" sz="quarter" idx="32" hasCustomPrompt="1"/>
          </p:nvPr>
        </p:nvSpPr>
        <p:spPr>
          <a:xfrm>
            <a:off x="3230652" y="7903612"/>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Tree>
    <p:extLst>
      <p:ext uri="{BB962C8B-B14F-4D97-AF65-F5344CB8AC3E}">
        <p14:creationId xmlns:p14="http://schemas.microsoft.com/office/powerpoint/2010/main" val="2719053747"/>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4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4C940861-6C2B-414E-93ED-5CE822F9F196}"/>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sp>
        <p:nvSpPr>
          <p:cNvPr id="4" name="Oval 3">
            <a:extLst>
              <a:ext uri="{FF2B5EF4-FFF2-40B4-BE49-F238E27FC236}">
                <a16:creationId xmlns:a16="http://schemas.microsoft.com/office/drawing/2014/main" id="{01C3FDF5-31A8-1448-BEE9-4286AF1BE19E}"/>
              </a:ext>
            </a:extLst>
          </p:cNvPr>
          <p:cNvSpPr/>
          <p:nvPr userDrawn="1"/>
        </p:nvSpPr>
        <p:spPr>
          <a:xfrm>
            <a:off x="9290057" y="6677296"/>
            <a:ext cx="5721642" cy="1384935"/>
          </a:xfrm>
          <a:prstGeom prst="ellipse">
            <a:avLst/>
          </a:prstGeom>
          <a:solidFill>
            <a:srgbClr val="929E9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en-US" sz="6400" b="0" i="0" u="none" strike="noStrike" kern="1200" cap="none" spc="0" normalizeH="0" baseline="0" noProof="0">
              <a:ln>
                <a:noFill/>
              </a:ln>
              <a:solidFill>
                <a:srgbClr val="FFFFFF"/>
              </a:solidFill>
              <a:effectLst/>
              <a:uLnTx/>
              <a:uFillTx/>
              <a:latin typeface="Graublau Sans"/>
              <a:ea typeface="+mn-ea"/>
              <a:cs typeface="+mn-cs"/>
              <a:sym typeface="Helvetica Neue Medium"/>
            </a:endParaRPr>
          </a:p>
        </p:txBody>
      </p:sp>
      <p:cxnSp>
        <p:nvCxnSpPr>
          <p:cNvPr id="5" name="Düz Bağlayıcı 4">
            <a:extLst>
              <a:ext uri="{FF2B5EF4-FFF2-40B4-BE49-F238E27FC236}">
                <a16:creationId xmlns:a16="http://schemas.microsoft.com/office/drawing/2014/main" id="{BFDC679E-CB1B-AF4A-A844-CD10D67B04B8}"/>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A6F9BEE4-B70A-234E-AD9F-96B0C909EB8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erbest Form 8">
            <a:extLst>
              <a:ext uri="{FF2B5EF4-FFF2-40B4-BE49-F238E27FC236}">
                <a16:creationId xmlns:a16="http://schemas.microsoft.com/office/drawing/2014/main" id="{E28B83A0-279A-BE47-AA43-FBB3B02C4C2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0" name="Slayt Numarası">
            <a:extLst>
              <a:ext uri="{FF2B5EF4-FFF2-40B4-BE49-F238E27FC236}">
                <a16:creationId xmlns:a16="http://schemas.microsoft.com/office/drawing/2014/main" id="{0A845B1F-F205-7740-A7A3-83B3D9F1144C}"/>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grpSp>
        <p:nvGrpSpPr>
          <p:cNvPr id="11" name="Group 12">
            <a:extLst>
              <a:ext uri="{FF2B5EF4-FFF2-40B4-BE49-F238E27FC236}">
                <a16:creationId xmlns:a16="http://schemas.microsoft.com/office/drawing/2014/main" id="{C967D2BF-2EEE-D942-9F66-9D4F6D09AA08}"/>
              </a:ext>
            </a:extLst>
          </p:cNvPr>
          <p:cNvGrpSpPr/>
          <p:nvPr userDrawn="1"/>
        </p:nvGrpSpPr>
        <p:grpSpPr>
          <a:xfrm rot="10800000">
            <a:off x="6131186" y="8962006"/>
            <a:ext cx="12057592" cy="634188"/>
            <a:chOff x="3340015" y="4753582"/>
            <a:chExt cx="5479955" cy="332238"/>
          </a:xfrm>
        </p:grpSpPr>
        <p:sp>
          <p:nvSpPr>
            <p:cNvPr id="12" name="Freeform 6703">
              <a:extLst>
                <a:ext uri="{FF2B5EF4-FFF2-40B4-BE49-F238E27FC236}">
                  <a16:creationId xmlns:a16="http://schemas.microsoft.com/office/drawing/2014/main" id="{94D79950-3D7E-754D-83D4-5DB0C91D1088}"/>
                </a:ext>
              </a:extLst>
            </p:cNvPr>
            <p:cNvSpPr>
              <a:spLocks noChangeArrowheads="1"/>
            </p:cNvSpPr>
            <p:nvPr/>
          </p:nvSpPr>
          <p:spPr bwMode="auto">
            <a:xfrm flipH="1">
              <a:off x="6906721" y="4753582"/>
              <a:ext cx="1913249"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3" name="Freeform 6703">
              <a:extLst>
                <a:ext uri="{FF2B5EF4-FFF2-40B4-BE49-F238E27FC236}">
                  <a16:creationId xmlns:a16="http://schemas.microsoft.com/office/drawing/2014/main" id="{A6AA72FE-A704-FE4C-BA18-AC8DFFBEC649}"/>
                </a:ext>
              </a:extLst>
            </p:cNvPr>
            <p:cNvSpPr>
              <a:spLocks noChangeArrowheads="1"/>
            </p:cNvSpPr>
            <p:nvPr/>
          </p:nvSpPr>
          <p:spPr bwMode="auto">
            <a:xfrm>
              <a:off x="3340015" y="4753582"/>
              <a:ext cx="1913011"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grpSp>
      <p:grpSp>
        <p:nvGrpSpPr>
          <p:cNvPr id="14" name="Group 13">
            <a:extLst>
              <a:ext uri="{FF2B5EF4-FFF2-40B4-BE49-F238E27FC236}">
                <a16:creationId xmlns:a16="http://schemas.microsoft.com/office/drawing/2014/main" id="{138C59F0-D147-C34C-B8B5-97169889902F}"/>
              </a:ext>
            </a:extLst>
          </p:cNvPr>
          <p:cNvGrpSpPr/>
          <p:nvPr userDrawn="1"/>
        </p:nvGrpSpPr>
        <p:grpSpPr>
          <a:xfrm>
            <a:off x="6712044" y="5294943"/>
            <a:ext cx="10959912" cy="381562"/>
            <a:chOff x="3340015" y="2458789"/>
            <a:chExt cx="5479956" cy="333336"/>
          </a:xfrm>
        </p:grpSpPr>
        <p:sp>
          <p:nvSpPr>
            <p:cNvPr id="15" name="Freeform 6703">
              <a:extLst>
                <a:ext uri="{FF2B5EF4-FFF2-40B4-BE49-F238E27FC236}">
                  <a16:creationId xmlns:a16="http://schemas.microsoft.com/office/drawing/2014/main" id="{F40005E9-8480-834F-A366-F453C5F9D20E}"/>
                </a:ext>
              </a:extLst>
            </p:cNvPr>
            <p:cNvSpPr>
              <a:spLocks noChangeArrowheads="1"/>
            </p:cNvSpPr>
            <p:nvPr/>
          </p:nvSpPr>
          <p:spPr bwMode="auto">
            <a:xfrm flipH="1">
              <a:off x="6906722" y="2458789"/>
              <a:ext cx="1913249"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6" name="Freeform 6703">
              <a:extLst>
                <a:ext uri="{FF2B5EF4-FFF2-40B4-BE49-F238E27FC236}">
                  <a16:creationId xmlns:a16="http://schemas.microsoft.com/office/drawing/2014/main" id="{A2CB3350-D5BA-0A48-9E04-B7FFD6B6C764}"/>
                </a:ext>
              </a:extLst>
            </p:cNvPr>
            <p:cNvSpPr>
              <a:spLocks noChangeArrowheads="1"/>
            </p:cNvSpPr>
            <p:nvPr/>
          </p:nvSpPr>
          <p:spPr bwMode="auto">
            <a:xfrm>
              <a:off x="3340015" y="2459887"/>
              <a:ext cx="1913011"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grpSp>
      <p:sp>
        <p:nvSpPr>
          <p:cNvPr id="17" name="Freeform 601">
            <a:extLst>
              <a:ext uri="{FF2B5EF4-FFF2-40B4-BE49-F238E27FC236}">
                <a16:creationId xmlns:a16="http://schemas.microsoft.com/office/drawing/2014/main" id="{DD1E2258-D562-A441-B9B0-448E0253BE46}"/>
              </a:ext>
            </a:extLst>
          </p:cNvPr>
          <p:cNvSpPr>
            <a:spLocks noChangeArrowheads="1"/>
          </p:cNvSpPr>
          <p:nvPr userDrawn="1"/>
        </p:nvSpPr>
        <p:spPr bwMode="auto">
          <a:xfrm>
            <a:off x="11952020" y="4179753"/>
            <a:ext cx="3276528" cy="2983262"/>
          </a:xfrm>
          <a:custGeom>
            <a:avLst/>
            <a:gdLst>
              <a:gd name="T0" fmla="*/ 4731 w 5073"/>
              <a:gd name="T1" fmla="*/ 2850 h 4618"/>
              <a:gd name="T2" fmla="*/ 4731 w 5073"/>
              <a:gd name="T3" fmla="*/ 2850 h 4618"/>
              <a:gd name="T4" fmla="*/ 712 w 5073"/>
              <a:gd name="T5" fmla="*/ 38 h 4618"/>
              <a:gd name="T6" fmla="*/ 39 w 5073"/>
              <a:gd name="T7" fmla="*/ 561 h 4618"/>
              <a:gd name="T8" fmla="*/ 559 w 5073"/>
              <a:gd name="T9" fmla="*/ 1225 h 4618"/>
              <a:gd name="T10" fmla="*/ 3572 w 5073"/>
              <a:gd name="T11" fmla="*/ 3229 h 4618"/>
              <a:gd name="T12" fmla="*/ 3248 w 5073"/>
              <a:gd name="T13" fmla="*/ 3325 h 4618"/>
              <a:gd name="T14" fmla="*/ 4663 w 5073"/>
              <a:gd name="T15" fmla="*/ 4617 h 4618"/>
              <a:gd name="T16" fmla="*/ 5072 w 5073"/>
              <a:gd name="T17" fmla="*/ 2745 h 4618"/>
              <a:gd name="T18" fmla="*/ 4731 w 5073"/>
              <a:gd name="T19" fmla="*/ 2850 h 4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3" h="4618">
                <a:moveTo>
                  <a:pt x="4731" y="2850"/>
                </a:moveTo>
                <a:lnTo>
                  <a:pt x="4731" y="2850"/>
                </a:lnTo>
                <a:cubicBezTo>
                  <a:pt x="3942" y="1321"/>
                  <a:pt x="2422" y="246"/>
                  <a:pt x="712" y="38"/>
                </a:cubicBezTo>
                <a:cubicBezTo>
                  <a:pt x="381" y="0"/>
                  <a:pt x="75" y="228"/>
                  <a:pt x="39" y="561"/>
                </a:cubicBezTo>
                <a:cubicBezTo>
                  <a:pt x="0" y="883"/>
                  <a:pt x="228" y="1187"/>
                  <a:pt x="559" y="1225"/>
                </a:cubicBezTo>
                <a:cubicBezTo>
                  <a:pt x="1814" y="1376"/>
                  <a:pt x="2935" y="2136"/>
                  <a:pt x="3572" y="3229"/>
                </a:cubicBezTo>
                <a:cubicBezTo>
                  <a:pt x="3248" y="3325"/>
                  <a:pt x="3248" y="3325"/>
                  <a:pt x="3248" y="3325"/>
                </a:cubicBezTo>
                <a:cubicBezTo>
                  <a:pt x="4663" y="4617"/>
                  <a:pt x="4663" y="4617"/>
                  <a:pt x="4663" y="4617"/>
                </a:cubicBezTo>
                <a:cubicBezTo>
                  <a:pt x="5072" y="2745"/>
                  <a:pt x="5072" y="2745"/>
                  <a:pt x="5072" y="2745"/>
                </a:cubicBezTo>
                <a:lnTo>
                  <a:pt x="4731" y="2850"/>
                </a:lnTo>
              </a:path>
            </a:pathLst>
          </a:custGeom>
          <a:solidFill>
            <a:srgbClr val="C8102E"/>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8" name="Freeform 611">
            <a:extLst>
              <a:ext uri="{FF2B5EF4-FFF2-40B4-BE49-F238E27FC236}">
                <a16:creationId xmlns:a16="http://schemas.microsoft.com/office/drawing/2014/main" id="{75FC985C-1F8B-0348-8DA8-152AC796C518}"/>
              </a:ext>
            </a:extLst>
          </p:cNvPr>
          <p:cNvSpPr>
            <a:spLocks noChangeArrowheads="1"/>
          </p:cNvSpPr>
          <p:nvPr userDrawn="1"/>
        </p:nvSpPr>
        <p:spPr bwMode="auto">
          <a:xfrm>
            <a:off x="8911838" y="4306158"/>
            <a:ext cx="2977368" cy="3279592"/>
          </a:xfrm>
          <a:custGeom>
            <a:avLst/>
            <a:gdLst>
              <a:gd name="T0" fmla="*/ 2851 w 4609"/>
              <a:gd name="T1" fmla="*/ 342 h 5075"/>
              <a:gd name="T2" fmla="*/ 2851 w 4609"/>
              <a:gd name="T3" fmla="*/ 342 h 5075"/>
              <a:gd name="T4" fmla="*/ 39 w 4609"/>
              <a:gd name="T5" fmla="*/ 4360 h 5075"/>
              <a:gd name="T6" fmla="*/ 561 w 4609"/>
              <a:gd name="T7" fmla="*/ 5035 h 5075"/>
              <a:gd name="T8" fmla="*/ 1226 w 4609"/>
              <a:gd name="T9" fmla="*/ 4512 h 5075"/>
              <a:gd name="T10" fmla="*/ 3220 w 4609"/>
              <a:gd name="T11" fmla="*/ 1502 h 5075"/>
              <a:gd name="T12" fmla="*/ 3325 w 4609"/>
              <a:gd name="T13" fmla="*/ 1815 h 5075"/>
              <a:gd name="T14" fmla="*/ 4608 w 4609"/>
              <a:gd name="T15" fmla="*/ 400 h 5075"/>
              <a:gd name="T16" fmla="*/ 2746 w 4609"/>
              <a:gd name="T17" fmla="*/ 0 h 5075"/>
              <a:gd name="T18" fmla="*/ 2851 w 4609"/>
              <a:gd name="T19" fmla="*/ 342 h 5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9" h="5075">
                <a:moveTo>
                  <a:pt x="2851" y="342"/>
                </a:moveTo>
                <a:lnTo>
                  <a:pt x="2851" y="342"/>
                </a:lnTo>
                <a:cubicBezTo>
                  <a:pt x="1321" y="1130"/>
                  <a:pt x="247" y="2650"/>
                  <a:pt x="39" y="4360"/>
                </a:cubicBezTo>
                <a:cubicBezTo>
                  <a:pt x="0" y="4693"/>
                  <a:pt x="228" y="4987"/>
                  <a:pt x="561" y="5035"/>
                </a:cubicBezTo>
                <a:cubicBezTo>
                  <a:pt x="883" y="5074"/>
                  <a:pt x="1189" y="4836"/>
                  <a:pt x="1226" y="4512"/>
                </a:cubicBezTo>
                <a:cubicBezTo>
                  <a:pt x="1378" y="3259"/>
                  <a:pt x="2138" y="2128"/>
                  <a:pt x="3220" y="1502"/>
                </a:cubicBezTo>
                <a:cubicBezTo>
                  <a:pt x="3325" y="1815"/>
                  <a:pt x="3325" y="1815"/>
                  <a:pt x="3325" y="1815"/>
                </a:cubicBezTo>
                <a:cubicBezTo>
                  <a:pt x="4608" y="400"/>
                  <a:pt x="4608" y="400"/>
                  <a:pt x="4608" y="400"/>
                </a:cubicBezTo>
                <a:cubicBezTo>
                  <a:pt x="2746" y="0"/>
                  <a:pt x="2746" y="0"/>
                  <a:pt x="2746" y="0"/>
                </a:cubicBezTo>
                <a:lnTo>
                  <a:pt x="2851" y="342"/>
                </a:lnTo>
              </a:path>
            </a:pathLst>
          </a:custGeom>
          <a:solidFill>
            <a:srgbClr val="272A30"/>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9" name="Freeform 621">
            <a:extLst>
              <a:ext uri="{FF2B5EF4-FFF2-40B4-BE49-F238E27FC236}">
                <a16:creationId xmlns:a16="http://schemas.microsoft.com/office/drawing/2014/main" id="{34CC103F-408F-6147-B872-B597D2F11CF5}"/>
              </a:ext>
            </a:extLst>
          </p:cNvPr>
          <p:cNvSpPr>
            <a:spLocks noChangeArrowheads="1"/>
          </p:cNvSpPr>
          <p:nvPr userDrawn="1"/>
        </p:nvSpPr>
        <p:spPr bwMode="auto">
          <a:xfrm>
            <a:off x="9032541" y="7640407"/>
            <a:ext cx="3285078" cy="2983262"/>
          </a:xfrm>
          <a:custGeom>
            <a:avLst/>
            <a:gdLst>
              <a:gd name="T0" fmla="*/ 342 w 5084"/>
              <a:gd name="T1" fmla="*/ 1757 h 4618"/>
              <a:gd name="T2" fmla="*/ 342 w 5084"/>
              <a:gd name="T3" fmla="*/ 1757 h 4618"/>
              <a:gd name="T4" fmla="*/ 4371 w 5084"/>
              <a:gd name="T5" fmla="*/ 4580 h 4618"/>
              <a:gd name="T6" fmla="*/ 5035 w 5084"/>
              <a:gd name="T7" fmla="*/ 4057 h 4618"/>
              <a:gd name="T8" fmla="*/ 4522 w 5084"/>
              <a:gd name="T9" fmla="*/ 3391 h 4618"/>
              <a:gd name="T10" fmla="*/ 1511 w 5084"/>
              <a:gd name="T11" fmla="*/ 1387 h 4618"/>
              <a:gd name="T12" fmla="*/ 1824 w 5084"/>
              <a:gd name="T13" fmla="*/ 1293 h 4618"/>
              <a:gd name="T14" fmla="*/ 409 w 5084"/>
              <a:gd name="T15" fmla="*/ 0 h 4618"/>
              <a:gd name="T16" fmla="*/ 0 w 5084"/>
              <a:gd name="T17" fmla="*/ 1871 h 4618"/>
              <a:gd name="T18" fmla="*/ 342 w 5084"/>
              <a:gd name="T19" fmla="*/ 1757 h 4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4" h="4618">
                <a:moveTo>
                  <a:pt x="342" y="1757"/>
                </a:moveTo>
                <a:lnTo>
                  <a:pt x="342" y="1757"/>
                </a:lnTo>
                <a:cubicBezTo>
                  <a:pt x="1141" y="3297"/>
                  <a:pt x="2661" y="4370"/>
                  <a:pt x="4371" y="4580"/>
                </a:cubicBezTo>
                <a:cubicBezTo>
                  <a:pt x="4702" y="4617"/>
                  <a:pt x="4997" y="4389"/>
                  <a:pt x="5035" y="4057"/>
                </a:cubicBezTo>
                <a:cubicBezTo>
                  <a:pt x="5083" y="3733"/>
                  <a:pt x="4846" y="3430"/>
                  <a:pt x="4522" y="3391"/>
                </a:cubicBezTo>
                <a:cubicBezTo>
                  <a:pt x="3269" y="3231"/>
                  <a:pt x="2139" y="2480"/>
                  <a:pt x="1511" y="1387"/>
                </a:cubicBezTo>
                <a:cubicBezTo>
                  <a:pt x="1824" y="1293"/>
                  <a:pt x="1824" y="1293"/>
                  <a:pt x="1824" y="1293"/>
                </a:cubicBezTo>
                <a:cubicBezTo>
                  <a:pt x="409" y="0"/>
                  <a:pt x="409" y="0"/>
                  <a:pt x="409" y="0"/>
                </a:cubicBezTo>
                <a:cubicBezTo>
                  <a:pt x="0" y="1871"/>
                  <a:pt x="0" y="1871"/>
                  <a:pt x="0" y="1871"/>
                </a:cubicBezTo>
                <a:lnTo>
                  <a:pt x="342" y="1757"/>
                </a:lnTo>
              </a:path>
            </a:pathLst>
          </a:custGeom>
          <a:solidFill>
            <a:srgbClr val="C8102E"/>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20" name="Freeform 631">
            <a:extLst>
              <a:ext uri="{FF2B5EF4-FFF2-40B4-BE49-F238E27FC236}">
                <a16:creationId xmlns:a16="http://schemas.microsoft.com/office/drawing/2014/main" id="{52E262BD-668A-D141-AC4E-9DE50BCCA3E3}"/>
              </a:ext>
            </a:extLst>
          </p:cNvPr>
          <p:cNvSpPr>
            <a:spLocks noChangeArrowheads="1"/>
          </p:cNvSpPr>
          <p:nvPr userDrawn="1"/>
        </p:nvSpPr>
        <p:spPr bwMode="auto">
          <a:xfrm>
            <a:off x="12372010" y="7220388"/>
            <a:ext cx="2983068" cy="3276744"/>
          </a:xfrm>
          <a:custGeom>
            <a:avLst/>
            <a:gdLst>
              <a:gd name="T0" fmla="*/ 1757 w 4616"/>
              <a:gd name="T1" fmla="*/ 4729 h 5072"/>
              <a:gd name="T2" fmla="*/ 1757 w 4616"/>
              <a:gd name="T3" fmla="*/ 4729 h 5072"/>
              <a:gd name="T4" fmla="*/ 4578 w 4616"/>
              <a:gd name="T5" fmla="*/ 712 h 5072"/>
              <a:gd name="T6" fmla="*/ 4056 w 4616"/>
              <a:gd name="T7" fmla="*/ 36 h 5072"/>
              <a:gd name="T8" fmla="*/ 3391 w 4616"/>
              <a:gd name="T9" fmla="*/ 559 h 5072"/>
              <a:gd name="T10" fmla="*/ 1385 w 4616"/>
              <a:gd name="T11" fmla="*/ 3572 h 5072"/>
              <a:gd name="T12" fmla="*/ 1282 w 4616"/>
              <a:gd name="T13" fmla="*/ 3257 h 5072"/>
              <a:gd name="T14" fmla="*/ 0 w 4616"/>
              <a:gd name="T15" fmla="*/ 4663 h 5072"/>
              <a:gd name="T16" fmla="*/ 1871 w 4616"/>
              <a:gd name="T17" fmla="*/ 5071 h 5072"/>
              <a:gd name="T18" fmla="*/ 1757 w 4616"/>
              <a:gd name="T19" fmla="*/ 4729 h 5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16" h="5072">
                <a:moveTo>
                  <a:pt x="1757" y="4729"/>
                </a:moveTo>
                <a:lnTo>
                  <a:pt x="1757" y="4729"/>
                </a:lnTo>
                <a:cubicBezTo>
                  <a:pt x="3296" y="3942"/>
                  <a:pt x="4359" y="2421"/>
                  <a:pt x="4578" y="712"/>
                </a:cubicBezTo>
                <a:cubicBezTo>
                  <a:pt x="4615" y="379"/>
                  <a:pt x="4389" y="84"/>
                  <a:pt x="4056" y="36"/>
                </a:cubicBezTo>
                <a:cubicBezTo>
                  <a:pt x="3723" y="0"/>
                  <a:pt x="3428" y="237"/>
                  <a:pt x="3391" y="559"/>
                </a:cubicBezTo>
                <a:cubicBezTo>
                  <a:pt x="3229" y="1814"/>
                  <a:pt x="2479" y="2935"/>
                  <a:pt x="1385" y="3572"/>
                </a:cubicBezTo>
                <a:cubicBezTo>
                  <a:pt x="1282" y="3257"/>
                  <a:pt x="1282" y="3257"/>
                  <a:pt x="1282" y="3257"/>
                </a:cubicBezTo>
                <a:cubicBezTo>
                  <a:pt x="0" y="4663"/>
                  <a:pt x="0" y="4663"/>
                  <a:pt x="0" y="4663"/>
                </a:cubicBezTo>
                <a:cubicBezTo>
                  <a:pt x="1871" y="5071"/>
                  <a:pt x="1871" y="5071"/>
                  <a:pt x="1871" y="5071"/>
                </a:cubicBezTo>
                <a:lnTo>
                  <a:pt x="1757" y="4729"/>
                </a:lnTo>
              </a:path>
            </a:pathLst>
          </a:custGeom>
          <a:solidFill>
            <a:srgbClr val="272A30"/>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33" name="Grafik 14">
            <a:extLst>
              <a:ext uri="{FF2B5EF4-FFF2-40B4-BE49-F238E27FC236}">
                <a16:creationId xmlns:a16="http://schemas.microsoft.com/office/drawing/2014/main" id="{E35ACF3A-27F4-D148-ABB7-4DC7A31512DD}"/>
              </a:ext>
            </a:extLst>
          </p:cNvPr>
          <p:cNvSpPr/>
          <p:nvPr userDrawn="1"/>
        </p:nvSpPr>
        <p:spPr>
          <a:xfrm rot="10800000" flipH="1" flipV="1">
            <a:off x="5442040" y="43459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6" name="Grafik 14">
            <a:extLst>
              <a:ext uri="{FF2B5EF4-FFF2-40B4-BE49-F238E27FC236}">
                <a16:creationId xmlns:a16="http://schemas.microsoft.com/office/drawing/2014/main" id="{F216D240-9A45-5E46-8EE9-7B8BC8CBD6B9}"/>
              </a:ext>
            </a:extLst>
          </p:cNvPr>
          <p:cNvSpPr/>
          <p:nvPr userDrawn="1"/>
        </p:nvSpPr>
        <p:spPr>
          <a:xfrm rot="10800000" flipH="1" flipV="1">
            <a:off x="5442040" y="88894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9" name="Grafik 14">
            <a:extLst>
              <a:ext uri="{FF2B5EF4-FFF2-40B4-BE49-F238E27FC236}">
                <a16:creationId xmlns:a16="http://schemas.microsoft.com/office/drawing/2014/main" id="{3C7F7B4B-8904-3A43-BD39-A32D469760B5}"/>
              </a:ext>
            </a:extLst>
          </p:cNvPr>
          <p:cNvSpPr/>
          <p:nvPr userDrawn="1"/>
        </p:nvSpPr>
        <p:spPr>
          <a:xfrm rot="10800000" flipH="1" flipV="1">
            <a:off x="17513190" y="43459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2" name="Grafik 14">
            <a:extLst>
              <a:ext uri="{FF2B5EF4-FFF2-40B4-BE49-F238E27FC236}">
                <a16:creationId xmlns:a16="http://schemas.microsoft.com/office/drawing/2014/main" id="{ABCAA25D-196F-164D-A270-58365439BFA4}"/>
              </a:ext>
            </a:extLst>
          </p:cNvPr>
          <p:cNvSpPr/>
          <p:nvPr userDrawn="1"/>
        </p:nvSpPr>
        <p:spPr>
          <a:xfrm rot="10800000" flipH="1" flipV="1">
            <a:off x="17513190" y="88894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1" name="Metin Yer Tutucusu 50">
            <a:extLst>
              <a:ext uri="{FF2B5EF4-FFF2-40B4-BE49-F238E27FC236}">
                <a16:creationId xmlns:a16="http://schemas.microsoft.com/office/drawing/2014/main" id="{3E6DC0A9-4571-834B-ABEA-1A2365D0EB73}"/>
              </a:ext>
            </a:extLst>
          </p:cNvPr>
          <p:cNvSpPr>
            <a:spLocks noGrp="1"/>
          </p:cNvSpPr>
          <p:nvPr userDrawn="1">
            <p:ph type="body" sz="quarter" idx="10" hasCustomPrompt="1"/>
          </p:nvPr>
        </p:nvSpPr>
        <p:spPr>
          <a:xfrm>
            <a:off x="592575" y="103939"/>
            <a:ext cx="117697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3" name="Metin Yer Tutucusu 52">
            <a:extLst>
              <a:ext uri="{FF2B5EF4-FFF2-40B4-BE49-F238E27FC236}">
                <a16:creationId xmlns:a16="http://schemas.microsoft.com/office/drawing/2014/main" id="{ACC436D1-BC1B-A941-8536-CB24EA9D1180}"/>
              </a:ext>
            </a:extLst>
          </p:cNvPr>
          <p:cNvSpPr>
            <a:spLocks noGrp="1"/>
          </p:cNvSpPr>
          <p:nvPr userDrawn="1">
            <p:ph type="body" sz="quarter" idx="11"/>
          </p:nvPr>
        </p:nvSpPr>
        <p:spPr>
          <a:xfrm>
            <a:off x="592574" y="1665700"/>
            <a:ext cx="13512800" cy="1206324"/>
          </a:xfr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tr-TR"/>
              <a:t>Asıl metin stillerini düzenlemek için tıklayın</a:t>
            </a:r>
          </a:p>
        </p:txBody>
      </p:sp>
      <p:sp>
        <p:nvSpPr>
          <p:cNvPr id="55" name="Metin Yer Tutucusu 54">
            <a:extLst>
              <a:ext uri="{FF2B5EF4-FFF2-40B4-BE49-F238E27FC236}">
                <a16:creationId xmlns:a16="http://schemas.microsoft.com/office/drawing/2014/main" id="{0E39FD4D-2526-634C-BCBC-FD29AFCC4224}"/>
              </a:ext>
            </a:extLst>
          </p:cNvPr>
          <p:cNvSpPr>
            <a:spLocks noGrp="1"/>
          </p:cNvSpPr>
          <p:nvPr userDrawn="1">
            <p:ph type="body" sz="quarter" idx="12" hasCustomPrompt="1"/>
          </p:nvPr>
        </p:nvSpPr>
        <p:spPr>
          <a:xfrm>
            <a:off x="1168290" y="4958993"/>
            <a:ext cx="37338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r"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57" name="Metin Yer Tutucusu 56">
            <a:extLst>
              <a:ext uri="{FF2B5EF4-FFF2-40B4-BE49-F238E27FC236}">
                <a16:creationId xmlns:a16="http://schemas.microsoft.com/office/drawing/2014/main" id="{2BC39E76-B33D-5D41-9D5C-530D4C8AEDA9}"/>
              </a:ext>
            </a:extLst>
          </p:cNvPr>
          <p:cNvSpPr>
            <a:spLocks noGrp="1"/>
          </p:cNvSpPr>
          <p:nvPr userDrawn="1">
            <p:ph type="body" sz="quarter" idx="13" hasCustomPrompt="1"/>
          </p:nvPr>
        </p:nvSpPr>
        <p:spPr>
          <a:xfrm>
            <a:off x="183978" y="4240011"/>
            <a:ext cx="4638676"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Lorem ıpsum</a:t>
            </a:r>
          </a:p>
        </p:txBody>
      </p:sp>
      <p:sp>
        <p:nvSpPr>
          <p:cNvPr id="58" name="Metin Yer Tutucusu 54">
            <a:extLst>
              <a:ext uri="{FF2B5EF4-FFF2-40B4-BE49-F238E27FC236}">
                <a16:creationId xmlns:a16="http://schemas.microsoft.com/office/drawing/2014/main" id="{03A5A85F-6158-714E-B2D9-1F479E56393D}"/>
              </a:ext>
            </a:extLst>
          </p:cNvPr>
          <p:cNvSpPr>
            <a:spLocks noGrp="1"/>
          </p:cNvSpPr>
          <p:nvPr userDrawn="1">
            <p:ph type="body" sz="quarter" idx="14" hasCustomPrompt="1"/>
          </p:nvPr>
        </p:nvSpPr>
        <p:spPr>
          <a:xfrm>
            <a:off x="1168290" y="9590371"/>
            <a:ext cx="37338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r"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59" name="Metin Yer Tutucusu 56">
            <a:extLst>
              <a:ext uri="{FF2B5EF4-FFF2-40B4-BE49-F238E27FC236}">
                <a16:creationId xmlns:a16="http://schemas.microsoft.com/office/drawing/2014/main" id="{221C5C5B-AD22-7F4B-8BB1-7689F4DE852D}"/>
              </a:ext>
            </a:extLst>
          </p:cNvPr>
          <p:cNvSpPr>
            <a:spLocks noGrp="1"/>
          </p:cNvSpPr>
          <p:nvPr userDrawn="1">
            <p:ph type="body" sz="quarter" idx="15" hasCustomPrompt="1"/>
          </p:nvPr>
        </p:nvSpPr>
        <p:spPr>
          <a:xfrm>
            <a:off x="183978" y="8871389"/>
            <a:ext cx="4638676"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Lorem ıpsum</a:t>
            </a:r>
          </a:p>
        </p:txBody>
      </p:sp>
      <p:sp>
        <p:nvSpPr>
          <p:cNvPr id="63" name="Metin Yer Tutucusu 62">
            <a:extLst>
              <a:ext uri="{FF2B5EF4-FFF2-40B4-BE49-F238E27FC236}">
                <a16:creationId xmlns:a16="http://schemas.microsoft.com/office/drawing/2014/main" id="{4660ACC2-E0F6-5E48-B3FF-0F71C928A8AE}"/>
              </a:ext>
            </a:extLst>
          </p:cNvPr>
          <p:cNvSpPr>
            <a:spLocks noGrp="1"/>
          </p:cNvSpPr>
          <p:nvPr userDrawn="1">
            <p:ph type="body" sz="quarter" idx="16" hasCustomPrompt="1"/>
          </p:nvPr>
        </p:nvSpPr>
        <p:spPr>
          <a:xfrm>
            <a:off x="19552735" y="8876573"/>
            <a:ext cx="39560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66" name="Metin Yer Tutucusu 65">
            <a:extLst>
              <a:ext uri="{FF2B5EF4-FFF2-40B4-BE49-F238E27FC236}">
                <a16:creationId xmlns:a16="http://schemas.microsoft.com/office/drawing/2014/main" id="{38E59751-A0A8-D047-A180-6DB182E9CECA}"/>
              </a:ext>
            </a:extLst>
          </p:cNvPr>
          <p:cNvSpPr>
            <a:spLocks noGrp="1"/>
          </p:cNvSpPr>
          <p:nvPr userDrawn="1">
            <p:ph type="body" sz="quarter" idx="17" hasCustomPrompt="1"/>
          </p:nvPr>
        </p:nvSpPr>
        <p:spPr>
          <a:xfrm>
            <a:off x="19552148" y="9597110"/>
            <a:ext cx="3559176"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contimentum</a:t>
            </a:r>
          </a:p>
        </p:txBody>
      </p:sp>
      <p:sp>
        <p:nvSpPr>
          <p:cNvPr id="67" name="Metin Yer Tutucusu 62">
            <a:extLst>
              <a:ext uri="{FF2B5EF4-FFF2-40B4-BE49-F238E27FC236}">
                <a16:creationId xmlns:a16="http://schemas.microsoft.com/office/drawing/2014/main" id="{B6724D3C-1CEA-5F42-90D7-6850E3F124C9}"/>
              </a:ext>
            </a:extLst>
          </p:cNvPr>
          <p:cNvSpPr>
            <a:spLocks noGrp="1"/>
          </p:cNvSpPr>
          <p:nvPr userDrawn="1">
            <p:ph type="body" sz="quarter" idx="18" hasCustomPrompt="1"/>
          </p:nvPr>
        </p:nvSpPr>
        <p:spPr>
          <a:xfrm>
            <a:off x="19552735" y="4316447"/>
            <a:ext cx="39560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68" name="Metin Yer Tutucusu 65">
            <a:extLst>
              <a:ext uri="{FF2B5EF4-FFF2-40B4-BE49-F238E27FC236}">
                <a16:creationId xmlns:a16="http://schemas.microsoft.com/office/drawing/2014/main" id="{EA911523-1FD8-314B-AA37-C5D59CCBB57E}"/>
              </a:ext>
            </a:extLst>
          </p:cNvPr>
          <p:cNvSpPr>
            <a:spLocks noGrp="1"/>
          </p:cNvSpPr>
          <p:nvPr userDrawn="1">
            <p:ph type="body" sz="quarter" idx="19" hasCustomPrompt="1"/>
          </p:nvPr>
        </p:nvSpPr>
        <p:spPr>
          <a:xfrm>
            <a:off x="19552148" y="5036984"/>
            <a:ext cx="3559176"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contimentum</a:t>
            </a:r>
          </a:p>
        </p:txBody>
      </p:sp>
      <p:sp>
        <p:nvSpPr>
          <p:cNvPr id="70" name="Metin Yer Tutucusu 69">
            <a:extLst>
              <a:ext uri="{FF2B5EF4-FFF2-40B4-BE49-F238E27FC236}">
                <a16:creationId xmlns:a16="http://schemas.microsoft.com/office/drawing/2014/main" id="{41E78866-A146-5F4A-9398-F037511B45AB}"/>
              </a:ext>
            </a:extLst>
          </p:cNvPr>
          <p:cNvSpPr>
            <a:spLocks noGrp="1"/>
          </p:cNvSpPr>
          <p:nvPr userDrawn="1">
            <p:ph type="body" sz="quarter" idx="20" hasCustomPrompt="1"/>
          </p:nvPr>
        </p:nvSpPr>
        <p:spPr>
          <a:xfrm>
            <a:off x="5684606" y="896200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71" name="Metin Yer Tutucusu 69">
            <a:extLst>
              <a:ext uri="{FF2B5EF4-FFF2-40B4-BE49-F238E27FC236}">
                <a16:creationId xmlns:a16="http://schemas.microsoft.com/office/drawing/2014/main" id="{187F080F-AD08-1B40-A1AE-D417B536E7A6}"/>
              </a:ext>
            </a:extLst>
          </p:cNvPr>
          <p:cNvSpPr>
            <a:spLocks noGrp="1"/>
          </p:cNvSpPr>
          <p:nvPr userDrawn="1">
            <p:ph type="body" sz="quarter" idx="21" hasCustomPrompt="1"/>
          </p:nvPr>
        </p:nvSpPr>
        <p:spPr>
          <a:xfrm>
            <a:off x="5684604" y="4402745"/>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72" name="Metin Yer Tutucusu 69">
            <a:extLst>
              <a:ext uri="{FF2B5EF4-FFF2-40B4-BE49-F238E27FC236}">
                <a16:creationId xmlns:a16="http://schemas.microsoft.com/office/drawing/2014/main" id="{DC58FC76-7B4C-E24B-A30A-251DC097045B}"/>
              </a:ext>
            </a:extLst>
          </p:cNvPr>
          <p:cNvSpPr>
            <a:spLocks noGrp="1"/>
          </p:cNvSpPr>
          <p:nvPr userDrawn="1">
            <p:ph type="body" sz="quarter" idx="22" hasCustomPrompt="1"/>
          </p:nvPr>
        </p:nvSpPr>
        <p:spPr>
          <a:xfrm>
            <a:off x="17754964" y="4377189"/>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73" name="Metin Yer Tutucusu 69">
            <a:extLst>
              <a:ext uri="{FF2B5EF4-FFF2-40B4-BE49-F238E27FC236}">
                <a16:creationId xmlns:a16="http://schemas.microsoft.com/office/drawing/2014/main" id="{382F6FE7-F562-6D48-932B-D52A7273BA18}"/>
              </a:ext>
            </a:extLst>
          </p:cNvPr>
          <p:cNvSpPr>
            <a:spLocks noGrp="1"/>
          </p:cNvSpPr>
          <p:nvPr userDrawn="1">
            <p:ph type="body" sz="quarter" idx="23" hasCustomPrompt="1"/>
          </p:nvPr>
        </p:nvSpPr>
        <p:spPr>
          <a:xfrm>
            <a:off x="17749178" y="8943931"/>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75" name="Metin Yer Tutucusu 74">
            <a:extLst>
              <a:ext uri="{FF2B5EF4-FFF2-40B4-BE49-F238E27FC236}">
                <a16:creationId xmlns:a16="http://schemas.microsoft.com/office/drawing/2014/main" id="{34D040BA-BED5-834B-80F8-99D23064E4A8}"/>
              </a:ext>
            </a:extLst>
          </p:cNvPr>
          <p:cNvSpPr>
            <a:spLocks noGrp="1"/>
          </p:cNvSpPr>
          <p:nvPr>
            <p:ph type="body" sz="quarter" idx="24" hasCustomPrompt="1"/>
          </p:nvPr>
        </p:nvSpPr>
        <p:spPr>
          <a:xfrm>
            <a:off x="11109387" y="6643377"/>
            <a:ext cx="1886734" cy="964367"/>
          </a:xfrm>
          <a:noFill/>
        </p:spPr>
        <p:txBody>
          <a:bodyPr wrap="none" rtlCol="0">
            <a:spAutoFit/>
          </a:bodyPr>
          <a:lstStyle>
            <a:lvl1pPr>
              <a:defRPr kumimoji="0" lang="tr-TR" sz="56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77" name="Metin Yer Tutucusu 76">
            <a:extLst>
              <a:ext uri="{FF2B5EF4-FFF2-40B4-BE49-F238E27FC236}">
                <a16:creationId xmlns:a16="http://schemas.microsoft.com/office/drawing/2014/main" id="{DE33C6BF-B3C1-E244-8587-DE7BA5FC61E5}"/>
              </a:ext>
            </a:extLst>
          </p:cNvPr>
          <p:cNvSpPr>
            <a:spLocks noGrp="1"/>
          </p:cNvSpPr>
          <p:nvPr>
            <p:ph type="body" sz="quarter" idx="25" hasCustomPrompt="1"/>
          </p:nvPr>
        </p:nvSpPr>
        <p:spPr>
          <a:xfrm>
            <a:off x="10738290" y="7987442"/>
            <a:ext cx="2569934" cy="425758"/>
          </a:xfrm>
          <a:noFill/>
        </p:spPr>
        <p:txBody>
          <a:bodyPr wrap="none" rtlCol="0">
            <a:spAutoFit/>
          </a:bodyPr>
          <a:lstStyle>
            <a:lvl1pPr>
              <a:defRPr kumimoji="0" lang="tr-TR" sz="2100" kern="1200" normalizeH="0" dirty="0">
                <a:solidFill>
                  <a:srgbClr val="FFFFFF"/>
                </a:solidFill>
                <a:effectLst/>
                <a:uLnTx/>
                <a:latin typeface="Graublau Sans Bold"/>
                <a:ea typeface="+mn-ea"/>
                <a:cs typeface="+mn-cs"/>
              </a:defRPr>
            </a:lvl1pPr>
          </a:lstStyle>
          <a:p>
            <a:pPr lvl="0" defTabSz="1828800" rtl="0" eaLnBrk="1" fontAlgn="auto" hangingPunct="1">
              <a:spcBef>
                <a:spcPts val="0"/>
              </a:spcBef>
              <a:buSzTx/>
            </a:pPr>
            <a:r>
              <a:rPr lang="tr-TR"/>
              <a:t>Quisque ut nibh tellus.</a:t>
            </a:r>
          </a:p>
        </p:txBody>
      </p:sp>
    </p:spTree>
    <p:extLst>
      <p:ext uri="{BB962C8B-B14F-4D97-AF65-F5344CB8AC3E}">
        <p14:creationId xmlns:p14="http://schemas.microsoft.com/office/powerpoint/2010/main" val="2708524026"/>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userDrawn="1">
  <p:cSld name="1_Başlık ve Alt Ana Başlı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271965"/>
      </p:ext>
    </p:extLst>
  </p:cSld>
  <p:clrMapOvr>
    <a:masterClrMapping/>
  </p:clrMapOvr>
  <p:transition spd="med"/>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1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7F4112F4-612C-9144-A9DB-DF3AD1370876}"/>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Çizgi">
            <a:extLst>
              <a:ext uri="{FF2B5EF4-FFF2-40B4-BE49-F238E27FC236}">
                <a16:creationId xmlns:a16="http://schemas.microsoft.com/office/drawing/2014/main" id="{93786C43-4BD7-1243-88A6-0105923A0902}"/>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7618A2A1-6035-0A42-B0B5-3E28A8CD62F2}"/>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 name="Düz Bağlayıcı 8">
            <a:extLst>
              <a:ext uri="{FF2B5EF4-FFF2-40B4-BE49-F238E27FC236}">
                <a16:creationId xmlns:a16="http://schemas.microsoft.com/office/drawing/2014/main" id="{8B9E692A-B374-FC40-9A23-61A346C8070B}"/>
              </a:ext>
            </a:extLst>
          </p:cNvPr>
          <p:cNvCxnSpPr>
            <a:cxnSpLocks/>
          </p:cNvCxnSpPr>
          <p:nvPr userDrawn="1"/>
        </p:nvCxnSpPr>
        <p:spPr>
          <a:xfrm rot="300000">
            <a:off x="22569396" y="10933748"/>
            <a:ext cx="0" cy="7272000"/>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grpSp>
        <p:nvGrpSpPr>
          <p:cNvPr id="10" name="Grup 9">
            <a:extLst>
              <a:ext uri="{FF2B5EF4-FFF2-40B4-BE49-F238E27FC236}">
                <a16:creationId xmlns:a16="http://schemas.microsoft.com/office/drawing/2014/main" id="{FF38D769-A041-E240-9C2C-3A35818F7F30}"/>
              </a:ext>
            </a:extLst>
          </p:cNvPr>
          <p:cNvGrpSpPr/>
          <p:nvPr userDrawn="1"/>
        </p:nvGrpSpPr>
        <p:grpSpPr>
          <a:xfrm>
            <a:off x="6580956" y="4103089"/>
            <a:ext cx="5967484" cy="3330430"/>
            <a:chOff x="3290478" y="2207517"/>
            <a:chExt cx="2983742" cy="1665215"/>
          </a:xfrm>
        </p:grpSpPr>
        <p:cxnSp>
          <p:nvCxnSpPr>
            <p:cNvPr id="11" name="Düz Bağlayıcı 10">
              <a:extLst>
                <a:ext uri="{FF2B5EF4-FFF2-40B4-BE49-F238E27FC236}">
                  <a16:creationId xmlns:a16="http://schemas.microsoft.com/office/drawing/2014/main" id="{25F35887-9B48-C047-A1B5-067964AB6744}"/>
                </a:ext>
              </a:extLst>
            </p:cNvPr>
            <p:cNvCxnSpPr>
              <a:cxnSpLocks/>
            </p:cNvCxnSpPr>
            <p:nvPr/>
          </p:nvCxnSpPr>
          <p:spPr>
            <a:xfrm rot="300000">
              <a:off x="3331492" y="2207517"/>
              <a:ext cx="0" cy="90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2" name="Düz Bağlayıcı 11">
              <a:extLst>
                <a:ext uri="{FF2B5EF4-FFF2-40B4-BE49-F238E27FC236}">
                  <a16:creationId xmlns:a16="http://schemas.microsoft.com/office/drawing/2014/main" id="{A652C135-5E01-A740-9468-77C55ED3D8E7}"/>
                </a:ext>
              </a:extLst>
            </p:cNvPr>
            <p:cNvCxnSpPr>
              <a:cxnSpLocks/>
            </p:cNvCxnSpPr>
            <p:nvPr/>
          </p:nvCxnSpPr>
          <p:spPr>
            <a:xfrm flipH="1">
              <a:off x="3290478" y="3106427"/>
              <a:ext cx="2124133" cy="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3" name="Düz Bağlayıcı 12">
              <a:extLst>
                <a:ext uri="{FF2B5EF4-FFF2-40B4-BE49-F238E27FC236}">
                  <a16:creationId xmlns:a16="http://schemas.microsoft.com/office/drawing/2014/main" id="{2713233F-1F6C-4144-B2BF-07AB5ECD0698}"/>
                </a:ext>
              </a:extLst>
            </p:cNvPr>
            <p:cNvCxnSpPr>
              <a:cxnSpLocks/>
            </p:cNvCxnSpPr>
            <p:nvPr/>
          </p:nvCxnSpPr>
          <p:spPr>
            <a:xfrm rot="300000">
              <a:off x="6274220" y="2324732"/>
              <a:ext cx="0" cy="1548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grpSp>
      <p:grpSp>
        <p:nvGrpSpPr>
          <p:cNvPr id="14" name="Grup 13">
            <a:extLst>
              <a:ext uri="{FF2B5EF4-FFF2-40B4-BE49-F238E27FC236}">
                <a16:creationId xmlns:a16="http://schemas.microsoft.com/office/drawing/2014/main" id="{2874ADEF-89CB-7D44-AC04-3A07BC0C037B}"/>
              </a:ext>
            </a:extLst>
          </p:cNvPr>
          <p:cNvGrpSpPr/>
          <p:nvPr userDrawn="1"/>
        </p:nvGrpSpPr>
        <p:grpSpPr>
          <a:xfrm flipH="1">
            <a:off x="14191781" y="4103088"/>
            <a:ext cx="4098678" cy="1800000"/>
            <a:chOff x="3331492" y="2207517"/>
            <a:chExt cx="2163801" cy="900000"/>
          </a:xfrm>
        </p:grpSpPr>
        <p:cxnSp>
          <p:nvCxnSpPr>
            <p:cNvPr id="15" name="Düz Bağlayıcı 14">
              <a:extLst>
                <a:ext uri="{FF2B5EF4-FFF2-40B4-BE49-F238E27FC236}">
                  <a16:creationId xmlns:a16="http://schemas.microsoft.com/office/drawing/2014/main" id="{68D03C07-6F68-5D4E-8785-9B4CF580A605}"/>
                </a:ext>
              </a:extLst>
            </p:cNvPr>
            <p:cNvCxnSpPr>
              <a:cxnSpLocks/>
            </p:cNvCxnSpPr>
            <p:nvPr/>
          </p:nvCxnSpPr>
          <p:spPr>
            <a:xfrm rot="21300000">
              <a:off x="3331492" y="2207517"/>
              <a:ext cx="0" cy="90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6" name="Düz Bağlayıcı 15">
              <a:extLst>
                <a:ext uri="{FF2B5EF4-FFF2-40B4-BE49-F238E27FC236}">
                  <a16:creationId xmlns:a16="http://schemas.microsoft.com/office/drawing/2014/main" id="{00B31062-6D7E-DE44-86E2-67EF0A00A704}"/>
                </a:ext>
              </a:extLst>
            </p:cNvPr>
            <p:cNvCxnSpPr>
              <a:cxnSpLocks/>
            </p:cNvCxnSpPr>
            <p:nvPr/>
          </p:nvCxnSpPr>
          <p:spPr>
            <a:xfrm flipH="1">
              <a:off x="3371160" y="3106427"/>
              <a:ext cx="2124133" cy="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grpSp>
      <p:cxnSp>
        <p:nvCxnSpPr>
          <p:cNvPr id="17" name="Düz Bağlayıcı 16">
            <a:extLst>
              <a:ext uri="{FF2B5EF4-FFF2-40B4-BE49-F238E27FC236}">
                <a16:creationId xmlns:a16="http://schemas.microsoft.com/office/drawing/2014/main" id="{E1467BF2-CBB3-FD43-A594-6E5377BD4FE1}"/>
              </a:ext>
            </a:extLst>
          </p:cNvPr>
          <p:cNvCxnSpPr>
            <a:cxnSpLocks/>
          </p:cNvCxnSpPr>
          <p:nvPr userDrawn="1"/>
        </p:nvCxnSpPr>
        <p:spPr>
          <a:xfrm flipH="1">
            <a:off x="2929857" y="7422414"/>
            <a:ext cx="18828174" cy="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8" name="Düz Bağlayıcı 17">
            <a:extLst>
              <a:ext uri="{FF2B5EF4-FFF2-40B4-BE49-F238E27FC236}">
                <a16:creationId xmlns:a16="http://schemas.microsoft.com/office/drawing/2014/main" id="{AE66D6EE-D682-6743-A168-8863ABE68565}"/>
              </a:ext>
            </a:extLst>
          </p:cNvPr>
          <p:cNvCxnSpPr>
            <a:cxnSpLocks/>
          </p:cNvCxnSpPr>
          <p:nvPr userDrawn="1"/>
        </p:nvCxnSpPr>
        <p:spPr>
          <a:xfrm rot="300000">
            <a:off x="2885254" y="7427890"/>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9" name="Düz Bağlayıcı 18">
            <a:extLst>
              <a:ext uri="{FF2B5EF4-FFF2-40B4-BE49-F238E27FC236}">
                <a16:creationId xmlns:a16="http://schemas.microsoft.com/office/drawing/2014/main" id="{1446C117-FDE3-DD48-B4F8-867992C2C9C6}"/>
              </a:ext>
            </a:extLst>
          </p:cNvPr>
          <p:cNvCxnSpPr>
            <a:cxnSpLocks/>
          </p:cNvCxnSpPr>
          <p:nvPr userDrawn="1"/>
        </p:nvCxnSpPr>
        <p:spPr>
          <a:xfrm rot="300000">
            <a:off x="6623608" y="7427890"/>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0" name="Düz Bağlayıcı 19">
            <a:extLst>
              <a:ext uri="{FF2B5EF4-FFF2-40B4-BE49-F238E27FC236}">
                <a16:creationId xmlns:a16="http://schemas.microsoft.com/office/drawing/2014/main" id="{F47F1D04-5B5D-0241-8CBF-EF7BDCDE2C15}"/>
              </a:ext>
            </a:extLst>
          </p:cNvPr>
          <p:cNvCxnSpPr>
            <a:cxnSpLocks/>
          </p:cNvCxnSpPr>
          <p:nvPr userDrawn="1"/>
        </p:nvCxnSpPr>
        <p:spPr>
          <a:xfrm rot="300000">
            <a:off x="10459568" y="7427890"/>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1" name="Düz Bağlayıcı 20">
            <a:extLst>
              <a:ext uri="{FF2B5EF4-FFF2-40B4-BE49-F238E27FC236}">
                <a16:creationId xmlns:a16="http://schemas.microsoft.com/office/drawing/2014/main" id="{45C6B7BE-7418-8046-AD05-F1408987631A}"/>
              </a:ext>
            </a:extLst>
          </p:cNvPr>
          <p:cNvCxnSpPr>
            <a:cxnSpLocks/>
          </p:cNvCxnSpPr>
          <p:nvPr userDrawn="1"/>
        </p:nvCxnSpPr>
        <p:spPr>
          <a:xfrm rot="300000">
            <a:off x="14179834" y="7427886"/>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2" name="Düz Bağlayıcı 21">
            <a:extLst>
              <a:ext uri="{FF2B5EF4-FFF2-40B4-BE49-F238E27FC236}">
                <a16:creationId xmlns:a16="http://schemas.microsoft.com/office/drawing/2014/main" id="{7E44E2D9-AD50-874F-BB8C-817634478431}"/>
              </a:ext>
            </a:extLst>
          </p:cNvPr>
          <p:cNvCxnSpPr>
            <a:cxnSpLocks/>
          </p:cNvCxnSpPr>
          <p:nvPr userDrawn="1"/>
        </p:nvCxnSpPr>
        <p:spPr>
          <a:xfrm rot="300000">
            <a:off x="17944694" y="742788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3" name="Düz Bağlayıcı 22">
            <a:extLst>
              <a:ext uri="{FF2B5EF4-FFF2-40B4-BE49-F238E27FC236}">
                <a16:creationId xmlns:a16="http://schemas.microsoft.com/office/drawing/2014/main" id="{03DE98E6-B9EB-8442-899A-F9282D477D20}"/>
              </a:ext>
            </a:extLst>
          </p:cNvPr>
          <p:cNvCxnSpPr>
            <a:cxnSpLocks/>
          </p:cNvCxnSpPr>
          <p:nvPr userDrawn="1"/>
        </p:nvCxnSpPr>
        <p:spPr>
          <a:xfrm rot="300000">
            <a:off x="21709556" y="742788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4" name="Düz Bağlayıcı 23">
            <a:extLst>
              <a:ext uri="{FF2B5EF4-FFF2-40B4-BE49-F238E27FC236}">
                <a16:creationId xmlns:a16="http://schemas.microsoft.com/office/drawing/2014/main" id="{E01AB39D-B46B-9147-AB8B-4BCBA335345C}"/>
              </a:ext>
            </a:extLst>
          </p:cNvPr>
          <p:cNvCxnSpPr>
            <a:cxnSpLocks/>
          </p:cNvCxnSpPr>
          <p:nvPr userDrawn="1"/>
        </p:nvCxnSpPr>
        <p:spPr>
          <a:xfrm rot="300000">
            <a:off x="2700586" y="956892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5" name="Düz Bağlayıcı 24">
            <a:extLst>
              <a:ext uri="{FF2B5EF4-FFF2-40B4-BE49-F238E27FC236}">
                <a16:creationId xmlns:a16="http://schemas.microsoft.com/office/drawing/2014/main" id="{A250D0E5-5E90-F644-814E-F9DC2A31B2B4}"/>
              </a:ext>
            </a:extLst>
          </p:cNvPr>
          <p:cNvCxnSpPr>
            <a:cxnSpLocks/>
          </p:cNvCxnSpPr>
          <p:nvPr userDrawn="1"/>
        </p:nvCxnSpPr>
        <p:spPr>
          <a:xfrm rot="300000">
            <a:off x="6424324" y="956892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sp>
        <p:nvSpPr>
          <p:cNvPr id="26" name="Serbest Form 25">
            <a:extLst>
              <a:ext uri="{FF2B5EF4-FFF2-40B4-BE49-F238E27FC236}">
                <a16:creationId xmlns:a16="http://schemas.microsoft.com/office/drawing/2014/main" id="{EC95CF96-0A48-A74B-9DF9-5B9A18C7B930}"/>
              </a:ext>
            </a:extLst>
          </p:cNvPr>
          <p:cNvSpPr>
            <a:spLocks noChangeAspect="1"/>
          </p:cNvSpPr>
          <p:nvPr userDrawn="1"/>
        </p:nvSpPr>
        <p:spPr>
          <a:xfrm>
            <a:off x="109477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27" name="Serbest Form 26">
            <a:extLst>
              <a:ext uri="{FF2B5EF4-FFF2-40B4-BE49-F238E27FC236}">
                <a16:creationId xmlns:a16="http://schemas.microsoft.com/office/drawing/2014/main" id="{BDE4E678-B31E-9B4E-867A-8681E06D6DC6}"/>
              </a:ext>
            </a:extLst>
          </p:cNvPr>
          <p:cNvSpPr>
            <a:spLocks noChangeAspect="1"/>
          </p:cNvSpPr>
          <p:nvPr userDrawn="1"/>
        </p:nvSpPr>
        <p:spPr>
          <a:xfrm>
            <a:off x="4833135"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28" name="Serbest Form 27">
            <a:extLst>
              <a:ext uri="{FF2B5EF4-FFF2-40B4-BE49-F238E27FC236}">
                <a16:creationId xmlns:a16="http://schemas.microsoft.com/office/drawing/2014/main" id="{1316146D-9664-444B-ADE0-F7CF539714EC}"/>
              </a:ext>
            </a:extLst>
          </p:cNvPr>
          <p:cNvSpPr>
            <a:spLocks noChangeAspect="1"/>
          </p:cNvSpPr>
          <p:nvPr userDrawn="1"/>
        </p:nvSpPr>
        <p:spPr>
          <a:xfrm>
            <a:off x="862449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29" name="Serbest Form 28">
            <a:extLst>
              <a:ext uri="{FF2B5EF4-FFF2-40B4-BE49-F238E27FC236}">
                <a16:creationId xmlns:a16="http://schemas.microsoft.com/office/drawing/2014/main" id="{EA279310-E12B-9D4A-B216-ED3A2B07BF3D}"/>
              </a:ext>
            </a:extLst>
          </p:cNvPr>
          <p:cNvSpPr>
            <a:spLocks noChangeAspect="1"/>
          </p:cNvSpPr>
          <p:nvPr userDrawn="1"/>
        </p:nvSpPr>
        <p:spPr>
          <a:xfrm>
            <a:off x="1238935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0" name="Serbest Form 29">
            <a:extLst>
              <a:ext uri="{FF2B5EF4-FFF2-40B4-BE49-F238E27FC236}">
                <a16:creationId xmlns:a16="http://schemas.microsoft.com/office/drawing/2014/main" id="{0F92AD6A-729A-F647-9191-343E6BB0FAD0}"/>
              </a:ext>
            </a:extLst>
          </p:cNvPr>
          <p:cNvSpPr>
            <a:spLocks noChangeAspect="1"/>
          </p:cNvSpPr>
          <p:nvPr userDrawn="1"/>
        </p:nvSpPr>
        <p:spPr>
          <a:xfrm>
            <a:off x="1615421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1" name="Serbest Form 30">
            <a:extLst>
              <a:ext uri="{FF2B5EF4-FFF2-40B4-BE49-F238E27FC236}">
                <a16:creationId xmlns:a16="http://schemas.microsoft.com/office/drawing/2014/main" id="{A584BCE0-0E20-494A-8CC9-6BD69DB24074}"/>
              </a:ext>
            </a:extLst>
          </p:cNvPr>
          <p:cNvSpPr>
            <a:spLocks noChangeAspect="1"/>
          </p:cNvSpPr>
          <p:nvPr userDrawn="1"/>
        </p:nvSpPr>
        <p:spPr>
          <a:xfrm>
            <a:off x="19919081"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2" name="Serbest Form 31">
            <a:extLst>
              <a:ext uri="{FF2B5EF4-FFF2-40B4-BE49-F238E27FC236}">
                <a16:creationId xmlns:a16="http://schemas.microsoft.com/office/drawing/2014/main" id="{7F517F52-DB60-E943-9684-30194E8161D3}"/>
              </a:ext>
            </a:extLst>
          </p:cNvPr>
          <p:cNvSpPr>
            <a:spLocks noChangeAspect="1"/>
          </p:cNvSpPr>
          <p:nvPr userDrawn="1"/>
        </p:nvSpPr>
        <p:spPr>
          <a:xfrm>
            <a:off x="10953731" y="32101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3" name="Serbest Form 32">
            <a:extLst>
              <a:ext uri="{FF2B5EF4-FFF2-40B4-BE49-F238E27FC236}">
                <a16:creationId xmlns:a16="http://schemas.microsoft.com/office/drawing/2014/main" id="{D67444D3-9CAE-2F40-BA71-686BDCDB6726}"/>
              </a:ext>
            </a:extLst>
          </p:cNvPr>
          <p:cNvSpPr>
            <a:spLocks noChangeAspect="1"/>
          </p:cNvSpPr>
          <p:nvPr userDrawn="1"/>
        </p:nvSpPr>
        <p:spPr>
          <a:xfrm>
            <a:off x="16626557" y="32101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4" name="Serbest Form 33">
            <a:extLst>
              <a:ext uri="{FF2B5EF4-FFF2-40B4-BE49-F238E27FC236}">
                <a16:creationId xmlns:a16="http://schemas.microsoft.com/office/drawing/2014/main" id="{F8A16C0B-7BD3-F145-8051-A6CE20B429E5}"/>
              </a:ext>
            </a:extLst>
          </p:cNvPr>
          <p:cNvSpPr>
            <a:spLocks noChangeAspect="1"/>
          </p:cNvSpPr>
          <p:nvPr userDrawn="1"/>
        </p:nvSpPr>
        <p:spPr>
          <a:xfrm>
            <a:off x="5280903" y="32101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5" name="Serbest Form 34">
            <a:extLst>
              <a:ext uri="{FF2B5EF4-FFF2-40B4-BE49-F238E27FC236}">
                <a16:creationId xmlns:a16="http://schemas.microsoft.com/office/drawing/2014/main" id="{35E12E21-E2CA-9E40-83E1-BCBD8CF221D1}"/>
              </a:ext>
            </a:extLst>
          </p:cNvPr>
          <p:cNvSpPr>
            <a:spLocks noChangeAspect="1"/>
          </p:cNvSpPr>
          <p:nvPr userDrawn="1"/>
        </p:nvSpPr>
        <p:spPr>
          <a:xfrm>
            <a:off x="10765687" y="5322118"/>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D0202F"/>
          </a:solidFill>
          <a:ln w="9525" cap="flat">
            <a:noFill/>
            <a:prstDash val="solid"/>
            <a:miter/>
          </a:ln>
        </p:spPr>
        <p:txBody>
          <a:bodyPr rtlCol="0" anchor="ctr"/>
          <a:lstStyle/>
          <a:p>
            <a:endParaRPr lang="tr-TR" sz="7600"/>
          </a:p>
        </p:txBody>
      </p:sp>
      <p:sp>
        <p:nvSpPr>
          <p:cNvPr id="36" name="Serbest Form 35">
            <a:extLst>
              <a:ext uri="{FF2B5EF4-FFF2-40B4-BE49-F238E27FC236}">
                <a16:creationId xmlns:a16="http://schemas.microsoft.com/office/drawing/2014/main" id="{029CBB6E-7217-9940-A18D-A80F0BFBADF3}"/>
              </a:ext>
            </a:extLst>
          </p:cNvPr>
          <p:cNvSpPr>
            <a:spLocks noChangeAspect="1"/>
          </p:cNvSpPr>
          <p:nvPr userDrawn="1"/>
        </p:nvSpPr>
        <p:spPr>
          <a:xfrm>
            <a:off x="889369" y="106388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7" name="Serbest Form 36">
            <a:extLst>
              <a:ext uri="{FF2B5EF4-FFF2-40B4-BE49-F238E27FC236}">
                <a16:creationId xmlns:a16="http://schemas.microsoft.com/office/drawing/2014/main" id="{FFB2713A-870F-534D-B59C-9D32B3304785}"/>
              </a:ext>
            </a:extLst>
          </p:cNvPr>
          <p:cNvSpPr>
            <a:spLocks noChangeAspect="1"/>
          </p:cNvSpPr>
          <p:nvPr userDrawn="1"/>
        </p:nvSpPr>
        <p:spPr>
          <a:xfrm>
            <a:off x="4633847" y="106388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50" name="Serbest Form 49">
            <a:extLst>
              <a:ext uri="{FF2B5EF4-FFF2-40B4-BE49-F238E27FC236}">
                <a16:creationId xmlns:a16="http://schemas.microsoft.com/office/drawing/2014/main" id="{C4013444-A565-9743-8356-CD62B078FB5C}"/>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51" name="Slayt Numarası">
            <a:extLst>
              <a:ext uri="{FF2B5EF4-FFF2-40B4-BE49-F238E27FC236}">
                <a16:creationId xmlns:a16="http://schemas.microsoft.com/office/drawing/2014/main" id="{1FDAE2D1-B0A4-1142-B8DD-AA4E1C7EF0E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53" name="Metin Yer Tutucusu 52">
            <a:extLst>
              <a:ext uri="{FF2B5EF4-FFF2-40B4-BE49-F238E27FC236}">
                <a16:creationId xmlns:a16="http://schemas.microsoft.com/office/drawing/2014/main" id="{6F1D9634-3EE5-8A4D-AEE2-213A9B709FDE}"/>
              </a:ext>
            </a:extLst>
          </p:cNvPr>
          <p:cNvSpPr>
            <a:spLocks noGrp="1"/>
          </p:cNvSpPr>
          <p:nvPr>
            <p:ph type="body" sz="quarter" idx="10" hasCustomPrompt="1"/>
          </p:nvPr>
        </p:nvSpPr>
        <p:spPr>
          <a:xfrm>
            <a:off x="7208880" y="81369"/>
            <a:ext cx="9969500" cy="1481431"/>
          </a:xfrm>
        </p:spPr>
        <p:txBody>
          <a:bodyPr wrap="square">
            <a:spAutoFit/>
          </a:bodyPr>
          <a:lstStyle>
            <a:lvl1pPr algn="ctr">
              <a:defRPr lang="tr-TR" sz="8000" b="1" dirty="0">
                <a:latin typeface="Graublau Sans" panose="02000500040000020004" pitchFamily="2" charset="0"/>
                <a:ea typeface="+mn-ea"/>
                <a:cs typeface="+mn-cs"/>
              </a:defRPr>
            </a:lvl1pPr>
          </a:lstStyle>
          <a:p>
            <a:pPr lvl="0" algn="ctr" defTabSz="825418" rtl="0" eaLnBrk="1" hangingPunct="0">
              <a:lnSpc>
                <a:spcPct val="120000"/>
              </a:lnSpc>
            </a:pPr>
            <a:r>
              <a:rPr lang="tr-TR"/>
              <a:t>Lorem </a:t>
            </a:r>
            <a:r>
              <a:rPr lang="en-US"/>
              <a:t>i</a:t>
            </a:r>
            <a:r>
              <a:rPr lang="tr-TR"/>
              <a:t>psum</a:t>
            </a:r>
          </a:p>
        </p:txBody>
      </p:sp>
      <p:sp>
        <p:nvSpPr>
          <p:cNvPr id="55" name="Metin Yer Tutucusu 54">
            <a:extLst>
              <a:ext uri="{FF2B5EF4-FFF2-40B4-BE49-F238E27FC236}">
                <a16:creationId xmlns:a16="http://schemas.microsoft.com/office/drawing/2014/main" id="{E69F3DB6-08EE-1D45-BAF4-329491F3F591}"/>
              </a:ext>
            </a:extLst>
          </p:cNvPr>
          <p:cNvSpPr>
            <a:spLocks noGrp="1"/>
          </p:cNvSpPr>
          <p:nvPr>
            <p:ph type="body" sz="quarter" idx="11"/>
          </p:nvPr>
        </p:nvSpPr>
        <p:spPr>
          <a:xfrm>
            <a:off x="7210427" y="1689101"/>
            <a:ext cx="10226674" cy="1089026"/>
          </a:xfrm>
        </p:spPr>
        <p:txBody>
          <a:bodyPr/>
          <a:lstStyle>
            <a:lvl1pPr algn="ctr">
              <a:defRPr/>
            </a:lvl1pPr>
          </a:lstStyle>
          <a:p>
            <a:pPr lvl="0"/>
            <a:endParaRPr lang="tr-TR"/>
          </a:p>
        </p:txBody>
      </p:sp>
      <p:sp>
        <p:nvSpPr>
          <p:cNvPr id="57" name="Metin Yer Tutucusu 56">
            <a:extLst>
              <a:ext uri="{FF2B5EF4-FFF2-40B4-BE49-F238E27FC236}">
                <a16:creationId xmlns:a16="http://schemas.microsoft.com/office/drawing/2014/main" id="{FA156F00-5F55-C641-A593-2DCC538F6483}"/>
              </a:ext>
            </a:extLst>
          </p:cNvPr>
          <p:cNvSpPr>
            <a:spLocks noGrp="1"/>
          </p:cNvSpPr>
          <p:nvPr>
            <p:ph type="body" sz="quarter" idx="12" hasCustomPrompt="1"/>
          </p:nvPr>
        </p:nvSpPr>
        <p:spPr>
          <a:xfrm>
            <a:off x="5462475" y="3242645"/>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59" name="Metin Yer Tutucusu 58">
            <a:extLst>
              <a:ext uri="{FF2B5EF4-FFF2-40B4-BE49-F238E27FC236}">
                <a16:creationId xmlns:a16="http://schemas.microsoft.com/office/drawing/2014/main" id="{F787B03A-E910-5A4F-87B5-699F6145A36D}"/>
              </a:ext>
            </a:extLst>
          </p:cNvPr>
          <p:cNvSpPr>
            <a:spLocks noGrp="1"/>
          </p:cNvSpPr>
          <p:nvPr>
            <p:ph type="body" sz="quarter" idx="13" hasCustomPrompt="1"/>
          </p:nvPr>
        </p:nvSpPr>
        <p:spPr>
          <a:xfrm>
            <a:off x="5314227" y="3751723"/>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0" name="Metin Yer Tutucusu 56">
            <a:extLst>
              <a:ext uri="{FF2B5EF4-FFF2-40B4-BE49-F238E27FC236}">
                <a16:creationId xmlns:a16="http://schemas.microsoft.com/office/drawing/2014/main" id="{D7D591FD-00FA-354C-ACE1-441D7E31E166}"/>
              </a:ext>
            </a:extLst>
          </p:cNvPr>
          <p:cNvSpPr>
            <a:spLocks noGrp="1"/>
          </p:cNvSpPr>
          <p:nvPr>
            <p:ph type="body" sz="quarter" idx="14" hasCustomPrompt="1"/>
          </p:nvPr>
        </p:nvSpPr>
        <p:spPr>
          <a:xfrm>
            <a:off x="11099187" y="3242645"/>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1" name="Metin Yer Tutucusu 58">
            <a:extLst>
              <a:ext uri="{FF2B5EF4-FFF2-40B4-BE49-F238E27FC236}">
                <a16:creationId xmlns:a16="http://schemas.microsoft.com/office/drawing/2014/main" id="{9CB9ACB7-D577-4F46-98BA-4CADF8DAFAD4}"/>
              </a:ext>
            </a:extLst>
          </p:cNvPr>
          <p:cNvSpPr>
            <a:spLocks noGrp="1"/>
          </p:cNvSpPr>
          <p:nvPr>
            <p:ph type="body" sz="quarter" idx="15" hasCustomPrompt="1"/>
          </p:nvPr>
        </p:nvSpPr>
        <p:spPr>
          <a:xfrm>
            <a:off x="10950939" y="3751723"/>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2" name="Metin Yer Tutucusu 56">
            <a:extLst>
              <a:ext uri="{FF2B5EF4-FFF2-40B4-BE49-F238E27FC236}">
                <a16:creationId xmlns:a16="http://schemas.microsoft.com/office/drawing/2014/main" id="{D3DD3240-76BA-AE43-98A4-606654569EC4}"/>
              </a:ext>
            </a:extLst>
          </p:cNvPr>
          <p:cNvSpPr>
            <a:spLocks noGrp="1"/>
          </p:cNvSpPr>
          <p:nvPr>
            <p:ph type="body" sz="quarter" idx="16" hasCustomPrompt="1"/>
          </p:nvPr>
        </p:nvSpPr>
        <p:spPr>
          <a:xfrm>
            <a:off x="16811055" y="3242645"/>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3" name="Metin Yer Tutucusu 58">
            <a:extLst>
              <a:ext uri="{FF2B5EF4-FFF2-40B4-BE49-F238E27FC236}">
                <a16:creationId xmlns:a16="http://schemas.microsoft.com/office/drawing/2014/main" id="{CC7D6F2E-F82B-7D4D-95F5-D501B0E393A2}"/>
              </a:ext>
            </a:extLst>
          </p:cNvPr>
          <p:cNvSpPr>
            <a:spLocks noGrp="1"/>
          </p:cNvSpPr>
          <p:nvPr>
            <p:ph type="body" sz="quarter" idx="17" hasCustomPrompt="1"/>
          </p:nvPr>
        </p:nvSpPr>
        <p:spPr>
          <a:xfrm>
            <a:off x="16662807" y="3751723"/>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4" name="Metin Yer Tutucusu 56">
            <a:extLst>
              <a:ext uri="{FF2B5EF4-FFF2-40B4-BE49-F238E27FC236}">
                <a16:creationId xmlns:a16="http://schemas.microsoft.com/office/drawing/2014/main" id="{5C4BB5B9-A617-7D4B-A06F-729F648AD7EA}"/>
              </a:ext>
            </a:extLst>
          </p:cNvPr>
          <p:cNvSpPr>
            <a:spLocks noGrp="1"/>
          </p:cNvSpPr>
          <p:nvPr>
            <p:ph type="body" sz="quarter" idx="18" hasCustomPrompt="1"/>
          </p:nvPr>
        </p:nvSpPr>
        <p:spPr>
          <a:xfrm>
            <a:off x="10948873" y="5321967"/>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5" name="Metin Yer Tutucusu 58">
            <a:extLst>
              <a:ext uri="{FF2B5EF4-FFF2-40B4-BE49-F238E27FC236}">
                <a16:creationId xmlns:a16="http://schemas.microsoft.com/office/drawing/2014/main" id="{943AA934-735A-124E-8E19-9452AF73A00A}"/>
              </a:ext>
            </a:extLst>
          </p:cNvPr>
          <p:cNvSpPr>
            <a:spLocks noGrp="1"/>
          </p:cNvSpPr>
          <p:nvPr>
            <p:ph type="body" sz="quarter" idx="19" hasCustomPrompt="1"/>
          </p:nvPr>
        </p:nvSpPr>
        <p:spPr>
          <a:xfrm>
            <a:off x="10800625" y="5831045"/>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6" name="Metin Yer Tutucusu 56">
            <a:extLst>
              <a:ext uri="{FF2B5EF4-FFF2-40B4-BE49-F238E27FC236}">
                <a16:creationId xmlns:a16="http://schemas.microsoft.com/office/drawing/2014/main" id="{FCB85B62-10A5-894A-8164-8E6B0CDE42F7}"/>
              </a:ext>
            </a:extLst>
          </p:cNvPr>
          <p:cNvSpPr>
            <a:spLocks noGrp="1"/>
          </p:cNvSpPr>
          <p:nvPr>
            <p:ph type="body" sz="quarter" idx="20" hasCustomPrompt="1"/>
          </p:nvPr>
        </p:nvSpPr>
        <p:spPr>
          <a:xfrm>
            <a:off x="1303831"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7" name="Metin Yer Tutucusu 58">
            <a:extLst>
              <a:ext uri="{FF2B5EF4-FFF2-40B4-BE49-F238E27FC236}">
                <a16:creationId xmlns:a16="http://schemas.microsoft.com/office/drawing/2014/main" id="{B9A3A147-3137-FD4D-AC18-7379AAEFC090}"/>
              </a:ext>
            </a:extLst>
          </p:cNvPr>
          <p:cNvSpPr>
            <a:spLocks noGrp="1"/>
          </p:cNvSpPr>
          <p:nvPr>
            <p:ph type="body" sz="quarter" idx="21" hasCustomPrompt="1"/>
          </p:nvPr>
        </p:nvSpPr>
        <p:spPr>
          <a:xfrm>
            <a:off x="1155583"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8" name="Metin Yer Tutucusu 56">
            <a:extLst>
              <a:ext uri="{FF2B5EF4-FFF2-40B4-BE49-F238E27FC236}">
                <a16:creationId xmlns:a16="http://schemas.microsoft.com/office/drawing/2014/main" id="{17072235-2D6E-2C47-8E9B-90CC3160DC28}"/>
              </a:ext>
            </a:extLst>
          </p:cNvPr>
          <p:cNvSpPr>
            <a:spLocks noGrp="1"/>
          </p:cNvSpPr>
          <p:nvPr>
            <p:ph type="body" sz="quarter" idx="22" hasCustomPrompt="1"/>
          </p:nvPr>
        </p:nvSpPr>
        <p:spPr>
          <a:xfrm>
            <a:off x="4961431"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9" name="Metin Yer Tutucusu 58">
            <a:extLst>
              <a:ext uri="{FF2B5EF4-FFF2-40B4-BE49-F238E27FC236}">
                <a16:creationId xmlns:a16="http://schemas.microsoft.com/office/drawing/2014/main" id="{B0B10C02-61FE-0648-9626-FC81CE7DA75C}"/>
              </a:ext>
            </a:extLst>
          </p:cNvPr>
          <p:cNvSpPr>
            <a:spLocks noGrp="1"/>
          </p:cNvSpPr>
          <p:nvPr>
            <p:ph type="body" sz="quarter" idx="23" hasCustomPrompt="1"/>
          </p:nvPr>
        </p:nvSpPr>
        <p:spPr>
          <a:xfrm>
            <a:off x="4813183"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0" name="Metin Yer Tutucusu 56">
            <a:extLst>
              <a:ext uri="{FF2B5EF4-FFF2-40B4-BE49-F238E27FC236}">
                <a16:creationId xmlns:a16="http://schemas.microsoft.com/office/drawing/2014/main" id="{4D21A58C-F9EA-204E-AD41-885458B1F6D8}"/>
              </a:ext>
            </a:extLst>
          </p:cNvPr>
          <p:cNvSpPr>
            <a:spLocks noGrp="1"/>
          </p:cNvSpPr>
          <p:nvPr>
            <p:ph type="body" sz="quarter" idx="24" hasCustomPrompt="1"/>
          </p:nvPr>
        </p:nvSpPr>
        <p:spPr>
          <a:xfrm>
            <a:off x="8644083"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1" name="Metin Yer Tutucusu 58">
            <a:extLst>
              <a:ext uri="{FF2B5EF4-FFF2-40B4-BE49-F238E27FC236}">
                <a16:creationId xmlns:a16="http://schemas.microsoft.com/office/drawing/2014/main" id="{2432E31D-A47A-5C4A-AEC7-826DA98B7E43}"/>
              </a:ext>
            </a:extLst>
          </p:cNvPr>
          <p:cNvSpPr>
            <a:spLocks noGrp="1"/>
          </p:cNvSpPr>
          <p:nvPr>
            <p:ph type="body" sz="quarter" idx="25" hasCustomPrompt="1"/>
          </p:nvPr>
        </p:nvSpPr>
        <p:spPr>
          <a:xfrm>
            <a:off x="8495835"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2" name="Metin Yer Tutucusu 56">
            <a:extLst>
              <a:ext uri="{FF2B5EF4-FFF2-40B4-BE49-F238E27FC236}">
                <a16:creationId xmlns:a16="http://schemas.microsoft.com/office/drawing/2014/main" id="{64723214-969D-C848-B948-EF82B2249264}"/>
              </a:ext>
            </a:extLst>
          </p:cNvPr>
          <p:cNvSpPr>
            <a:spLocks noGrp="1"/>
          </p:cNvSpPr>
          <p:nvPr>
            <p:ph type="body" sz="quarter" idx="26" hasCustomPrompt="1"/>
          </p:nvPr>
        </p:nvSpPr>
        <p:spPr>
          <a:xfrm>
            <a:off x="12552203"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3" name="Metin Yer Tutucusu 58">
            <a:extLst>
              <a:ext uri="{FF2B5EF4-FFF2-40B4-BE49-F238E27FC236}">
                <a16:creationId xmlns:a16="http://schemas.microsoft.com/office/drawing/2014/main" id="{6BEF2F9A-77DF-C345-AA91-74BC073D77F3}"/>
              </a:ext>
            </a:extLst>
          </p:cNvPr>
          <p:cNvSpPr>
            <a:spLocks noGrp="1"/>
          </p:cNvSpPr>
          <p:nvPr>
            <p:ph type="body" sz="quarter" idx="27" hasCustomPrompt="1"/>
          </p:nvPr>
        </p:nvSpPr>
        <p:spPr>
          <a:xfrm>
            <a:off x="12403955"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4" name="Metin Yer Tutucusu 56">
            <a:extLst>
              <a:ext uri="{FF2B5EF4-FFF2-40B4-BE49-F238E27FC236}">
                <a16:creationId xmlns:a16="http://schemas.microsoft.com/office/drawing/2014/main" id="{A5FA5033-3B1B-784D-B7A2-E3873A4C418F}"/>
              </a:ext>
            </a:extLst>
          </p:cNvPr>
          <p:cNvSpPr>
            <a:spLocks noGrp="1"/>
          </p:cNvSpPr>
          <p:nvPr>
            <p:ph type="body" sz="quarter" idx="28" hasCustomPrompt="1"/>
          </p:nvPr>
        </p:nvSpPr>
        <p:spPr>
          <a:xfrm>
            <a:off x="16310013"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5" name="Metin Yer Tutucusu 58">
            <a:extLst>
              <a:ext uri="{FF2B5EF4-FFF2-40B4-BE49-F238E27FC236}">
                <a16:creationId xmlns:a16="http://schemas.microsoft.com/office/drawing/2014/main" id="{0E2BE5D2-9AF1-B04A-BA61-6F603AC0C136}"/>
              </a:ext>
            </a:extLst>
          </p:cNvPr>
          <p:cNvSpPr>
            <a:spLocks noGrp="1"/>
          </p:cNvSpPr>
          <p:nvPr>
            <p:ph type="body" sz="quarter" idx="29" hasCustomPrompt="1"/>
          </p:nvPr>
        </p:nvSpPr>
        <p:spPr>
          <a:xfrm>
            <a:off x="16161765" y="9037707"/>
            <a:ext cx="3613150" cy="865922"/>
          </a:xfrm>
        </p:spPr>
        <p:txBody>
          <a:bodyPr>
            <a:normAutofit/>
          </a:bodyPr>
          <a:lstStyle>
            <a:lvl1pPr algn="ctr">
              <a:defRPr sz="2200">
                <a:solidFill>
                  <a:schemeClr val="bg1"/>
                </a:solidFill>
              </a:defRPr>
            </a:lvl1pPr>
          </a:lstStyle>
          <a:p>
            <a:pPr lvl="0"/>
            <a:r>
              <a:rPr lang="tr-TR"/>
              <a:t>Quisque ut</a:t>
            </a:r>
            <a:r>
              <a:rPr lang="en-US"/>
              <a:t>i</a:t>
            </a:r>
            <a:r>
              <a:rPr lang="tr-TR"/>
              <a:t>nibh tellus.</a:t>
            </a:r>
          </a:p>
        </p:txBody>
      </p:sp>
      <p:sp>
        <p:nvSpPr>
          <p:cNvPr id="76" name="Metin Yer Tutucusu 56">
            <a:extLst>
              <a:ext uri="{FF2B5EF4-FFF2-40B4-BE49-F238E27FC236}">
                <a16:creationId xmlns:a16="http://schemas.microsoft.com/office/drawing/2014/main" id="{C06C4EDA-216E-9448-9F99-CFFAACAFDBB4}"/>
              </a:ext>
            </a:extLst>
          </p:cNvPr>
          <p:cNvSpPr>
            <a:spLocks noGrp="1"/>
          </p:cNvSpPr>
          <p:nvPr>
            <p:ph type="body" sz="quarter" idx="30" hasCustomPrompt="1"/>
          </p:nvPr>
        </p:nvSpPr>
        <p:spPr>
          <a:xfrm>
            <a:off x="20042769"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7" name="Metin Yer Tutucusu 58">
            <a:extLst>
              <a:ext uri="{FF2B5EF4-FFF2-40B4-BE49-F238E27FC236}">
                <a16:creationId xmlns:a16="http://schemas.microsoft.com/office/drawing/2014/main" id="{6FB8708B-C215-934D-8799-CDE9B7620B0D}"/>
              </a:ext>
            </a:extLst>
          </p:cNvPr>
          <p:cNvSpPr>
            <a:spLocks noGrp="1"/>
          </p:cNvSpPr>
          <p:nvPr>
            <p:ph type="body" sz="quarter" idx="31" hasCustomPrompt="1"/>
          </p:nvPr>
        </p:nvSpPr>
        <p:spPr>
          <a:xfrm>
            <a:off x="19894521"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8" name="Metin Yer Tutucusu 56">
            <a:extLst>
              <a:ext uri="{FF2B5EF4-FFF2-40B4-BE49-F238E27FC236}">
                <a16:creationId xmlns:a16="http://schemas.microsoft.com/office/drawing/2014/main" id="{60156593-D64C-E843-8E7E-B80668117E6D}"/>
              </a:ext>
            </a:extLst>
          </p:cNvPr>
          <p:cNvSpPr>
            <a:spLocks noGrp="1"/>
          </p:cNvSpPr>
          <p:nvPr>
            <p:ph type="body" sz="quarter" idx="32" hasCustomPrompt="1"/>
          </p:nvPr>
        </p:nvSpPr>
        <p:spPr>
          <a:xfrm>
            <a:off x="1028259" y="10633001"/>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9" name="Metin Yer Tutucusu 58">
            <a:extLst>
              <a:ext uri="{FF2B5EF4-FFF2-40B4-BE49-F238E27FC236}">
                <a16:creationId xmlns:a16="http://schemas.microsoft.com/office/drawing/2014/main" id="{D841E98F-7E12-384D-86D1-E69137F43F41}"/>
              </a:ext>
            </a:extLst>
          </p:cNvPr>
          <p:cNvSpPr>
            <a:spLocks noGrp="1"/>
          </p:cNvSpPr>
          <p:nvPr>
            <p:ph type="body" sz="quarter" idx="33" hasCustomPrompt="1"/>
          </p:nvPr>
        </p:nvSpPr>
        <p:spPr>
          <a:xfrm>
            <a:off x="880011" y="11142079"/>
            <a:ext cx="3613150" cy="865922"/>
          </a:xfrm>
        </p:spPr>
        <p:txBody>
          <a:bodyPr>
            <a:normAutofit/>
          </a:bodyPr>
          <a:lstStyle>
            <a:lvl1pPr algn="ctr">
              <a:defRPr sz="2200">
                <a:solidFill>
                  <a:schemeClr val="bg1"/>
                </a:solidFill>
              </a:defRPr>
            </a:lvl1pPr>
          </a:lstStyle>
          <a:p>
            <a:pPr lvl="0"/>
            <a:r>
              <a:rPr lang="tr-TR"/>
              <a:t>Quisque ut nibh tellus.</a:t>
            </a:r>
          </a:p>
        </p:txBody>
      </p:sp>
      <p:sp>
        <p:nvSpPr>
          <p:cNvPr id="80" name="Metin Yer Tutucusu 56">
            <a:extLst>
              <a:ext uri="{FF2B5EF4-FFF2-40B4-BE49-F238E27FC236}">
                <a16:creationId xmlns:a16="http://schemas.microsoft.com/office/drawing/2014/main" id="{2BB71AC3-FF63-CE44-875F-77C1EFCA50C3}"/>
              </a:ext>
            </a:extLst>
          </p:cNvPr>
          <p:cNvSpPr>
            <a:spLocks noGrp="1"/>
          </p:cNvSpPr>
          <p:nvPr>
            <p:ph type="body" sz="quarter" idx="34" hasCustomPrompt="1"/>
          </p:nvPr>
        </p:nvSpPr>
        <p:spPr>
          <a:xfrm>
            <a:off x="4786067" y="10633001"/>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81" name="Metin Yer Tutucusu 58">
            <a:extLst>
              <a:ext uri="{FF2B5EF4-FFF2-40B4-BE49-F238E27FC236}">
                <a16:creationId xmlns:a16="http://schemas.microsoft.com/office/drawing/2014/main" id="{03AC1AE1-3CB6-F84E-8EC6-D1871928F5CA}"/>
              </a:ext>
            </a:extLst>
          </p:cNvPr>
          <p:cNvSpPr>
            <a:spLocks noGrp="1"/>
          </p:cNvSpPr>
          <p:nvPr>
            <p:ph type="body" sz="quarter" idx="35" hasCustomPrompt="1"/>
          </p:nvPr>
        </p:nvSpPr>
        <p:spPr>
          <a:xfrm>
            <a:off x="4637819" y="11142079"/>
            <a:ext cx="3613150" cy="865922"/>
          </a:xfrm>
        </p:spPr>
        <p:txBody>
          <a:bodyPr>
            <a:normAutofit/>
          </a:bodyPr>
          <a:lstStyle>
            <a:lvl1pPr algn="ctr">
              <a:defRPr sz="2200">
                <a:solidFill>
                  <a:schemeClr val="bg1"/>
                </a:solidFill>
              </a:defRPr>
            </a:lvl1pPr>
          </a:lstStyle>
          <a:p>
            <a:pPr lvl="0"/>
            <a:r>
              <a:rPr lang="tr-TR"/>
              <a:t>Quisque ut nibh tellus.</a:t>
            </a:r>
          </a:p>
        </p:txBody>
      </p:sp>
    </p:spTree>
    <p:extLst>
      <p:ext uri="{BB962C8B-B14F-4D97-AF65-F5344CB8AC3E}">
        <p14:creationId xmlns:p14="http://schemas.microsoft.com/office/powerpoint/2010/main" val="51477445"/>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393E7FA1-7E38-6842-BCA1-77887F7D406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47797"/>
            <a:ext cx="24384002" cy="13755550"/>
          </a:xfrm>
          <a:prstGeom prst="rect">
            <a:avLst/>
          </a:prstGeom>
        </p:spPr>
      </p:pic>
      <p:sp>
        <p:nvSpPr>
          <p:cNvPr id="4" name="Çizgi">
            <a:extLst>
              <a:ext uri="{FF2B5EF4-FFF2-40B4-BE49-F238E27FC236}">
                <a16:creationId xmlns:a16="http://schemas.microsoft.com/office/drawing/2014/main" id="{D6EA529C-8CDB-A543-8C43-E9380D823DCA}"/>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Graublau Sans Bold"/>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450538B2-A306-AF4B-B848-F3C60F901762}"/>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7BEC6970-33C3-C348-9B69-27F9E68BE48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43B435F1-B9DE-8344-AE22-B7DD117573A9}"/>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1" name="Slayt Numarası">
            <a:extLst>
              <a:ext uri="{FF2B5EF4-FFF2-40B4-BE49-F238E27FC236}">
                <a16:creationId xmlns:a16="http://schemas.microsoft.com/office/drawing/2014/main" id="{9D7ACF24-3704-9D49-879E-C03F4B7746CA}"/>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grpSp>
        <p:nvGrpSpPr>
          <p:cNvPr id="13" name="Group 155">
            <a:extLst>
              <a:ext uri="{FF2B5EF4-FFF2-40B4-BE49-F238E27FC236}">
                <a16:creationId xmlns:a16="http://schemas.microsoft.com/office/drawing/2014/main" id="{C9615DE0-744B-084F-A2D5-61C87F893126}"/>
              </a:ext>
            </a:extLst>
          </p:cNvPr>
          <p:cNvGrpSpPr/>
          <p:nvPr/>
        </p:nvGrpSpPr>
        <p:grpSpPr>
          <a:xfrm>
            <a:off x="7427307" y="8596913"/>
            <a:ext cx="3002806" cy="3278122"/>
            <a:chOff x="6945683" y="8808260"/>
            <a:chExt cx="3290453" cy="3592143"/>
          </a:xfrm>
        </p:grpSpPr>
        <p:sp>
          <p:nvSpPr>
            <p:cNvPr id="16" name="Freeform 5">
              <a:extLst>
                <a:ext uri="{FF2B5EF4-FFF2-40B4-BE49-F238E27FC236}">
                  <a16:creationId xmlns:a16="http://schemas.microsoft.com/office/drawing/2014/main" id="{5606146A-86A9-3348-9978-B353985056A5}"/>
                </a:ext>
              </a:extLst>
            </p:cNvPr>
            <p:cNvSpPr>
              <a:spLocks/>
            </p:cNvSpPr>
            <p:nvPr/>
          </p:nvSpPr>
          <p:spPr bwMode="auto">
            <a:xfrm>
              <a:off x="6945683" y="8808260"/>
              <a:ext cx="2975981" cy="3592143"/>
            </a:xfrm>
            <a:custGeom>
              <a:avLst/>
              <a:gdLst>
                <a:gd name="T0" fmla="*/ 0 w 579"/>
                <a:gd name="T1" fmla="*/ 0 h 691"/>
                <a:gd name="T2" fmla="*/ 286 w 579"/>
                <a:gd name="T3" fmla="*/ 691 h 691"/>
                <a:gd name="T4" fmla="*/ 579 w 579"/>
                <a:gd name="T5" fmla="*/ 397 h 691"/>
                <a:gd name="T6" fmla="*/ 415 w 579"/>
                <a:gd name="T7" fmla="*/ 0 h 691"/>
                <a:gd name="T8" fmla="*/ 0 w 579"/>
                <a:gd name="T9" fmla="*/ 0 h 691"/>
              </a:gdLst>
              <a:ahLst/>
              <a:cxnLst>
                <a:cxn ang="0">
                  <a:pos x="T0" y="T1"/>
                </a:cxn>
                <a:cxn ang="0">
                  <a:pos x="T2" y="T3"/>
                </a:cxn>
                <a:cxn ang="0">
                  <a:pos x="T4" y="T5"/>
                </a:cxn>
                <a:cxn ang="0">
                  <a:pos x="T6" y="T7"/>
                </a:cxn>
                <a:cxn ang="0">
                  <a:pos x="T8" y="T9"/>
                </a:cxn>
              </a:cxnLst>
              <a:rect l="0" t="0" r="r" b="b"/>
              <a:pathLst>
                <a:path w="579" h="691">
                  <a:moveTo>
                    <a:pt x="0" y="0"/>
                  </a:moveTo>
                  <a:cubicBezTo>
                    <a:pt x="5" y="268"/>
                    <a:pt x="113" y="511"/>
                    <a:pt x="286" y="691"/>
                  </a:cubicBezTo>
                  <a:cubicBezTo>
                    <a:pt x="579" y="397"/>
                    <a:pt x="579" y="397"/>
                    <a:pt x="579" y="397"/>
                  </a:cubicBezTo>
                  <a:cubicBezTo>
                    <a:pt x="481" y="293"/>
                    <a:pt x="420" y="154"/>
                    <a:pt x="415" y="0"/>
                  </a:cubicBezTo>
                  <a:lnTo>
                    <a:pt x="0" y="0"/>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17" name="Freeform: Shape 159">
              <a:extLst>
                <a:ext uri="{FF2B5EF4-FFF2-40B4-BE49-F238E27FC236}">
                  <a16:creationId xmlns:a16="http://schemas.microsoft.com/office/drawing/2014/main" id="{756A90B8-7557-2D46-8FE0-4528A604FC59}"/>
                </a:ext>
              </a:extLst>
            </p:cNvPr>
            <p:cNvSpPr>
              <a:spLocks/>
            </p:cNvSpPr>
            <p:nvPr/>
          </p:nvSpPr>
          <p:spPr bwMode="auto">
            <a:xfrm>
              <a:off x="9080515" y="8808260"/>
              <a:ext cx="1155621" cy="2063246"/>
            </a:xfrm>
            <a:custGeom>
              <a:avLst/>
              <a:gdLst>
                <a:gd name="connsiteX0" fmla="*/ 0 w 1155621"/>
                <a:gd name="connsiteY0" fmla="*/ 0 h 2063246"/>
                <a:gd name="connsiteX1" fmla="*/ 441704 w 1155621"/>
                <a:gd name="connsiteY1" fmla="*/ 0 h 2063246"/>
                <a:gd name="connsiteX2" fmla="*/ 564218 w 1155621"/>
                <a:gd name="connsiteY2" fmla="*/ 729105 h 2063246"/>
                <a:gd name="connsiteX3" fmla="*/ 593372 w 1155621"/>
                <a:gd name="connsiteY3" fmla="*/ 809358 h 2063246"/>
                <a:gd name="connsiteX4" fmla="*/ 912737 w 1155621"/>
                <a:gd name="connsiteY4" fmla="*/ 846262 h 2063246"/>
                <a:gd name="connsiteX5" fmla="*/ 717965 w 1155621"/>
                <a:gd name="connsiteY5" fmla="*/ 1108344 h 2063246"/>
                <a:gd name="connsiteX6" fmla="*/ 747813 w 1155621"/>
                <a:gd name="connsiteY6" fmla="*/ 1172137 h 2063246"/>
                <a:gd name="connsiteX7" fmla="*/ 1155621 w 1155621"/>
                <a:gd name="connsiteY7" fmla="*/ 1751420 h 2063246"/>
                <a:gd name="connsiteX8" fmla="*/ 842319 w 1155621"/>
                <a:gd name="connsiteY8" fmla="*/ 2063246 h 2063246"/>
                <a:gd name="connsiteX9" fmla="*/ 0 w 1155621"/>
                <a:gd name="connsiteY9" fmla="*/ 0 h 206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621" h="2063246">
                  <a:moveTo>
                    <a:pt x="0" y="0"/>
                  </a:moveTo>
                  <a:lnTo>
                    <a:pt x="441704" y="0"/>
                  </a:lnTo>
                  <a:cubicBezTo>
                    <a:pt x="449408" y="253359"/>
                    <a:pt x="491781" y="497947"/>
                    <a:pt x="564218" y="729105"/>
                  </a:cubicBezTo>
                  <a:lnTo>
                    <a:pt x="593372" y="809358"/>
                  </a:lnTo>
                  <a:lnTo>
                    <a:pt x="912737" y="846262"/>
                  </a:lnTo>
                  <a:lnTo>
                    <a:pt x="717965" y="1108344"/>
                  </a:lnTo>
                  <a:lnTo>
                    <a:pt x="747813" y="1172137"/>
                  </a:lnTo>
                  <a:cubicBezTo>
                    <a:pt x="858289" y="1383320"/>
                    <a:pt x="995760" y="1577967"/>
                    <a:pt x="1155621" y="1751420"/>
                  </a:cubicBezTo>
                  <a:cubicBezTo>
                    <a:pt x="1155621" y="1751420"/>
                    <a:pt x="1155621" y="1751420"/>
                    <a:pt x="842319" y="2063246"/>
                  </a:cubicBezTo>
                  <a:cubicBezTo>
                    <a:pt x="338982" y="1522748"/>
                    <a:pt x="25680" y="800352"/>
                    <a:pt x="0" y="0"/>
                  </a:cubicBezTo>
                  <a:close/>
                </a:path>
              </a:pathLst>
            </a:custGeom>
            <a:solidFill>
              <a:srgbClr val="B4102A"/>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19" name="Group 161">
            <a:extLst>
              <a:ext uri="{FF2B5EF4-FFF2-40B4-BE49-F238E27FC236}">
                <a16:creationId xmlns:a16="http://schemas.microsoft.com/office/drawing/2014/main" id="{6907D7F8-D16E-5D48-8E4F-5E885736B87A}"/>
              </a:ext>
            </a:extLst>
          </p:cNvPr>
          <p:cNvGrpSpPr/>
          <p:nvPr/>
        </p:nvGrpSpPr>
        <p:grpSpPr>
          <a:xfrm>
            <a:off x="7427307" y="5198483"/>
            <a:ext cx="3002806" cy="3280454"/>
            <a:chOff x="6945683" y="5026921"/>
            <a:chExt cx="3290453" cy="3594699"/>
          </a:xfrm>
          <a:solidFill>
            <a:srgbClr val="272A30"/>
          </a:solidFill>
        </p:grpSpPr>
        <p:sp>
          <p:nvSpPr>
            <p:cNvPr id="22" name="Freeform 6">
              <a:extLst>
                <a:ext uri="{FF2B5EF4-FFF2-40B4-BE49-F238E27FC236}">
                  <a16:creationId xmlns:a16="http://schemas.microsoft.com/office/drawing/2014/main" id="{E405C92B-0E2A-CC47-9F10-AFCFFDA535D4}"/>
                </a:ext>
              </a:extLst>
            </p:cNvPr>
            <p:cNvSpPr>
              <a:spLocks/>
            </p:cNvSpPr>
            <p:nvPr/>
          </p:nvSpPr>
          <p:spPr bwMode="auto">
            <a:xfrm>
              <a:off x="6945683" y="5026921"/>
              <a:ext cx="2981094" cy="3594698"/>
            </a:xfrm>
            <a:custGeom>
              <a:avLst/>
              <a:gdLst>
                <a:gd name="T0" fmla="*/ 0 w 580"/>
                <a:gd name="T1" fmla="*/ 691 h 691"/>
                <a:gd name="T2" fmla="*/ 415 w 580"/>
                <a:gd name="T3" fmla="*/ 691 h 691"/>
                <a:gd name="T4" fmla="*/ 580 w 580"/>
                <a:gd name="T5" fmla="*/ 294 h 691"/>
                <a:gd name="T6" fmla="*/ 286 w 580"/>
                <a:gd name="T7" fmla="*/ 0 h 691"/>
                <a:gd name="T8" fmla="*/ 0 w 580"/>
                <a:gd name="T9" fmla="*/ 691 h 691"/>
              </a:gdLst>
              <a:ahLst/>
              <a:cxnLst>
                <a:cxn ang="0">
                  <a:pos x="T0" y="T1"/>
                </a:cxn>
                <a:cxn ang="0">
                  <a:pos x="T2" y="T3"/>
                </a:cxn>
                <a:cxn ang="0">
                  <a:pos x="T4" y="T5"/>
                </a:cxn>
                <a:cxn ang="0">
                  <a:pos x="T6" y="T7"/>
                </a:cxn>
                <a:cxn ang="0">
                  <a:pos x="T8" y="T9"/>
                </a:cxn>
              </a:cxnLst>
              <a:rect l="0" t="0" r="r" b="b"/>
              <a:pathLst>
                <a:path w="580" h="691">
                  <a:moveTo>
                    <a:pt x="0" y="691"/>
                  </a:moveTo>
                  <a:cubicBezTo>
                    <a:pt x="415" y="691"/>
                    <a:pt x="415" y="691"/>
                    <a:pt x="415" y="691"/>
                  </a:cubicBezTo>
                  <a:cubicBezTo>
                    <a:pt x="420" y="537"/>
                    <a:pt x="482" y="398"/>
                    <a:pt x="580" y="294"/>
                  </a:cubicBezTo>
                  <a:cubicBezTo>
                    <a:pt x="286" y="0"/>
                    <a:pt x="286" y="0"/>
                    <a:pt x="286" y="0"/>
                  </a:cubicBezTo>
                  <a:cubicBezTo>
                    <a:pt x="113" y="180"/>
                    <a:pt x="5" y="423"/>
                    <a:pt x="0" y="69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23" name="Freeform: Shape 165">
              <a:extLst>
                <a:ext uri="{FF2B5EF4-FFF2-40B4-BE49-F238E27FC236}">
                  <a16:creationId xmlns:a16="http://schemas.microsoft.com/office/drawing/2014/main" id="{E35C86FA-D085-0E48-827A-7BE25925888F}"/>
                </a:ext>
              </a:extLst>
            </p:cNvPr>
            <p:cNvSpPr>
              <a:spLocks/>
            </p:cNvSpPr>
            <p:nvPr/>
          </p:nvSpPr>
          <p:spPr bwMode="auto">
            <a:xfrm>
              <a:off x="9080515" y="6555818"/>
              <a:ext cx="1155621" cy="2065802"/>
            </a:xfrm>
            <a:custGeom>
              <a:avLst/>
              <a:gdLst>
                <a:gd name="connsiteX0" fmla="*/ 847455 w 1155621"/>
                <a:gd name="connsiteY0" fmla="*/ 0 h 2065802"/>
                <a:gd name="connsiteX1" fmla="*/ 1155621 w 1155621"/>
                <a:gd name="connsiteY1" fmla="*/ 312212 h 2065802"/>
                <a:gd name="connsiteX2" fmla="*/ 747813 w 1155621"/>
                <a:gd name="connsiteY2" fmla="*/ 892213 h 2065802"/>
                <a:gd name="connsiteX3" fmla="*/ 696766 w 1155621"/>
                <a:gd name="connsiteY3" fmla="*/ 1001450 h 2065802"/>
                <a:gd name="connsiteX4" fmla="*/ 892284 w 1155621"/>
                <a:gd name="connsiteY4" fmla="*/ 1257891 h 2065802"/>
                <a:gd name="connsiteX5" fmla="*/ 575473 w 1155621"/>
                <a:gd name="connsiteY5" fmla="*/ 1304773 h 2065802"/>
                <a:gd name="connsiteX6" fmla="*/ 564218 w 1155621"/>
                <a:gd name="connsiteY6" fmla="*/ 1335794 h 2065802"/>
                <a:gd name="connsiteX7" fmla="*/ 441704 w 1155621"/>
                <a:gd name="connsiteY7" fmla="*/ 2065802 h 2065802"/>
                <a:gd name="connsiteX8" fmla="*/ 0 w 1155621"/>
                <a:gd name="connsiteY8" fmla="*/ 2065802 h 2065802"/>
                <a:gd name="connsiteX9" fmla="*/ 847455 w 1155621"/>
                <a:gd name="connsiteY9" fmla="*/ 0 h 206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621" h="2065802">
                  <a:moveTo>
                    <a:pt x="847455" y="0"/>
                  </a:moveTo>
                  <a:cubicBezTo>
                    <a:pt x="847455" y="0"/>
                    <a:pt x="847455" y="0"/>
                    <a:pt x="1155621" y="312212"/>
                  </a:cubicBezTo>
                  <a:cubicBezTo>
                    <a:pt x="995760" y="485880"/>
                    <a:pt x="858289" y="680768"/>
                    <a:pt x="747813" y="892213"/>
                  </a:cubicBezTo>
                  <a:lnTo>
                    <a:pt x="696766" y="1001450"/>
                  </a:lnTo>
                  <a:lnTo>
                    <a:pt x="892284" y="1257891"/>
                  </a:lnTo>
                  <a:lnTo>
                    <a:pt x="575473" y="1304773"/>
                  </a:lnTo>
                  <a:lnTo>
                    <a:pt x="564218" y="1335794"/>
                  </a:lnTo>
                  <a:cubicBezTo>
                    <a:pt x="491781" y="1567239"/>
                    <a:pt x="449408" y="1812130"/>
                    <a:pt x="441704" y="2065802"/>
                  </a:cubicBezTo>
                  <a:cubicBezTo>
                    <a:pt x="441704" y="2065802"/>
                    <a:pt x="441704" y="2065802"/>
                    <a:pt x="0" y="2065802"/>
                  </a:cubicBezTo>
                  <a:cubicBezTo>
                    <a:pt x="25680" y="1264458"/>
                    <a:pt x="344118" y="541167"/>
                    <a:pt x="847455" y="0"/>
                  </a:cubicBezTo>
                  <a:close/>
                </a:path>
              </a:pathLst>
            </a:custGeom>
            <a:solidFill>
              <a:srgbClr val="4F5858"/>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25" name="Group 167">
            <a:extLst>
              <a:ext uri="{FF2B5EF4-FFF2-40B4-BE49-F238E27FC236}">
                <a16:creationId xmlns:a16="http://schemas.microsoft.com/office/drawing/2014/main" id="{11E37C19-FF48-CA4F-9EA9-98EA7708356A}"/>
              </a:ext>
            </a:extLst>
          </p:cNvPr>
          <p:cNvGrpSpPr/>
          <p:nvPr/>
        </p:nvGrpSpPr>
        <p:grpSpPr>
          <a:xfrm>
            <a:off x="8862621" y="3753201"/>
            <a:ext cx="3238458" cy="3030806"/>
            <a:chOff x="8548725" y="3411097"/>
            <a:chExt cx="3548679" cy="3321135"/>
          </a:xfrm>
        </p:grpSpPr>
        <p:sp>
          <p:nvSpPr>
            <p:cNvPr id="28" name="Freeform 7">
              <a:extLst>
                <a:ext uri="{FF2B5EF4-FFF2-40B4-BE49-F238E27FC236}">
                  <a16:creationId xmlns:a16="http://schemas.microsoft.com/office/drawing/2014/main" id="{16AB9972-F00B-3043-846C-3EA253CB3EB4}"/>
                </a:ext>
              </a:extLst>
            </p:cNvPr>
            <p:cNvSpPr>
              <a:spLocks/>
            </p:cNvSpPr>
            <p:nvPr/>
          </p:nvSpPr>
          <p:spPr bwMode="auto">
            <a:xfrm>
              <a:off x="8548725" y="3411097"/>
              <a:ext cx="3548679" cy="3009220"/>
            </a:xfrm>
            <a:custGeom>
              <a:avLst/>
              <a:gdLst>
                <a:gd name="T0" fmla="*/ 294 w 690"/>
                <a:gd name="T1" fmla="*/ 579 h 579"/>
                <a:gd name="T2" fmla="*/ 690 w 690"/>
                <a:gd name="T3" fmla="*/ 415 h 579"/>
                <a:gd name="T4" fmla="*/ 690 w 690"/>
                <a:gd name="T5" fmla="*/ 0 h 579"/>
                <a:gd name="T6" fmla="*/ 0 w 690"/>
                <a:gd name="T7" fmla="*/ 285 h 579"/>
                <a:gd name="T8" fmla="*/ 294 w 690"/>
                <a:gd name="T9" fmla="*/ 579 h 579"/>
              </a:gdLst>
              <a:ahLst/>
              <a:cxnLst>
                <a:cxn ang="0">
                  <a:pos x="T0" y="T1"/>
                </a:cxn>
                <a:cxn ang="0">
                  <a:pos x="T2" y="T3"/>
                </a:cxn>
                <a:cxn ang="0">
                  <a:pos x="T4" y="T5"/>
                </a:cxn>
                <a:cxn ang="0">
                  <a:pos x="T6" y="T7"/>
                </a:cxn>
                <a:cxn ang="0">
                  <a:pos x="T8" y="T9"/>
                </a:cxn>
              </a:cxnLst>
              <a:rect l="0" t="0" r="r" b="b"/>
              <a:pathLst>
                <a:path w="690" h="579">
                  <a:moveTo>
                    <a:pt x="294" y="579"/>
                  </a:moveTo>
                  <a:cubicBezTo>
                    <a:pt x="398" y="481"/>
                    <a:pt x="537" y="419"/>
                    <a:pt x="690" y="415"/>
                  </a:cubicBezTo>
                  <a:cubicBezTo>
                    <a:pt x="690" y="0"/>
                    <a:pt x="690" y="0"/>
                    <a:pt x="690" y="0"/>
                  </a:cubicBezTo>
                  <a:cubicBezTo>
                    <a:pt x="422" y="4"/>
                    <a:pt x="180" y="112"/>
                    <a:pt x="0" y="285"/>
                  </a:cubicBezTo>
                  <a:lnTo>
                    <a:pt x="294" y="579"/>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29" name="Freeform: Shape 171">
              <a:extLst>
                <a:ext uri="{FF2B5EF4-FFF2-40B4-BE49-F238E27FC236}">
                  <a16:creationId xmlns:a16="http://schemas.microsoft.com/office/drawing/2014/main" id="{4290BAD5-DA5A-AC41-8CC1-657E47801E2D}"/>
                </a:ext>
              </a:extLst>
            </p:cNvPr>
            <p:cNvSpPr>
              <a:spLocks/>
            </p:cNvSpPr>
            <p:nvPr/>
          </p:nvSpPr>
          <p:spPr bwMode="auto">
            <a:xfrm>
              <a:off x="10062283" y="5568939"/>
              <a:ext cx="2035121" cy="1163293"/>
            </a:xfrm>
            <a:custGeom>
              <a:avLst/>
              <a:gdLst>
                <a:gd name="connsiteX0" fmla="*/ 2035121 w 2035121"/>
                <a:gd name="connsiteY0" fmla="*/ 0 h 1163293"/>
                <a:gd name="connsiteX1" fmla="*/ 2035121 w 2035121"/>
                <a:gd name="connsiteY1" fmla="*/ 441428 h 1163293"/>
                <a:gd name="connsiteX2" fmla="*/ 1318023 w 2035121"/>
                <a:gd name="connsiteY2" fmla="*/ 568958 h 1163293"/>
                <a:gd name="connsiteX3" fmla="*/ 1226520 w 2035121"/>
                <a:gd name="connsiteY3" fmla="*/ 603141 h 1163293"/>
                <a:gd name="connsiteX4" fmla="*/ 1186302 w 2035121"/>
                <a:gd name="connsiteY4" fmla="*/ 930633 h 1163293"/>
                <a:gd name="connsiteX5" fmla="*/ 924366 w 2035121"/>
                <a:gd name="connsiteY5" fmla="*/ 733820 h 1163293"/>
                <a:gd name="connsiteX6" fmla="*/ 880910 w 2035121"/>
                <a:gd name="connsiteY6" fmla="*/ 754597 h 1163293"/>
                <a:gd name="connsiteX7" fmla="*/ 308352 w 2035121"/>
                <a:gd name="connsiteY7" fmla="*/ 1163293 h 1163293"/>
                <a:gd name="connsiteX8" fmla="*/ 0 w 2035121"/>
                <a:gd name="connsiteY8" fmla="*/ 851697 h 1163293"/>
                <a:gd name="connsiteX9" fmla="*/ 2035121 w 2035121"/>
                <a:gd name="connsiteY9" fmla="*/ 0 h 1163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5121" h="1163293">
                  <a:moveTo>
                    <a:pt x="2035121" y="0"/>
                  </a:moveTo>
                  <a:cubicBezTo>
                    <a:pt x="2035121" y="0"/>
                    <a:pt x="2035121" y="0"/>
                    <a:pt x="2035121" y="441428"/>
                  </a:cubicBezTo>
                  <a:cubicBezTo>
                    <a:pt x="1786512" y="451166"/>
                    <a:pt x="1545854" y="495227"/>
                    <a:pt x="1318023" y="568958"/>
                  </a:cubicBezTo>
                  <a:lnTo>
                    <a:pt x="1226520" y="603141"/>
                  </a:lnTo>
                  <a:lnTo>
                    <a:pt x="1186302" y="930633"/>
                  </a:lnTo>
                  <a:lnTo>
                    <a:pt x="924366" y="733820"/>
                  </a:lnTo>
                  <a:lnTo>
                    <a:pt x="880910" y="754597"/>
                  </a:lnTo>
                  <a:cubicBezTo>
                    <a:pt x="672351" y="865816"/>
                    <a:pt x="479873" y="1003600"/>
                    <a:pt x="308352" y="1163293"/>
                  </a:cubicBezTo>
                  <a:lnTo>
                    <a:pt x="0" y="851697"/>
                  </a:lnTo>
                  <a:cubicBezTo>
                    <a:pt x="534476" y="342756"/>
                    <a:pt x="1248824" y="20773"/>
                    <a:pt x="2035121" y="0"/>
                  </a:cubicBezTo>
                  <a:close/>
                </a:path>
              </a:pathLst>
            </a:custGeom>
            <a:solidFill>
              <a:srgbClr val="B4102A"/>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31" name="Group 173">
            <a:extLst>
              <a:ext uri="{FF2B5EF4-FFF2-40B4-BE49-F238E27FC236}">
                <a16:creationId xmlns:a16="http://schemas.microsoft.com/office/drawing/2014/main" id="{9DD71743-39B5-A04F-BFAD-3B25A69B9EED}"/>
              </a:ext>
            </a:extLst>
          </p:cNvPr>
          <p:cNvGrpSpPr/>
          <p:nvPr userDrawn="1"/>
        </p:nvGrpSpPr>
        <p:grpSpPr>
          <a:xfrm>
            <a:off x="12253917" y="3753201"/>
            <a:ext cx="3238458" cy="3030806"/>
            <a:chOff x="12286598" y="3411097"/>
            <a:chExt cx="3548678" cy="3321135"/>
          </a:xfrm>
        </p:grpSpPr>
        <p:sp>
          <p:nvSpPr>
            <p:cNvPr id="34" name="Freeform 8">
              <a:extLst>
                <a:ext uri="{FF2B5EF4-FFF2-40B4-BE49-F238E27FC236}">
                  <a16:creationId xmlns:a16="http://schemas.microsoft.com/office/drawing/2014/main" id="{E263BBB0-2660-DF4D-BA29-D631B6CBD0C5}"/>
                </a:ext>
              </a:extLst>
            </p:cNvPr>
            <p:cNvSpPr>
              <a:spLocks/>
            </p:cNvSpPr>
            <p:nvPr/>
          </p:nvSpPr>
          <p:spPr bwMode="auto">
            <a:xfrm>
              <a:off x="12286598" y="3411097"/>
              <a:ext cx="3548678" cy="3009219"/>
            </a:xfrm>
            <a:custGeom>
              <a:avLst/>
              <a:gdLst>
                <a:gd name="T0" fmla="*/ 0 w 690"/>
                <a:gd name="T1" fmla="*/ 415 h 579"/>
                <a:gd name="T2" fmla="*/ 397 w 690"/>
                <a:gd name="T3" fmla="*/ 579 h 579"/>
                <a:gd name="T4" fmla="*/ 690 w 690"/>
                <a:gd name="T5" fmla="*/ 285 h 579"/>
                <a:gd name="T6" fmla="*/ 0 w 690"/>
                <a:gd name="T7" fmla="*/ 0 h 579"/>
                <a:gd name="T8" fmla="*/ 0 w 690"/>
                <a:gd name="T9" fmla="*/ 415 h 579"/>
              </a:gdLst>
              <a:ahLst/>
              <a:cxnLst>
                <a:cxn ang="0">
                  <a:pos x="T0" y="T1"/>
                </a:cxn>
                <a:cxn ang="0">
                  <a:pos x="T2" y="T3"/>
                </a:cxn>
                <a:cxn ang="0">
                  <a:pos x="T4" y="T5"/>
                </a:cxn>
                <a:cxn ang="0">
                  <a:pos x="T6" y="T7"/>
                </a:cxn>
                <a:cxn ang="0">
                  <a:pos x="T8" y="T9"/>
                </a:cxn>
              </a:cxnLst>
              <a:rect l="0" t="0" r="r" b="b"/>
              <a:pathLst>
                <a:path w="690" h="579">
                  <a:moveTo>
                    <a:pt x="0" y="415"/>
                  </a:moveTo>
                  <a:cubicBezTo>
                    <a:pt x="154" y="419"/>
                    <a:pt x="293" y="481"/>
                    <a:pt x="397" y="579"/>
                  </a:cubicBezTo>
                  <a:cubicBezTo>
                    <a:pt x="690" y="285"/>
                    <a:pt x="690" y="285"/>
                    <a:pt x="690" y="285"/>
                  </a:cubicBezTo>
                  <a:cubicBezTo>
                    <a:pt x="511" y="112"/>
                    <a:pt x="268" y="4"/>
                    <a:pt x="0" y="0"/>
                  </a:cubicBezTo>
                  <a:lnTo>
                    <a:pt x="0" y="415"/>
                  </a:ln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35" name="Freeform: Shape 177">
              <a:extLst>
                <a:ext uri="{FF2B5EF4-FFF2-40B4-BE49-F238E27FC236}">
                  <a16:creationId xmlns:a16="http://schemas.microsoft.com/office/drawing/2014/main" id="{BDDEF986-1429-D542-89BA-118ABA372CD9}"/>
                </a:ext>
              </a:extLst>
            </p:cNvPr>
            <p:cNvSpPr>
              <a:spLocks/>
            </p:cNvSpPr>
            <p:nvPr/>
          </p:nvSpPr>
          <p:spPr bwMode="auto">
            <a:xfrm>
              <a:off x="12286598" y="5568939"/>
              <a:ext cx="2042792" cy="1163293"/>
            </a:xfrm>
            <a:custGeom>
              <a:avLst/>
              <a:gdLst>
                <a:gd name="connsiteX0" fmla="*/ 0 w 2042792"/>
                <a:gd name="connsiteY0" fmla="*/ 0 h 1163293"/>
                <a:gd name="connsiteX1" fmla="*/ 2042792 w 2042792"/>
                <a:gd name="connsiteY1" fmla="*/ 851697 h 1163293"/>
                <a:gd name="connsiteX2" fmla="*/ 1728912 w 2042792"/>
                <a:gd name="connsiteY2" fmla="*/ 1163293 h 1163293"/>
                <a:gd name="connsiteX3" fmla="*/ 1159261 w 2042792"/>
                <a:gd name="connsiteY3" fmla="*/ 754597 h 1163293"/>
                <a:gd name="connsiteX4" fmla="*/ 1052972 w 2042792"/>
                <a:gd name="connsiteY4" fmla="*/ 703784 h 1163293"/>
                <a:gd name="connsiteX5" fmla="*/ 787459 w 2042792"/>
                <a:gd name="connsiteY5" fmla="*/ 915294 h 1163293"/>
                <a:gd name="connsiteX6" fmla="*/ 739802 w 2042792"/>
                <a:gd name="connsiteY6" fmla="*/ 575740 h 1163293"/>
                <a:gd name="connsiteX7" fmla="*/ 721606 w 2042792"/>
                <a:gd name="connsiteY7" fmla="*/ 568958 h 1163293"/>
                <a:gd name="connsiteX8" fmla="*/ 0 w 2042792"/>
                <a:gd name="connsiteY8" fmla="*/ 441428 h 1163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2792" h="1163293">
                  <a:moveTo>
                    <a:pt x="0" y="0"/>
                  </a:moveTo>
                  <a:cubicBezTo>
                    <a:pt x="792418" y="20773"/>
                    <a:pt x="1507652" y="342756"/>
                    <a:pt x="2042792" y="851697"/>
                  </a:cubicBezTo>
                  <a:cubicBezTo>
                    <a:pt x="2042792" y="851697"/>
                    <a:pt x="2042792" y="851697"/>
                    <a:pt x="1728912" y="1163293"/>
                  </a:cubicBezTo>
                  <a:cubicBezTo>
                    <a:pt x="1559108" y="1003600"/>
                    <a:pt x="1367597" y="865816"/>
                    <a:pt x="1159261" y="754597"/>
                  </a:cubicBezTo>
                  <a:lnTo>
                    <a:pt x="1052972" y="703784"/>
                  </a:lnTo>
                  <a:lnTo>
                    <a:pt x="787459" y="915294"/>
                  </a:lnTo>
                  <a:lnTo>
                    <a:pt x="739802" y="575740"/>
                  </a:lnTo>
                  <a:lnTo>
                    <a:pt x="721606" y="568958"/>
                  </a:lnTo>
                  <a:cubicBezTo>
                    <a:pt x="493010" y="495227"/>
                    <a:pt x="250847" y="451166"/>
                    <a:pt x="0" y="441428"/>
                  </a:cubicBezTo>
                  <a:close/>
                </a:path>
              </a:pathLst>
            </a:custGeom>
            <a:solidFill>
              <a:srgbClr val="4F5858"/>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37" name="Group 179">
            <a:extLst>
              <a:ext uri="{FF2B5EF4-FFF2-40B4-BE49-F238E27FC236}">
                <a16:creationId xmlns:a16="http://schemas.microsoft.com/office/drawing/2014/main" id="{A18875E8-39FC-8F48-B0EE-59576257C8F9}"/>
              </a:ext>
            </a:extLst>
          </p:cNvPr>
          <p:cNvGrpSpPr/>
          <p:nvPr/>
        </p:nvGrpSpPr>
        <p:grpSpPr>
          <a:xfrm>
            <a:off x="13924880" y="5197882"/>
            <a:ext cx="3002804" cy="3280456"/>
            <a:chOff x="14147865" y="5026921"/>
            <a:chExt cx="3290452" cy="3594699"/>
          </a:xfrm>
        </p:grpSpPr>
        <p:sp>
          <p:nvSpPr>
            <p:cNvPr id="40" name="Freeform 10">
              <a:extLst>
                <a:ext uri="{FF2B5EF4-FFF2-40B4-BE49-F238E27FC236}">
                  <a16:creationId xmlns:a16="http://schemas.microsoft.com/office/drawing/2014/main" id="{8A9C5B27-7316-DD4F-8DFF-12CE94FABF37}"/>
                </a:ext>
              </a:extLst>
            </p:cNvPr>
            <p:cNvSpPr>
              <a:spLocks/>
            </p:cNvSpPr>
            <p:nvPr/>
          </p:nvSpPr>
          <p:spPr bwMode="auto">
            <a:xfrm>
              <a:off x="14462336" y="5026921"/>
              <a:ext cx="2975981" cy="3594698"/>
            </a:xfrm>
            <a:custGeom>
              <a:avLst/>
              <a:gdLst>
                <a:gd name="T0" fmla="*/ 0 w 579"/>
                <a:gd name="T1" fmla="*/ 294 h 691"/>
                <a:gd name="T2" fmla="*/ 164 w 579"/>
                <a:gd name="T3" fmla="*/ 691 h 691"/>
                <a:gd name="T4" fmla="*/ 579 w 579"/>
                <a:gd name="T5" fmla="*/ 691 h 691"/>
                <a:gd name="T6" fmla="*/ 293 w 579"/>
                <a:gd name="T7" fmla="*/ 0 h 691"/>
                <a:gd name="T8" fmla="*/ 0 w 579"/>
                <a:gd name="T9" fmla="*/ 294 h 691"/>
              </a:gdLst>
              <a:ahLst/>
              <a:cxnLst>
                <a:cxn ang="0">
                  <a:pos x="T0" y="T1"/>
                </a:cxn>
                <a:cxn ang="0">
                  <a:pos x="T2" y="T3"/>
                </a:cxn>
                <a:cxn ang="0">
                  <a:pos x="T4" y="T5"/>
                </a:cxn>
                <a:cxn ang="0">
                  <a:pos x="T6" y="T7"/>
                </a:cxn>
                <a:cxn ang="0">
                  <a:pos x="T8" y="T9"/>
                </a:cxn>
              </a:cxnLst>
              <a:rect l="0" t="0" r="r" b="b"/>
              <a:pathLst>
                <a:path w="579" h="691">
                  <a:moveTo>
                    <a:pt x="0" y="294"/>
                  </a:moveTo>
                  <a:cubicBezTo>
                    <a:pt x="98" y="398"/>
                    <a:pt x="160" y="537"/>
                    <a:pt x="164" y="691"/>
                  </a:cubicBezTo>
                  <a:cubicBezTo>
                    <a:pt x="579" y="691"/>
                    <a:pt x="579" y="691"/>
                    <a:pt x="579" y="691"/>
                  </a:cubicBezTo>
                  <a:cubicBezTo>
                    <a:pt x="575" y="423"/>
                    <a:pt x="467" y="180"/>
                    <a:pt x="293" y="0"/>
                  </a:cubicBezTo>
                  <a:lnTo>
                    <a:pt x="0" y="294"/>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41" name="Freeform: Shape 183">
              <a:extLst>
                <a:ext uri="{FF2B5EF4-FFF2-40B4-BE49-F238E27FC236}">
                  <a16:creationId xmlns:a16="http://schemas.microsoft.com/office/drawing/2014/main" id="{DAB91FC1-38A3-0A46-B0D2-4A2537402C47}"/>
                </a:ext>
              </a:extLst>
            </p:cNvPr>
            <p:cNvSpPr>
              <a:spLocks/>
            </p:cNvSpPr>
            <p:nvPr/>
          </p:nvSpPr>
          <p:spPr bwMode="auto">
            <a:xfrm>
              <a:off x="14147865" y="6555818"/>
              <a:ext cx="1158179" cy="2065802"/>
            </a:xfrm>
            <a:custGeom>
              <a:avLst/>
              <a:gdLst>
                <a:gd name="connsiteX0" fmla="*/ 313995 w 1158179"/>
                <a:gd name="connsiteY0" fmla="*/ 0 h 2065802"/>
                <a:gd name="connsiteX1" fmla="*/ 1158179 w 1158179"/>
                <a:gd name="connsiteY1" fmla="*/ 2065802 h 2065802"/>
                <a:gd name="connsiteX2" fmla="*/ 720645 w 1158179"/>
                <a:gd name="connsiteY2" fmla="*/ 2065802 h 2065802"/>
                <a:gd name="connsiteX3" fmla="*/ 593969 w 1158179"/>
                <a:gd name="connsiteY3" fmla="*/ 1335794 h 2065802"/>
                <a:gd name="connsiteX4" fmla="*/ 566699 w 1158179"/>
                <a:gd name="connsiteY4" fmla="*/ 1261356 h 2065802"/>
                <a:gd name="connsiteX5" fmla="*/ 222430 w 1158179"/>
                <a:gd name="connsiteY5" fmla="*/ 1216983 h 2065802"/>
                <a:gd name="connsiteX6" fmla="*/ 430217 w 1158179"/>
                <a:gd name="connsiteY6" fmla="*/ 937389 h 2065802"/>
                <a:gd name="connsiteX7" fmla="*/ 408982 w 1158179"/>
                <a:gd name="connsiteY7" fmla="*/ 892213 h 2065802"/>
                <a:gd name="connsiteX8" fmla="*/ 0 w 1158179"/>
                <a:gd name="connsiteY8" fmla="*/ 312212 h 206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8179" h="2065802">
                  <a:moveTo>
                    <a:pt x="313995" y="0"/>
                  </a:moveTo>
                  <a:cubicBezTo>
                    <a:pt x="818447" y="541167"/>
                    <a:pt x="1137589" y="1264458"/>
                    <a:pt x="1158179" y="2065802"/>
                  </a:cubicBezTo>
                  <a:cubicBezTo>
                    <a:pt x="1158179" y="2065802"/>
                    <a:pt x="1158179" y="2065802"/>
                    <a:pt x="720645" y="2065802"/>
                  </a:cubicBezTo>
                  <a:cubicBezTo>
                    <a:pt x="710993" y="1812130"/>
                    <a:pt x="667320" y="1567239"/>
                    <a:pt x="593969" y="1335794"/>
                  </a:cubicBezTo>
                  <a:lnTo>
                    <a:pt x="566699" y="1261356"/>
                  </a:lnTo>
                  <a:lnTo>
                    <a:pt x="222430" y="1216983"/>
                  </a:lnTo>
                  <a:lnTo>
                    <a:pt x="430217" y="937389"/>
                  </a:lnTo>
                  <a:lnTo>
                    <a:pt x="408982" y="892213"/>
                  </a:lnTo>
                  <a:cubicBezTo>
                    <a:pt x="297990" y="680768"/>
                    <a:pt x="160215" y="485880"/>
                    <a:pt x="0" y="312212"/>
                  </a:cubicBezTo>
                  <a:close/>
                </a:path>
              </a:pathLst>
            </a:custGeom>
            <a:solidFill>
              <a:srgbClr val="B4102A"/>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43" name="Group 185">
            <a:extLst>
              <a:ext uri="{FF2B5EF4-FFF2-40B4-BE49-F238E27FC236}">
                <a16:creationId xmlns:a16="http://schemas.microsoft.com/office/drawing/2014/main" id="{E9904841-2692-994F-B270-13BCC9E07B9D}"/>
              </a:ext>
            </a:extLst>
          </p:cNvPr>
          <p:cNvGrpSpPr/>
          <p:nvPr/>
        </p:nvGrpSpPr>
        <p:grpSpPr>
          <a:xfrm>
            <a:off x="13929334" y="8596907"/>
            <a:ext cx="2998140" cy="3278122"/>
            <a:chOff x="14152977" y="8808259"/>
            <a:chExt cx="3285340" cy="3592144"/>
          </a:xfrm>
        </p:grpSpPr>
        <p:sp>
          <p:nvSpPr>
            <p:cNvPr id="46" name="Freeform 9">
              <a:extLst>
                <a:ext uri="{FF2B5EF4-FFF2-40B4-BE49-F238E27FC236}">
                  <a16:creationId xmlns:a16="http://schemas.microsoft.com/office/drawing/2014/main" id="{9FFC96D0-D4DB-EB46-B27F-B3E3F6C81BF9}"/>
                </a:ext>
              </a:extLst>
            </p:cNvPr>
            <p:cNvSpPr>
              <a:spLocks/>
            </p:cNvSpPr>
            <p:nvPr/>
          </p:nvSpPr>
          <p:spPr bwMode="auto">
            <a:xfrm>
              <a:off x="14462336" y="8808260"/>
              <a:ext cx="2975981" cy="3592143"/>
            </a:xfrm>
            <a:custGeom>
              <a:avLst/>
              <a:gdLst>
                <a:gd name="T0" fmla="*/ 0 w 579"/>
                <a:gd name="T1" fmla="*/ 397 h 691"/>
                <a:gd name="T2" fmla="*/ 294 w 579"/>
                <a:gd name="T3" fmla="*/ 691 h 691"/>
                <a:gd name="T4" fmla="*/ 579 w 579"/>
                <a:gd name="T5" fmla="*/ 0 h 691"/>
                <a:gd name="T6" fmla="*/ 164 w 579"/>
                <a:gd name="T7" fmla="*/ 0 h 691"/>
                <a:gd name="T8" fmla="*/ 0 w 579"/>
                <a:gd name="T9" fmla="*/ 397 h 691"/>
              </a:gdLst>
              <a:ahLst/>
              <a:cxnLst>
                <a:cxn ang="0">
                  <a:pos x="T0" y="T1"/>
                </a:cxn>
                <a:cxn ang="0">
                  <a:pos x="T2" y="T3"/>
                </a:cxn>
                <a:cxn ang="0">
                  <a:pos x="T4" y="T5"/>
                </a:cxn>
                <a:cxn ang="0">
                  <a:pos x="T6" y="T7"/>
                </a:cxn>
                <a:cxn ang="0">
                  <a:pos x="T8" y="T9"/>
                </a:cxn>
              </a:cxnLst>
              <a:rect l="0" t="0" r="r" b="b"/>
              <a:pathLst>
                <a:path w="579" h="691">
                  <a:moveTo>
                    <a:pt x="0" y="397"/>
                  </a:moveTo>
                  <a:cubicBezTo>
                    <a:pt x="294" y="691"/>
                    <a:pt x="294" y="691"/>
                    <a:pt x="294" y="691"/>
                  </a:cubicBezTo>
                  <a:cubicBezTo>
                    <a:pt x="467" y="511"/>
                    <a:pt x="575" y="268"/>
                    <a:pt x="579" y="0"/>
                  </a:cubicBezTo>
                  <a:cubicBezTo>
                    <a:pt x="164" y="0"/>
                    <a:pt x="164" y="0"/>
                    <a:pt x="164" y="0"/>
                  </a:cubicBezTo>
                  <a:cubicBezTo>
                    <a:pt x="160" y="154"/>
                    <a:pt x="98" y="293"/>
                    <a:pt x="0" y="397"/>
                  </a:cubicBez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47" name="Freeform: Shape 189">
              <a:extLst>
                <a:ext uri="{FF2B5EF4-FFF2-40B4-BE49-F238E27FC236}">
                  <a16:creationId xmlns:a16="http://schemas.microsoft.com/office/drawing/2014/main" id="{5468D0F2-A4C4-B54F-86F6-C04130AD1292}"/>
                </a:ext>
              </a:extLst>
            </p:cNvPr>
            <p:cNvSpPr>
              <a:spLocks/>
            </p:cNvSpPr>
            <p:nvPr/>
          </p:nvSpPr>
          <p:spPr bwMode="auto">
            <a:xfrm>
              <a:off x="14152977" y="8808259"/>
              <a:ext cx="1153066" cy="2063246"/>
            </a:xfrm>
            <a:custGeom>
              <a:avLst/>
              <a:gdLst>
                <a:gd name="connsiteX0" fmla="*/ 715519 w 1153066"/>
                <a:gd name="connsiteY0" fmla="*/ 0 h 2063246"/>
                <a:gd name="connsiteX1" fmla="*/ 1153066 w 1153066"/>
                <a:gd name="connsiteY1" fmla="*/ 0 h 2063246"/>
                <a:gd name="connsiteX2" fmla="*/ 308857 w 1153066"/>
                <a:gd name="connsiteY2" fmla="*/ 2063246 h 2063246"/>
                <a:gd name="connsiteX3" fmla="*/ 0 w 1153066"/>
                <a:gd name="connsiteY3" fmla="*/ 1751420 h 2063246"/>
                <a:gd name="connsiteX4" fmla="*/ 405104 w 1153066"/>
                <a:gd name="connsiteY4" fmla="*/ 1172137 h 2063246"/>
                <a:gd name="connsiteX5" fmla="*/ 447813 w 1153066"/>
                <a:gd name="connsiteY5" fmla="*/ 1080844 h 2063246"/>
                <a:gd name="connsiteX6" fmla="*/ 237771 w 1153066"/>
                <a:gd name="connsiteY6" fmla="*/ 805355 h 2063246"/>
                <a:gd name="connsiteX7" fmla="*/ 578567 w 1153066"/>
                <a:gd name="connsiteY7" fmla="*/ 757980 h 2063246"/>
                <a:gd name="connsiteX8" fmla="*/ 589111 w 1153066"/>
                <a:gd name="connsiteY8" fmla="*/ 729105 h 2063246"/>
                <a:gd name="connsiteX9" fmla="*/ 715519 w 1153066"/>
                <a:gd name="connsiteY9" fmla="*/ 0 h 206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3066" h="2063246">
                  <a:moveTo>
                    <a:pt x="715519" y="0"/>
                  </a:moveTo>
                  <a:cubicBezTo>
                    <a:pt x="715519" y="0"/>
                    <a:pt x="715519" y="0"/>
                    <a:pt x="1153066" y="0"/>
                  </a:cubicBezTo>
                  <a:cubicBezTo>
                    <a:pt x="1132476" y="800352"/>
                    <a:pt x="813323" y="1522748"/>
                    <a:pt x="308857" y="2063246"/>
                  </a:cubicBezTo>
                  <a:cubicBezTo>
                    <a:pt x="308857" y="2063246"/>
                    <a:pt x="308857" y="2063246"/>
                    <a:pt x="0" y="1751420"/>
                  </a:cubicBezTo>
                  <a:cubicBezTo>
                    <a:pt x="158289" y="1577967"/>
                    <a:pt x="294862" y="1383320"/>
                    <a:pt x="405104" y="1172137"/>
                  </a:cubicBezTo>
                  <a:lnTo>
                    <a:pt x="447813" y="1080844"/>
                  </a:lnTo>
                  <a:lnTo>
                    <a:pt x="237771" y="805355"/>
                  </a:lnTo>
                  <a:lnTo>
                    <a:pt x="578567" y="757980"/>
                  </a:lnTo>
                  <a:lnTo>
                    <a:pt x="589111" y="729105"/>
                  </a:lnTo>
                  <a:cubicBezTo>
                    <a:pt x="662193" y="497946"/>
                    <a:pt x="705867" y="253358"/>
                    <a:pt x="715519" y="0"/>
                  </a:cubicBezTo>
                  <a:close/>
                </a:path>
              </a:pathLst>
            </a:custGeom>
            <a:solidFill>
              <a:srgbClr val="4F5858"/>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sp>
        <p:nvSpPr>
          <p:cNvPr id="52" name="Grafik 4">
            <a:extLst>
              <a:ext uri="{FF2B5EF4-FFF2-40B4-BE49-F238E27FC236}">
                <a16:creationId xmlns:a16="http://schemas.microsoft.com/office/drawing/2014/main" id="{C2D19F19-3C6E-3C41-8997-9039638A1AD0}"/>
              </a:ext>
            </a:extLst>
          </p:cNvPr>
          <p:cNvSpPr/>
          <p:nvPr userDrawn="1"/>
        </p:nvSpPr>
        <p:spPr>
          <a:xfrm>
            <a:off x="2667829" y="6134614"/>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929E9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62" name="Grafik 4">
            <a:extLst>
              <a:ext uri="{FF2B5EF4-FFF2-40B4-BE49-F238E27FC236}">
                <a16:creationId xmlns:a16="http://schemas.microsoft.com/office/drawing/2014/main" id="{08D504A1-BA8F-DA4C-8BF0-AD36BE5918A6}"/>
              </a:ext>
            </a:extLst>
          </p:cNvPr>
          <p:cNvSpPr/>
          <p:nvPr/>
        </p:nvSpPr>
        <p:spPr>
          <a:xfrm>
            <a:off x="18488015" y="6134614"/>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929E9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70" name="Metin Yer Tutucusu 69">
            <a:extLst>
              <a:ext uri="{FF2B5EF4-FFF2-40B4-BE49-F238E27FC236}">
                <a16:creationId xmlns:a16="http://schemas.microsoft.com/office/drawing/2014/main" id="{C2F9FC8C-8E86-6043-AE4D-1B51F1193A10}"/>
              </a:ext>
            </a:extLst>
          </p:cNvPr>
          <p:cNvSpPr>
            <a:spLocks noGrp="1"/>
          </p:cNvSpPr>
          <p:nvPr>
            <p:ph type="body" sz="quarter" idx="10" hasCustomPrompt="1"/>
          </p:nvPr>
        </p:nvSpPr>
        <p:spPr>
          <a:xfrm>
            <a:off x="592356" y="108995"/>
            <a:ext cx="125730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72" name="Metin Yer Tutucusu 71">
            <a:extLst>
              <a:ext uri="{FF2B5EF4-FFF2-40B4-BE49-F238E27FC236}">
                <a16:creationId xmlns:a16="http://schemas.microsoft.com/office/drawing/2014/main" id="{831068AE-8706-3642-99B4-F279C41E2809}"/>
              </a:ext>
            </a:extLst>
          </p:cNvPr>
          <p:cNvSpPr>
            <a:spLocks noGrp="1"/>
          </p:cNvSpPr>
          <p:nvPr>
            <p:ph type="body" sz="quarter" idx="11"/>
          </p:nvPr>
        </p:nvSpPr>
        <p:spPr>
          <a:xfrm>
            <a:off x="592398" y="1719783"/>
            <a:ext cx="10842624" cy="1276350"/>
          </a:xfrm>
        </p:spPr>
        <p:txBody>
          <a:bodyPr/>
          <a:lstStyle/>
          <a:p>
            <a:pPr lvl="0"/>
            <a:endParaRPr lang="tr-TR"/>
          </a:p>
        </p:txBody>
      </p:sp>
      <p:sp>
        <p:nvSpPr>
          <p:cNvPr id="74" name="Metin Yer Tutucusu 73">
            <a:extLst>
              <a:ext uri="{FF2B5EF4-FFF2-40B4-BE49-F238E27FC236}">
                <a16:creationId xmlns:a16="http://schemas.microsoft.com/office/drawing/2014/main" id="{601F0834-4786-3241-A9E7-6576B6263A4B}"/>
              </a:ext>
            </a:extLst>
          </p:cNvPr>
          <p:cNvSpPr>
            <a:spLocks noGrp="1"/>
          </p:cNvSpPr>
          <p:nvPr>
            <p:ph type="body" sz="quarter" idx="12" hasCustomPrompt="1"/>
          </p:nvPr>
        </p:nvSpPr>
        <p:spPr>
          <a:xfrm>
            <a:off x="3058930" y="3529709"/>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%13,60</a:t>
            </a:r>
          </a:p>
        </p:txBody>
      </p:sp>
      <p:sp>
        <p:nvSpPr>
          <p:cNvPr id="76" name="Metin Yer Tutucusu 75">
            <a:extLst>
              <a:ext uri="{FF2B5EF4-FFF2-40B4-BE49-F238E27FC236}">
                <a16:creationId xmlns:a16="http://schemas.microsoft.com/office/drawing/2014/main" id="{B2662653-CEFB-6E49-992D-07F5D4475D5E}"/>
              </a:ext>
            </a:extLst>
          </p:cNvPr>
          <p:cNvSpPr>
            <a:spLocks noGrp="1"/>
          </p:cNvSpPr>
          <p:nvPr>
            <p:ph type="body" sz="quarter" idx="13" hasCustomPrompt="1"/>
          </p:nvPr>
        </p:nvSpPr>
        <p:spPr>
          <a:xfrm>
            <a:off x="2822410" y="4441106"/>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77" name="Metin Yer Tutucusu 73">
            <a:extLst>
              <a:ext uri="{FF2B5EF4-FFF2-40B4-BE49-F238E27FC236}">
                <a16:creationId xmlns:a16="http://schemas.microsoft.com/office/drawing/2014/main" id="{E22BE955-4B50-B144-A165-05563101530A}"/>
              </a:ext>
            </a:extLst>
          </p:cNvPr>
          <p:cNvSpPr>
            <a:spLocks noGrp="1"/>
          </p:cNvSpPr>
          <p:nvPr>
            <p:ph type="body" sz="quarter" idx="14" hasCustomPrompt="1"/>
          </p:nvPr>
        </p:nvSpPr>
        <p:spPr>
          <a:xfrm>
            <a:off x="3058930" y="9214413"/>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%43,60</a:t>
            </a:r>
          </a:p>
        </p:txBody>
      </p:sp>
      <p:sp>
        <p:nvSpPr>
          <p:cNvPr id="78" name="Metin Yer Tutucusu 75">
            <a:extLst>
              <a:ext uri="{FF2B5EF4-FFF2-40B4-BE49-F238E27FC236}">
                <a16:creationId xmlns:a16="http://schemas.microsoft.com/office/drawing/2014/main" id="{CF8B6356-E8E8-1246-9230-ECCABFE54E97}"/>
              </a:ext>
            </a:extLst>
          </p:cNvPr>
          <p:cNvSpPr>
            <a:spLocks noGrp="1"/>
          </p:cNvSpPr>
          <p:nvPr>
            <p:ph type="body" sz="quarter" idx="15" hasCustomPrompt="1"/>
          </p:nvPr>
        </p:nvSpPr>
        <p:spPr>
          <a:xfrm>
            <a:off x="2822410" y="10125810"/>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79" name="Metin Yer Tutucusu 73">
            <a:extLst>
              <a:ext uri="{FF2B5EF4-FFF2-40B4-BE49-F238E27FC236}">
                <a16:creationId xmlns:a16="http://schemas.microsoft.com/office/drawing/2014/main" id="{A4024E73-3B64-D048-B21B-31AAEB0BFA13}"/>
              </a:ext>
            </a:extLst>
          </p:cNvPr>
          <p:cNvSpPr>
            <a:spLocks noGrp="1"/>
          </p:cNvSpPr>
          <p:nvPr>
            <p:ph type="body" sz="quarter" idx="16" hasCustomPrompt="1"/>
          </p:nvPr>
        </p:nvSpPr>
        <p:spPr>
          <a:xfrm>
            <a:off x="3193012" y="6338345"/>
            <a:ext cx="2250616" cy="964367"/>
          </a:xfrm>
          <a:noFill/>
        </p:spPr>
        <p:txBody>
          <a:bodyPr wrap="none" rtlCol="0">
            <a:spAutoFit/>
          </a:bodyPr>
          <a:lstStyle>
            <a:lvl1pPr>
              <a:defRPr kumimoji="0" lang="tr-TR" sz="56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%77,60</a:t>
            </a:r>
          </a:p>
        </p:txBody>
      </p:sp>
      <p:sp>
        <p:nvSpPr>
          <p:cNvPr id="80" name="Metin Yer Tutucusu 75">
            <a:extLst>
              <a:ext uri="{FF2B5EF4-FFF2-40B4-BE49-F238E27FC236}">
                <a16:creationId xmlns:a16="http://schemas.microsoft.com/office/drawing/2014/main" id="{6ACE34DF-0AB5-604C-9B73-3D4699F0C510}"/>
              </a:ext>
            </a:extLst>
          </p:cNvPr>
          <p:cNvSpPr>
            <a:spLocks noGrp="1"/>
          </p:cNvSpPr>
          <p:nvPr>
            <p:ph type="body" sz="quarter" idx="17" hasCustomPrompt="1"/>
          </p:nvPr>
        </p:nvSpPr>
        <p:spPr>
          <a:xfrm>
            <a:off x="2866842" y="7474030"/>
            <a:ext cx="2569934" cy="425758"/>
          </a:xfrm>
          <a:noFill/>
        </p:spPr>
        <p:txBody>
          <a:bodyPr wrap="none" rtlCol="0">
            <a:spAutoFit/>
          </a:bodyPr>
          <a:lstStyle>
            <a:lvl1pPr>
              <a:defRPr kumimoji="0" lang="tr-TR" sz="2100" kern="1200" normalizeH="0" dirty="0">
                <a:solidFill>
                  <a:schemeClr val="bg1"/>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1" name="Metin Yer Tutucusu 73">
            <a:extLst>
              <a:ext uri="{FF2B5EF4-FFF2-40B4-BE49-F238E27FC236}">
                <a16:creationId xmlns:a16="http://schemas.microsoft.com/office/drawing/2014/main" id="{D1886C38-B07F-264F-8A87-C444F2ECEA0A}"/>
              </a:ext>
            </a:extLst>
          </p:cNvPr>
          <p:cNvSpPr>
            <a:spLocks noGrp="1"/>
          </p:cNvSpPr>
          <p:nvPr>
            <p:ph type="body" sz="quarter" idx="18" hasCustomPrompt="1"/>
          </p:nvPr>
        </p:nvSpPr>
        <p:spPr>
          <a:xfrm>
            <a:off x="18857118" y="3529709"/>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%13,60</a:t>
            </a:r>
          </a:p>
        </p:txBody>
      </p:sp>
      <p:sp>
        <p:nvSpPr>
          <p:cNvPr id="82" name="Metin Yer Tutucusu 75">
            <a:extLst>
              <a:ext uri="{FF2B5EF4-FFF2-40B4-BE49-F238E27FC236}">
                <a16:creationId xmlns:a16="http://schemas.microsoft.com/office/drawing/2014/main" id="{2C984971-5686-DF46-A27B-F22928A31F71}"/>
              </a:ext>
            </a:extLst>
          </p:cNvPr>
          <p:cNvSpPr>
            <a:spLocks noGrp="1"/>
          </p:cNvSpPr>
          <p:nvPr>
            <p:ph type="body" sz="quarter" idx="19" hasCustomPrompt="1"/>
          </p:nvPr>
        </p:nvSpPr>
        <p:spPr>
          <a:xfrm>
            <a:off x="18620598" y="4441106"/>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3" name="Metin Yer Tutucusu 73">
            <a:extLst>
              <a:ext uri="{FF2B5EF4-FFF2-40B4-BE49-F238E27FC236}">
                <a16:creationId xmlns:a16="http://schemas.microsoft.com/office/drawing/2014/main" id="{AA8E3CEB-C7EA-B540-AD70-283FA8DC9BA3}"/>
              </a:ext>
            </a:extLst>
          </p:cNvPr>
          <p:cNvSpPr>
            <a:spLocks noGrp="1"/>
          </p:cNvSpPr>
          <p:nvPr>
            <p:ph type="body" sz="quarter" idx="20" hasCustomPrompt="1"/>
          </p:nvPr>
        </p:nvSpPr>
        <p:spPr>
          <a:xfrm>
            <a:off x="18857118" y="9214413"/>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%43,60</a:t>
            </a:r>
          </a:p>
        </p:txBody>
      </p:sp>
      <p:sp>
        <p:nvSpPr>
          <p:cNvPr id="84" name="Metin Yer Tutucusu 75">
            <a:extLst>
              <a:ext uri="{FF2B5EF4-FFF2-40B4-BE49-F238E27FC236}">
                <a16:creationId xmlns:a16="http://schemas.microsoft.com/office/drawing/2014/main" id="{839EA816-71E8-764E-AE7A-3375F49B8772}"/>
              </a:ext>
            </a:extLst>
          </p:cNvPr>
          <p:cNvSpPr>
            <a:spLocks noGrp="1"/>
          </p:cNvSpPr>
          <p:nvPr>
            <p:ph type="body" sz="quarter" idx="21" hasCustomPrompt="1"/>
          </p:nvPr>
        </p:nvSpPr>
        <p:spPr>
          <a:xfrm>
            <a:off x="18620598" y="10125810"/>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5" name="Metin Yer Tutucusu 73">
            <a:extLst>
              <a:ext uri="{FF2B5EF4-FFF2-40B4-BE49-F238E27FC236}">
                <a16:creationId xmlns:a16="http://schemas.microsoft.com/office/drawing/2014/main" id="{330E4BAC-D0FF-1C4D-BC8B-1532D601F4E5}"/>
              </a:ext>
            </a:extLst>
          </p:cNvPr>
          <p:cNvSpPr>
            <a:spLocks noGrp="1"/>
          </p:cNvSpPr>
          <p:nvPr>
            <p:ph type="body" sz="quarter" idx="22" hasCustomPrompt="1"/>
          </p:nvPr>
        </p:nvSpPr>
        <p:spPr>
          <a:xfrm>
            <a:off x="18991200" y="6338345"/>
            <a:ext cx="2250616" cy="964367"/>
          </a:xfrm>
          <a:noFill/>
        </p:spPr>
        <p:txBody>
          <a:bodyPr wrap="none" rtlCol="0">
            <a:spAutoFit/>
          </a:bodyPr>
          <a:lstStyle>
            <a:lvl1pPr>
              <a:defRPr kumimoji="0" lang="tr-TR" sz="56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%77,60</a:t>
            </a:r>
          </a:p>
        </p:txBody>
      </p:sp>
      <p:sp>
        <p:nvSpPr>
          <p:cNvPr id="86" name="Metin Yer Tutucusu 75">
            <a:extLst>
              <a:ext uri="{FF2B5EF4-FFF2-40B4-BE49-F238E27FC236}">
                <a16:creationId xmlns:a16="http://schemas.microsoft.com/office/drawing/2014/main" id="{351C686B-3BC2-4F4D-B676-5490EDDD697A}"/>
              </a:ext>
            </a:extLst>
          </p:cNvPr>
          <p:cNvSpPr>
            <a:spLocks noGrp="1"/>
          </p:cNvSpPr>
          <p:nvPr>
            <p:ph type="body" sz="quarter" idx="23" hasCustomPrompt="1"/>
          </p:nvPr>
        </p:nvSpPr>
        <p:spPr>
          <a:xfrm>
            <a:off x="18665030" y="7474030"/>
            <a:ext cx="2569934" cy="425758"/>
          </a:xfrm>
          <a:noFill/>
        </p:spPr>
        <p:txBody>
          <a:bodyPr wrap="none" rtlCol="0">
            <a:spAutoFit/>
          </a:bodyPr>
          <a:lstStyle>
            <a:lvl1pPr>
              <a:defRPr kumimoji="0" lang="tr-TR" sz="2100" kern="1200" normalizeH="0" dirty="0">
                <a:solidFill>
                  <a:schemeClr val="bg1"/>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8" name="Metin Yer Tutucusu 87">
            <a:extLst>
              <a:ext uri="{FF2B5EF4-FFF2-40B4-BE49-F238E27FC236}">
                <a16:creationId xmlns:a16="http://schemas.microsoft.com/office/drawing/2014/main" id="{C915B70D-346D-EF41-9AC7-63FE51B66E8D}"/>
              </a:ext>
            </a:extLst>
          </p:cNvPr>
          <p:cNvSpPr>
            <a:spLocks noGrp="1"/>
          </p:cNvSpPr>
          <p:nvPr>
            <p:ph type="body" sz="quarter" idx="24" hasCustomPrompt="1"/>
          </p:nvPr>
        </p:nvSpPr>
        <p:spPr>
          <a:xfrm>
            <a:off x="7838291" y="8680933"/>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1</a:t>
            </a:r>
          </a:p>
        </p:txBody>
      </p:sp>
      <p:sp>
        <p:nvSpPr>
          <p:cNvPr id="89" name="Metin Yer Tutucusu 87">
            <a:extLst>
              <a:ext uri="{FF2B5EF4-FFF2-40B4-BE49-F238E27FC236}">
                <a16:creationId xmlns:a16="http://schemas.microsoft.com/office/drawing/2014/main" id="{5C8A1F64-06A1-704D-A480-377770C5658E}"/>
              </a:ext>
            </a:extLst>
          </p:cNvPr>
          <p:cNvSpPr>
            <a:spLocks noGrp="1"/>
          </p:cNvSpPr>
          <p:nvPr>
            <p:ph type="body" sz="quarter" idx="25" hasCustomPrompt="1"/>
          </p:nvPr>
        </p:nvSpPr>
        <p:spPr>
          <a:xfrm>
            <a:off x="8741675" y="5596209"/>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2</a:t>
            </a:r>
          </a:p>
        </p:txBody>
      </p:sp>
      <p:sp>
        <p:nvSpPr>
          <p:cNvPr id="90" name="Metin Yer Tutucusu 87">
            <a:extLst>
              <a:ext uri="{FF2B5EF4-FFF2-40B4-BE49-F238E27FC236}">
                <a16:creationId xmlns:a16="http://schemas.microsoft.com/office/drawing/2014/main" id="{7F1009B6-F023-4D41-8B61-E89E1D41FD7C}"/>
              </a:ext>
            </a:extLst>
          </p:cNvPr>
          <p:cNvSpPr>
            <a:spLocks noGrp="1"/>
          </p:cNvSpPr>
          <p:nvPr>
            <p:ph type="body" sz="quarter" idx="26" hasCustomPrompt="1"/>
          </p:nvPr>
        </p:nvSpPr>
        <p:spPr>
          <a:xfrm>
            <a:off x="11231487" y="4119947"/>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3</a:t>
            </a:r>
          </a:p>
        </p:txBody>
      </p:sp>
      <p:sp>
        <p:nvSpPr>
          <p:cNvPr id="91" name="Metin Yer Tutucusu 87">
            <a:extLst>
              <a:ext uri="{FF2B5EF4-FFF2-40B4-BE49-F238E27FC236}">
                <a16:creationId xmlns:a16="http://schemas.microsoft.com/office/drawing/2014/main" id="{D64C910F-9514-F646-8ED7-48FB89989268}"/>
              </a:ext>
            </a:extLst>
          </p:cNvPr>
          <p:cNvSpPr>
            <a:spLocks noGrp="1"/>
          </p:cNvSpPr>
          <p:nvPr>
            <p:ph type="body" sz="quarter" idx="27" hasCustomPrompt="1"/>
          </p:nvPr>
        </p:nvSpPr>
        <p:spPr>
          <a:xfrm>
            <a:off x="14184007" y="4847059"/>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4</a:t>
            </a:r>
          </a:p>
        </p:txBody>
      </p:sp>
      <p:sp>
        <p:nvSpPr>
          <p:cNvPr id="95" name="Metin Yer Tutucusu 87">
            <a:extLst>
              <a:ext uri="{FF2B5EF4-FFF2-40B4-BE49-F238E27FC236}">
                <a16:creationId xmlns:a16="http://schemas.microsoft.com/office/drawing/2014/main" id="{200988CE-2A7E-D147-AFA9-3E6901C4BFF6}"/>
              </a:ext>
            </a:extLst>
          </p:cNvPr>
          <p:cNvSpPr>
            <a:spLocks noGrp="1"/>
          </p:cNvSpPr>
          <p:nvPr>
            <p:ph type="body" sz="quarter" idx="28" hasCustomPrompt="1"/>
          </p:nvPr>
        </p:nvSpPr>
        <p:spPr>
          <a:xfrm>
            <a:off x="16034841" y="7380939"/>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5</a:t>
            </a:r>
          </a:p>
        </p:txBody>
      </p:sp>
      <p:sp>
        <p:nvSpPr>
          <p:cNvPr id="96" name="Metin Yer Tutucusu 87">
            <a:extLst>
              <a:ext uri="{FF2B5EF4-FFF2-40B4-BE49-F238E27FC236}">
                <a16:creationId xmlns:a16="http://schemas.microsoft.com/office/drawing/2014/main" id="{29D0363A-2E94-8E4E-AC19-7BBF323AC421}"/>
              </a:ext>
            </a:extLst>
          </p:cNvPr>
          <p:cNvSpPr>
            <a:spLocks noGrp="1"/>
          </p:cNvSpPr>
          <p:nvPr>
            <p:ph type="body" sz="quarter" idx="29" hasCustomPrompt="1"/>
          </p:nvPr>
        </p:nvSpPr>
        <p:spPr>
          <a:xfrm>
            <a:off x="15550099" y="10069055"/>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6</a:t>
            </a:r>
          </a:p>
        </p:txBody>
      </p:sp>
      <p:sp>
        <p:nvSpPr>
          <p:cNvPr id="98" name="Metin Yer Tutucusu 97">
            <a:extLst>
              <a:ext uri="{FF2B5EF4-FFF2-40B4-BE49-F238E27FC236}">
                <a16:creationId xmlns:a16="http://schemas.microsoft.com/office/drawing/2014/main" id="{DD591C2A-2653-EE44-A30B-F96E6C490A1D}"/>
              </a:ext>
            </a:extLst>
          </p:cNvPr>
          <p:cNvSpPr>
            <a:spLocks noGrp="1"/>
          </p:cNvSpPr>
          <p:nvPr>
            <p:ph type="body" sz="quarter" idx="30" hasCustomPrompt="1"/>
          </p:nvPr>
        </p:nvSpPr>
        <p:spPr>
          <a:xfrm>
            <a:off x="7975721" y="976055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99" name="Metin Yer Tutucusu 97">
            <a:extLst>
              <a:ext uri="{FF2B5EF4-FFF2-40B4-BE49-F238E27FC236}">
                <a16:creationId xmlns:a16="http://schemas.microsoft.com/office/drawing/2014/main" id="{CD16F1B7-4A9B-2E4D-9E3E-84A371804245}"/>
              </a:ext>
            </a:extLst>
          </p:cNvPr>
          <p:cNvSpPr>
            <a:spLocks noGrp="1"/>
          </p:cNvSpPr>
          <p:nvPr>
            <p:ph type="body" sz="quarter" idx="31" hasCustomPrompt="1"/>
          </p:nvPr>
        </p:nvSpPr>
        <p:spPr>
          <a:xfrm>
            <a:off x="7700457" y="6945219"/>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0" name="Metin Yer Tutucusu 97">
            <a:extLst>
              <a:ext uri="{FF2B5EF4-FFF2-40B4-BE49-F238E27FC236}">
                <a16:creationId xmlns:a16="http://schemas.microsoft.com/office/drawing/2014/main" id="{A2821D01-4FBE-6745-9E79-8E9A4F22F08D}"/>
              </a:ext>
            </a:extLst>
          </p:cNvPr>
          <p:cNvSpPr>
            <a:spLocks noGrp="1"/>
          </p:cNvSpPr>
          <p:nvPr>
            <p:ph type="body" sz="quarter" idx="32" hasCustomPrompt="1"/>
          </p:nvPr>
        </p:nvSpPr>
        <p:spPr>
          <a:xfrm>
            <a:off x="9367333" y="4685939"/>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1" name="Metin Yer Tutucusu 97">
            <a:extLst>
              <a:ext uri="{FF2B5EF4-FFF2-40B4-BE49-F238E27FC236}">
                <a16:creationId xmlns:a16="http://schemas.microsoft.com/office/drawing/2014/main" id="{2F2F869A-95D8-0643-84F3-4BA332E4F34A}"/>
              </a:ext>
            </a:extLst>
          </p:cNvPr>
          <p:cNvSpPr>
            <a:spLocks noGrp="1"/>
          </p:cNvSpPr>
          <p:nvPr>
            <p:ph type="body" sz="quarter" idx="33" hasCustomPrompt="1"/>
          </p:nvPr>
        </p:nvSpPr>
        <p:spPr>
          <a:xfrm>
            <a:off x="12329141" y="445571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2" name="Metin Yer Tutucusu 97">
            <a:extLst>
              <a:ext uri="{FF2B5EF4-FFF2-40B4-BE49-F238E27FC236}">
                <a16:creationId xmlns:a16="http://schemas.microsoft.com/office/drawing/2014/main" id="{A80815A9-AAE2-8940-8642-FA02769E045D}"/>
              </a:ext>
            </a:extLst>
          </p:cNvPr>
          <p:cNvSpPr>
            <a:spLocks noGrp="1"/>
          </p:cNvSpPr>
          <p:nvPr>
            <p:ph type="body" sz="quarter" idx="34" hasCustomPrompt="1"/>
          </p:nvPr>
        </p:nvSpPr>
        <p:spPr>
          <a:xfrm>
            <a:off x="14563237" y="627639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3" name="Metin Yer Tutucusu 97">
            <a:extLst>
              <a:ext uri="{FF2B5EF4-FFF2-40B4-BE49-F238E27FC236}">
                <a16:creationId xmlns:a16="http://schemas.microsoft.com/office/drawing/2014/main" id="{849F5258-82AE-5F4F-94CA-7B8D60F8FFB1}"/>
              </a:ext>
            </a:extLst>
          </p:cNvPr>
          <p:cNvSpPr>
            <a:spLocks noGrp="1"/>
          </p:cNvSpPr>
          <p:nvPr>
            <p:ph type="body" sz="quarter" idx="35" hasCustomPrompt="1"/>
          </p:nvPr>
        </p:nvSpPr>
        <p:spPr>
          <a:xfrm>
            <a:off x="16797333" y="809707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Tree>
    <p:extLst>
      <p:ext uri="{BB962C8B-B14F-4D97-AF65-F5344CB8AC3E}">
        <p14:creationId xmlns:p14="http://schemas.microsoft.com/office/powerpoint/2010/main" val="720073311"/>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884B3C7D-A00D-FF44-B3CE-C23E68D434E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cxnSp>
        <p:nvCxnSpPr>
          <p:cNvPr id="7" name="Düz Bağlayıcı 6">
            <a:extLst>
              <a:ext uri="{FF2B5EF4-FFF2-40B4-BE49-F238E27FC236}">
                <a16:creationId xmlns:a16="http://schemas.microsoft.com/office/drawing/2014/main" id="{047277D6-E158-EE49-ABAD-F07FE33C68E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27A2630A-2B05-A445-9D5E-41D0F61054D3}"/>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52" name="Freeform 6">
            <a:extLst>
              <a:ext uri="{FF2B5EF4-FFF2-40B4-BE49-F238E27FC236}">
                <a16:creationId xmlns:a16="http://schemas.microsoft.com/office/drawing/2014/main" id="{B5A2673A-2D09-A94D-AEC9-E87EA8036529}"/>
              </a:ext>
            </a:extLst>
          </p:cNvPr>
          <p:cNvSpPr/>
          <p:nvPr/>
        </p:nvSpPr>
        <p:spPr>
          <a:xfrm>
            <a:off x="14901762" y="9704828"/>
            <a:ext cx="3274064" cy="2065888"/>
          </a:xfrm>
          <a:custGeom>
            <a:avLst/>
            <a:gdLst/>
            <a:ahLst/>
            <a:cxnLst>
              <a:cxn ang="0">
                <a:pos x="wd2" y="hd2"/>
              </a:cxn>
              <a:cxn ang="5400000">
                <a:pos x="wd2" y="hd2"/>
              </a:cxn>
              <a:cxn ang="10800000">
                <a:pos x="wd2" y="hd2"/>
              </a:cxn>
              <a:cxn ang="16200000">
                <a:pos x="wd2" y="hd2"/>
              </a:cxn>
            </a:cxnLst>
            <a:rect l="0" t="0" r="r" b="b"/>
            <a:pathLst>
              <a:path w="21600" h="21600" extrusionOk="0">
                <a:moveTo>
                  <a:pt x="18576" y="19434"/>
                </a:moveTo>
                <a:cubicBezTo>
                  <a:pt x="21600" y="17839"/>
                  <a:pt x="21600" y="17839"/>
                  <a:pt x="21600" y="17839"/>
                </a:cubicBezTo>
                <a:cubicBezTo>
                  <a:pt x="13860" y="17839"/>
                  <a:pt x="6984" y="11968"/>
                  <a:pt x="2628" y="2850"/>
                </a:cubicBezTo>
                <a:cubicBezTo>
                  <a:pt x="0" y="0"/>
                  <a:pt x="0" y="0"/>
                  <a:pt x="0" y="0"/>
                </a:cubicBezTo>
                <a:cubicBezTo>
                  <a:pt x="720" y="5129"/>
                  <a:pt x="720" y="5129"/>
                  <a:pt x="720" y="5129"/>
                </a:cubicBezTo>
                <a:cubicBezTo>
                  <a:pt x="720" y="5129"/>
                  <a:pt x="720" y="5129"/>
                  <a:pt x="720" y="5129"/>
                </a:cubicBezTo>
                <a:cubicBezTo>
                  <a:pt x="5508" y="15103"/>
                  <a:pt x="13068" y="21600"/>
                  <a:pt x="21600" y="21600"/>
                </a:cubicBezTo>
                <a:lnTo>
                  <a:pt x="18576" y="19434"/>
                </a:lnTo>
                <a:close/>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3" name="Freeform 7">
            <a:extLst>
              <a:ext uri="{FF2B5EF4-FFF2-40B4-BE49-F238E27FC236}">
                <a16:creationId xmlns:a16="http://schemas.microsoft.com/office/drawing/2014/main" id="{160553C2-F385-3645-B8E9-B618CC9DE76F}"/>
              </a:ext>
            </a:extLst>
          </p:cNvPr>
          <p:cNvSpPr/>
          <p:nvPr/>
        </p:nvSpPr>
        <p:spPr>
          <a:xfrm>
            <a:off x="18175827" y="9612600"/>
            <a:ext cx="3430850" cy="2125836"/>
          </a:xfrm>
          <a:custGeom>
            <a:avLst/>
            <a:gdLst/>
            <a:ahLst/>
            <a:cxnLst>
              <a:cxn ang="0">
                <a:pos x="wd2" y="hd2"/>
              </a:cxn>
              <a:cxn ang="5400000">
                <a:pos x="wd2" y="hd2"/>
              </a:cxn>
              <a:cxn ang="10800000">
                <a:pos x="wd2" y="hd2"/>
              </a:cxn>
              <a:cxn ang="16200000">
                <a:pos x="wd2" y="hd2"/>
              </a:cxn>
            </a:cxnLst>
            <a:rect l="0" t="0" r="r" b="b"/>
            <a:pathLst>
              <a:path w="21600" h="21600" extrusionOk="0">
                <a:moveTo>
                  <a:pt x="19024" y="4818"/>
                </a:moveTo>
                <a:cubicBezTo>
                  <a:pt x="19643" y="0"/>
                  <a:pt x="19643" y="0"/>
                  <a:pt x="19643" y="0"/>
                </a:cubicBezTo>
                <a:cubicBezTo>
                  <a:pt x="15934" y="10302"/>
                  <a:pt x="9581" y="16615"/>
                  <a:pt x="2747" y="18000"/>
                </a:cubicBezTo>
                <a:cubicBezTo>
                  <a:pt x="0" y="20105"/>
                  <a:pt x="0" y="20105"/>
                  <a:pt x="0" y="20105"/>
                </a:cubicBezTo>
                <a:cubicBezTo>
                  <a:pt x="3022" y="21600"/>
                  <a:pt x="3022" y="21600"/>
                  <a:pt x="3022" y="21600"/>
                </a:cubicBezTo>
                <a:cubicBezTo>
                  <a:pt x="3022" y="21600"/>
                  <a:pt x="3022" y="21600"/>
                  <a:pt x="3022" y="21600"/>
                </a:cubicBezTo>
                <a:cubicBezTo>
                  <a:pt x="10542" y="20105"/>
                  <a:pt x="17548" y="13182"/>
                  <a:pt x="21600" y="1828"/>
                </a:cubicBezTo>
                <a:lnTo>
                  <a:pt x="19024" y="4818"/>
                </a:lnTo>
                <a:close/>
              </a:path>
            </a:pathLst>
          </a:custGeom>
          <a:solidFill>
            <a:srgbClr val="929E9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4" name="Freeform 8">
            <a:extLst>
              <a:ext uri="{FF2B5EF4-FFF2-40B4-BE49-F238E27FC236}">
                <a16:creationId xmlns:a16="http://schemas.microsoft.com/office/drawing/2014/main" id="{39D1F89A-2351-5A49-9020-85AFFF4204F8}"/>
              </a:ext>
            </a:extLst>
          </p:cNvPr>
          <p:cNvSpPr/>
          <p:nvPr/>
        </p:nvSpPr>
        <p:spPr>
          <a:xfrm>
            <a:off x="21295408" y="5831293"/>
            <a:ext cx="840732" cy="3873538"/>
          </a:xfrm>
          <a:custGeom>
            <a:avLst/>
            <a:gdLst/>
            <a:ahLst/>
            <a:cxnLst>
              <a:cxn ang="0">
                <a:pos x="wd2" y="hd2"/>
              </a:cxn>
              <a:cxn ang="5400000">
                <a:pos x="wd2" y="hd2"/>
              </a:cxn>
              <a:cxn ang="10800000">
                <a:pos x="wd2" y="hd2"/>
              </a:cxn>
              <a:cxn ang="16200000">
                <a:pos x="wd2" y="hd2"/>
              </a:cxn>
            </a:cxnLst>
            <a:rect l="0" t="0" r="r" b="b"/>
            <a:pathLst>
              <a:path w="18274" h="21600" extrusionOk="0">
                <a:moveTo>
                  <a:pt x="7833" y="2799"/>
                </a:moveTo>
                <a:cubicBezTo>
                  <a:pt x="0" y="1004"/>
                  <a:pt x="0" y="1004"/>
                  <a:pt x="0" y="1004"/>
                </a:cubicBezTo>
                <a:cubicBezTo>
                  <a:pt x="12699" y="6663"/>
                  <a:pt x="13411" y="13295"/>
                  <a:pt x="4154" y="18892"/>
                </a:cubicBezTo>
                <a:cubicBezTo>
                  <a:pt x="3323" y="21600"/>
                  <a:pt x="3323" y="21600"/>
                  <a:pt x="3323" y="21600"/>
                </a:cubicBezTo>
                <a:cubicBezTo>
                  <a:pt x="11393" y="19683"/>
                  <a:pt x="11393" y="19683"/>
                  <a:pt x="11393" y="19683"/>
                </a:cubicBezTo>
                <a:cubicBezTo>
                  <a:pt x="11393" y="19683"/>
                  <a:pt x="11393" y="19683"/>
                  <a:pt x="11393" y="19683"/>
                </a:cubicBezTo>
                <a:cubicBezTo>
                  <a:pt x="21600" y="13508"/>
                  <a:pt x="20769" y="6237"/>
                  <a:pt x="6765" y="0"/>
                </a:cubicBezTo>
                <a:lnTo>
                  <a:pt x="7833" y="2799"/>
                </a:lnTo>
                <a:close/>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5" name="Freeform 9">
            <a:extLst>
              <a:ext uri="{FF2B5EF4-FFF2-40B4-BE49-F238E27FC236}">
                <a16:creationId xmlns:a16="http://schemas.microsoft.com/office/drawing/2014/main" id="{179ADCD5-AACC-AC45-B8B1-5CF791119136}"/>
              </a:ext>
            </a:extLst>
          </p:cNvPr>
          <p:cNvSpPr/>
          <p:nvPr/>
        </p:nvSpPr>
        <p:spPr>
          <a:xfrm>
            <a:off x="18175827" y="3850715"/>
            <a:ext cx="3271758" cy="2068194"/>
          </a:xfrm>
          <a:custGeom>
            <a:avLst/>
            <a:gdLst/>
            <a:ahLst/>
            <a:cxnLst>
              <a:cxn ang="0">
                <a:pos x="wd2" y="hd2"/>
              </a:cxn>
              <a:cxn ang="5400000">
                <a:pos x="wd2" y="hd2"/>
              </a:cxn>
              <a:cxn ang="10800000">
                <a:pos x="wd2" y="hd2"/>
              </a:cxn>
              <a:cxn ang="16200000">
                <a:pos x="wd2" y="hd2"/>
              </a:cxn>
            </a:cxnLst>
            <a:rect l="0" t="0" r="r" b="b"/>
            <a:pathLst>
              <a:path w="21600" h="21600" extrusionOk="0">
                <a:moveTo>
                  <a:pt x="3024" y="2166"/>
                </a:moveTo>
                <a:cubicBezTo>
                  <a:pt x="0" y="3761"/>
                  <a:pt x="0" y="3761"/>
                  <a:pt x="0" y="3761"/>
                </a:cubicBezTo>
                <a:cubicBezTo>
                  <a:pt x="7740" y="3761"/>
                  <a:pt x="14616" y="9632"/>
                  <a:pt x="18972" y="18750"/>
                </a:cubicBezTo>
                <a:cubicBezTo>
                  <a:pt x="21600" y="21600"/>
                  <a:pt x="21600" y="21600"/>
                  <a:pt x="21600" y="21600"/>
                </a:cubicBezTo>
                <a:cubicBezTo>
                  <a:pt x="20880" y="16471"/>
                  <a:pt x="20880" y="16471"/>
                  <a:pt x="20880" y="16471"/>
                </a:cubicBezTo>
                <a:cubicBezTo>
                  <a:pt x="20880" y="16471"/>
                  <a:pt x="20880" y="16471"/>
                  <a:pt x="20880" y="16471"/>
                </a:cubicBezTo>
                <a:cubicBezTo>
                  <a:pt x="16092" y="6497"/>
                  <a:pt x="8532" y="0"/>
                  <a:pt x="0" y="0"/>
                </a:cubicBezTo>
                <a:lnTo>
                  <a:pt x="3024" y="2166"/>
                </a:lnTo>
                <a:close/>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6" name="Freeform 10">
            <a:extLst>
              <a:ext uri="{FF2B5EF4-FFF2-40B4-BE49-F238E27FC236}">
                <a16:creationId xmlns:a16="http://schemas.microsoft.com/office/drawing/2014/main" id="{3CC0C8C5-57D5-BD4A-B71E-254F43796751}"/>
              </a:ext>
            </a:extLst>
          </p:cNvPr>
          <p:cNvSpPr/>
          <p:nvPr/>
        </p:nvSpPr>
        <p:spPr>
          <a:xfrm>
            <a:off x="14744977" y="3882993"/>
            <a:ext cx="3430850" cy="2128142"/>
          </a:xfrm>
          <a:custGeom>
            <a:avLst/>
            <a:gdLst/>
            <a:ahLst/>
            <a:cxnLst>
              <a:cxn ang="0">
                <a:pos x="wd2" y="hd2"/>
              </a:cxn>
              <a:cxn ang="5400000">
                <a:pos x="wd2" y="hd2"/>
              </a:cxn>
              <a:cxn ang="10800000">
                <a:pos x="wd2" y="hd2"/>
              </a:cxn>
              <a:cxn ang="16200000">
                <a:pos x="wd2" y="hd2"/>
              </a:cxn>
            </a:cxnLst>
            <a:rect l="0" t="0" r="r" b="b"/>
            <a:pathLst>
              <a:path w="21600" h="21600" extrusionOk="0">
                <a:moveTo>
                  <a:pt x="2576" y="16782"/>
                </a:moveTo>
                <a:cubicBezTo>
                  <a:pt x="1957" y="21600"/>
                  <a:pt x="1957" y="21600"/>
                  <a:pt x="1957" y="21600"/>
                </a:cubicBezTo>
                <a:cubicBezTo>
                  <a:pt x="5666" y="11298"/>
                  <a:pt x="12019" y="4985"/>
                  <a:pt x="18853" y="3600"/>
                </a:cubicBezTo>
                <a:cubicBezTo>
                  <a:pt x="21600" y="1495"/>
                  <a:pt x="21600" y="1495"/>
                  <a:pt x="21600" y="1495"/>
                </a:cubicBezTo>
                <a:cubicBezTo>
                  <a:pt x="18578" y="0"/>
                  <a:pt x="18578" y="0"/>
                  <a:pt x="18578" y="0"/>
                </a:cubicBezTo>
                <a:cubicBezTo>
                  <a:pt x="18578" y="0"/>
                  <a:pt x="18578" y="0"/>
                  <a:pt x="18578" y="0"/>
                </a:cubicBezTo>
                <a:cubicBezTo>
                  <a:pt x="11058" y="1495"/>
                  <a:pt x="4052" y="8418"/>
                  <a:pt x="0" y="19772"/>
                </a:cubicBezTo>
                <a:lnTo>
                  <a:pt x="2576" y="16782"/>
                </a:lnTo>
                <a:close/>
              </a:path>
            </a:pathLst>
          </a:custGeom>
          <a:solidFill>
            <a:srgbClr val="C8102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7" name="Freeform 11">
            <a:extLst>
              <a:ext uri="{FF2B5EF4-FFF2-40B4-BE49-F238E27FC236}">
                <a16:creationId xmlns:a16="http://schemas.microsoft.com/office/drawing/2014/main" id="{A010E00D-3FDD-C049-B158-BAA2755716B7}"/>
              </a:ext>
            </a:extLst>
          </p:cNvPr>
          <p:cNvSpPr/>
          <p:nvPr/>
        </p:nvSpPr>
        <p:spPr>
          <a:xfrm>
            <a:off x="14215514" y="5918908"/>
            <a:ext cx="840732" cy="3873540"/>
          </a:xfrm>
          <a:custGeom>
            <a:avLst/>
            <a:gdLst/>
            <a:ahLst/>
            <a:cxnLst>
              <a:cxn ang="0">
                <a:pos x="wd2" y="hd2"/>
              </a:cxn>
              <a:cxn ang="5400000">
                <a:pos x="wd2" y="hd2"/>
              </a:cxn>
              <a:cxn ang="10800000">
                <a:pos x="wd2" y="hd2"/>
              </a:cxn>
              <a:cxn ang="16200000">
                <a:pos x="wd2" y="hd2"/>
              </a:cxn>
            </a:cxnLst>
            <a:rect l="0" t="0" r="r" b="b"/>
            <a:pathLst>
              <a:path w="18274" h="21600" extrusionOk="0">
                <a:moveTo>
                  <a:pt x="10441" y="18801"/>
                </a:moveTo>
                <a:cubicBezTo>
                  <a:pt x="18274" y="20596"/>
                  <a:pt x="18274" y="20596"/>
                  <a:pt x="18274" y="20596"/>
                </a:cubicBezTo>
                <a:cubicBezTo>
                  <a:pt x="5575" y="14937"/>
                  <a:pt x="4863" y="8305"/>
                  <a:pt x="14120" y="2708"/>
                </a:cubicBezTo>
                <a:cubicBezTo>
                  <a:pt x="14951" y="0"/>
                  <a:pt x="14951" y="0"/>
                  <a:pt x="14951" y="0"/>
                </a:cubicBezTo>
                <a:cubicBezTo>
                  <a:pt x="6881" y="1917"/>
                  <a:pt x="6881" y="1917"/>
                  <a:pt x="6881" y="1917"/>
                </a:cubicBezTo>
                <a:cubicBezTo>
                  <a:pt x="6881" y="1917"/>
                  <a:pt x="6881" y="1917"/>
                  <a:pt x="6881" y="1917"/>
                </a:cubicBezTo>
                <a:cubicBezTo>
                  <a:pt x="-3326" y="8092"/>
                  <a:pt x="-2495" y="15363"/>
                  <a:pt x="11509" y="21600"/>
                </a:cubicBezTo>
                <a:lnTo>
                  <a:pt x="10441" y="18801"/>
                </a:lnTo>
                <a:close/>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8" name="Freeform 12">
            <a:extLst>
              <a:ext uri="{FF2B5EF4-FFF2-40B4-BE49-F238E27FC236}">
                <a16:creationId xmlns:a16="http://schemas.microsoft.com/office/drawing/2014/main" id="{6DC9FC6C-56D8-3E48-BBEF-9EFCA061D0C5}"/>
              </a:ext>
            </a:extLst>
          </p:cNvPr>
          <p:cNvSpPr/>
          <p:nvPr/>
        </p:nvSpPr>
        <p:spPr>
          <a:xfrm>
            <a:off x="15261451" y="8356009"/>
            <a:ext cx="2914378" cy="2815234"/>
          </a:xfrm>
          <a:custGeom>
            <a:avLst/>
            <a:gdLst/>
            <a:ahLst/>
            <a:cxnLst>
              <a:cxn ang="0">
                <a:pos x="wd2" y="hd2"/>
              </a:cxn>
              <a:cxn ang="5400000">
                <a:pos x="wd2" y="hd2"/>
              </a:cxn>
              <a:cxn ang="10800000">
                <a:pos x="wd2" y="hd2"/>
              </a:cxn>
              <a:cxn ang="16200000">
                <a:pos x="wd2" y="hd2"/>
              </a:cxn>
            </a:cxnLst>
            <a:rect l="0" t="0" r="r" b="b"/>
            <a:pathLst>
              <a:path w="21600" h="21600" extrusionOk="0">
                <a:moveTo>
                  <a:pt x="14602" y="0"/>
                </a:moveTo>
                <a:cubicBezTo>
                  <a:pt x="0" y="8707"/>
                  <a:pt x="0" y="8707"/>
                  <a:pt x="0" y="8707"/>
                </a:cubicBezTo>
                <a:cubicBezTo>
                  <a:pt x="4328" y="16409"/>
                  <a:pt x="12378" y="21600"/>
                  <a:pt x="21600" y="21600"/>
                </a:cubicBezTo>
                <a:cubicBezTo>
                  <a:pt x="21600" y="4186"/>
                  <a:pt x="21600" y="4186"/>
                  <a:pt x="21600" y="4186"/>
                </a:cubicBezTo>
                <a:cubicBezTo>
                  <a:pt x="18607" y="4186"/>
                  <a:pt x="15978" y="2512"/>
                  <a:pt x="14602" y="0"/>
                </a:cubicBezTo>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9" name="Freeform 13">
            <a:extLst>
              <a:ext uri="{FF2B5EF4-FFF2-40B4-BE49-F238E27FC236}">
                <a16:creationId xmlns:a16="http://schemas.microsoft.com/office/drawing/2014/main" id="{447D95CD-29E4-7C4E-B532-4AE0DB7C8AFF}"/>
              </a:ext>
            </a:extLst>
          </p:cNvPr>
          <p:cNvSpPr/>
          <p:nvPr/>
        </p:nvSpPr>
        <p:spPr>
          <a:xfrm>
            <a:off x="18175826" y="8356009"/>
            <a:ext cx="2907460" cy="2815234"/>
          </a:xfrm>
          <a:custGeom>
            <a:avLst/>
            <a:gdLst/>
            <a:ahLst/>
            <a:cxnLst>
              <a:cxn ang="0">
                <a:pos x="wd2" y="hd2"/>
              </a:cxn>
              <a:cxn ang="5400000">
                <a:pos x="wd2" y="hd2"/>
              </a:cxn>
              <a:cxn ang="10800000">
                <a:pos x="wd2" y="hd2"/>
              </a:cxn>
              <a:cxn ang="16200000">
                <a:pos x="wd2" y="hd2"/>
              </a:cxn>
            </a:cxnLst>
            <a:rect l="0" t="0" r="r" b="b"/>
            <a:pathLst>
              <a:path w="21600" h="21600" extrusionOk="0">
                <a:moveTo>
                  <a:pt x="0" y="4186"/>
                </a:moveTo>
                <a:cubicBezTo>
                  <a:pt x="0" y="21600"/>
                  <a:pt x="0" y="21600"/>
                  <a:pt x="0" y="21600"/>
                </a:cubicBezTo>
                <a:cubicBezTo>
                  <a:pt x="8632" y="21600"/>
                  <a:pt x="16980" y="16953"/>
                  <a:pt x="21600" y="8707"/>
                </a:cubicBezTo>
                <a:cubicBezTo>
                  <a:pt x="7011" y="0"/>
                  <a:pt x="7011" y="0"/>
                  <a:pt x="7011" y="0"/>
                </a:cubicBezTo>
                <a:cubicBezTo>
                  <a:pt x="5511" y="2679"/>
                  <a:pt x="2796" y="4186"/>
                  <a:pt x="0" y="4186"/>
                </a:cubicBezTo>
              </a:path>
            </a:pathLst>
          </a:custGeom>
          <a:solidFill>
            <a:srgbClr val="929E9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0" name="Freeform 14">
            <a:extLst>
              <a:ext uri="{FF2B5EF4-FFF2-40B4-BE49-F238E27FC236}">
                <a16:creationId xmlns:a16="http://schemas.microsoft.com/office/drawing/2014/main" id="{F34B866A-B820-DD4A-B614-3F62684A2783}"/>
              </a:ext>
            </a:extLst>
          </p:cNvPr>
          <p:cNvSpPr/>
          <p:nvPr/>
        </p:nvSpPr>
        <p:spPr>
          <a:xfrm>
            <a:off x="19118848" y="6131028"/>
            <a:ext cx="2415712" cy="3359372"/>
          </a:xfrm>
          <a:custGeom>
            <a:avLst/>
            <a:gdLst/>
            <a:ahLst/>
            <a:cxnLst>
              <a:cxn ang="0">
                <a:pos x="wd2" y="hd2"/>
              </a:cxn>
              <a:cxn ang="5400000">
                <a:pos x="wd2" y="hd2"/>
              </a:cxn>
              <a:cxn ang="10800000">
                <a:pos x="wd2" y="hd2"/>
              </a:cxn>
              <a:cxn ang="16200000">
                <a:pos x="wd2" y="hd2"/>
              </a:cxn>
            </a:cxnLst>
            <a:rect l="0" t="0" r="r" b="b"/>
            <a:pathLst>
              <a:path w="20188" h="21600" extrusionOk="0">
                <a:moveTo>
                  <a:pt x="0" y="14306"/>
                </a:moveTo>
                <a:cubicBezTo>
                  <a:pt x="16451" y="21600"/>
                  <a:pt x="16451" y="21600"/>
                  <a:pt x="16451" y="21600"/>
                </a:cubicBezTo>
                <a:cubicBezTo>
                  <a:pt x="21281" y="15148"/>
                  <a:pt x="21600" y="6908"/>
                  <a:pt x="16405" y="0"/>
                </a:cubicBezTo>
                <a:cubicBezTo>
                  <a:pt x="0" y="7294"/>
                  <a:pt x="0" y="7294"/>
                  <a:pt x="0" y="7294"/>
                </a:cubicBezTo>
                <a:cubicBezTo>
                  <a:pt x="1686" y="9538"/>
                  <a:pt x="1595" y="12203"/>
                  <a:pt x="0" y="14306"/>
                </a:cubicBezTo>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1" name="Freeform 15">
            <a:extLst>
              <a:ext uri="{FF2B5EF4-FFF2-40B4-BE49-F238E27FC236}">
                <a16:creationId xmlns:a16="http://schemas.microsoft.com/office/drawing/2014/main" id="{BE630D1E-512A-4346-8FA3-335819846D0D}"/>
              </a:ext>
            </a:extLst>
          </p:cNvPr>
          <p:cNvSpPr/>
          <p:nvPr/>
        </p:nvSpPr>
        <p:spPr>
          <a:xfrm>
            <a:off x="18175826" y="4450189"/>
            <a:ext cx="2912072" cy="2815234"/>
          </a:xfrm>
          <a:custGeom>
            <a:avLst/>
            <a:gdLst/>
            <a:ahLst/>
            <a:cxnLst>
              <a:cxn ang="0">
                <a:pos x="wd2" y="hd2"/>
              </a:cxn>
              <a:cxn ang="5400000">
                <a:pos x="wd2" y="hd2"/>
              </a:cxn>
              <a:cxn ang="10800000">
                <a:pos x="wd2" y="hd2"/>
              </a:cxn>
              <a:cxn ang="16200000">
                <a:pos x="wd2" y="hd2"/>
              </a:cxn>
            </a:cxnLst>
            <a:rect l="0" t="0" r="r" b="b"/>
            <a:pathLst>
              <a:path w="21600" h="21600" extrusionOk="0">
                <a:moveTo>
                  <a:pt x="6998" y="21600"/>
                </a:moveTo>
                <a:cubicBezTo>
                  <a:pt x="21600" y="12893"/>
                  <a:pt x="21600" y="12893"/>
                  <a:pt x="21600" y="12893"/>
                </a:cubicBezTo>
                <a:cubicBezTo>
                  <a:pt x="17272" y="5191"/>
                  <a:pt x="9222" y="0"/>
                  <a:pt x="0" y="0"/>
                </a:cubicBezTo>
                <a:cubicBezTo>
                  <a:pt x="0" y="17414"/>
                  <a:pt x="0" y="17414"/>
                  <a:pt x="0" y="17414"/>
                </a:cubicBezTo>
                <a:cubicBezTo>
                  <a:pt x="2993" y="17414"/>
                  <a:pt x="5622" y="19088"/>
                  <a:pt x="6998" y="21600"/>
                </a:cubicBezTo>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2" name="Freeform 16">
            <a:extLst>
              <a:ext uri="{FF2B5EF4-FFF2-40B4-BE49-F238E27FC236}">
                <a16:creationId xmlns:a16="http://schemas.microsoft.com/office/drawing/2014/main" id="{E5F8BC44-A442-8E49-87B5-F006E98BD4F9}"/>
              </a:ext>
            </a:extLst>
          </p:cNvPr>
          <p:cNvSpPr/>
          <p:nvPr/>
        </p:nvSpPr>
        <p:spPr>
          <a:xfrm>
            <a:off x="15268367" y="4450189"/>
            <a:ext cx="2907462" cy="2815234"/>
          </a:xfrm>
          <a:custGeom>
            <a:avLst/>
            <a:gdLst/>
            <a:ahLst/>
            <a:cxnLst>
              <a:cxn ang="0">
                <a:pos x="wd2" y="hd2"/>
              </a:cxn>
              <a:cxn ang="5400000">
                <a:pos x="wd2" y="hd2"/>
              </a:cxn>
              <a:cxn ang="10800000">
                <a:pos x="wd2" y="hd2"/>
              </a:cxn>
              <a:cxn ang="16200000">
                <a:pos x="wd2" y="hd2"/>
              </a:cxn>
            </a:cxnLst>
            <a:rect l="0" t="0" r="r" b="b"/>
            <a:pathLst>
              <a:path w="21600" h="21600" extrusionOk="0">
                <a:moveTo>
                  <a:pt x="21600" y="17414"/>
                </a:moveTo>
                <a:cubicBezTo>
                  <a:pt x="21600" y="0"/>
                  <a:pt x="21600" y="0"/>
                  <a:pt x="21600" y="0"/>
                </a:cubicBezTo>
                <a:cubicBezTo>
                  <a:pt x="12968" y="0"/>
                  <a:pt x="4620" y="4647"/>
                  <a:pt x="0" y="12893"/>
                </a:cubicBezTo>
                <a:cubicBezTo>
                  <a:pt x="14589" y="21600"/>
                  <a:pt x="14589" y="21600"/>
                  <a:pt x="14589" y="21600"/>
                </a:cubicBezTo>
                <a:cubicBezTo>
                  <a:pt x="16089" y="18921"/>
                  <a:pt x="18804" y="17414"/>
                  <a:pt x="21600" y="17414"/>
                </a:cubicBezTo>
              </a:path>
            </a:pathLst>
          </a:custGeom>
          <a:solidFill>
            <a:srgbClr val="C8102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3" name="Freeform 17">
            <a:extLst>
              <a:ext uri="{FF2B5EF4-FFF2-40B4-BE49-F238E27FC236}">
                <a16:creationId xmlns:a16="http://schemas.microsoft.com/office/drawing/2014/main" id="{EB5355C5-68A2-EA40-ABEB-D87E8F5DCB4D}"/>
              </a:ext>
            </a:extLst>
          </p:cNvPr>
          <p:cNvSpPr/>
          <p:nvPr/>
        </p:nvSpPr>
        <p:spPr>
          <a:xfrm>
            <a:off x="14814940" y="6131028"/>
            <a:ext cx="2417864" cy="3359372"/>
          </a:xfrm>
          <a:custGeom>
            <a:avLst/>
            <a:gdLst/>
            <a:ahLst/>
            <a:cxnLst>
              <a:cxn ang="0">
                <a:pos x="wd2" y="hd2"/>
              </a:cxn>
              <a:cxn ang="5400000">
                <a:pos x="wd2" y="hd2"/>
              </a:cxn>
              <a:cxn ang="10800000">
                <a:pos x="wd2" y="hd2"/>
              </a:cxn>
              <a:cxn ang="16200000">
                <a:pos x="wd2" y="hd2"/>
              </a:cxn>
            </a:cxnLst>
            <a:rect l="0" t="0" r="r" b="b"/>
            <a:pathLst>
              <a:path w="20188" h="21600" extrusionOk="0">
                <a:moveTo>
                  <a:pt x="20188" y="7294"/>
                </a:moveTo>
                <a:cubicBezTo>
                  <a:pt x="3737" y="0"/>
                  <a:pt x="3737" y="0"/>
                  <a:pt x="3737" y="0"/>
                </a:cubicBezTo>
                <a:cubicBezTo>
                  <a:pt x="-1093" y="6452"/>
                  <a:pt x="-1412" y="14692"/>
                  <a:pt x="3783" y="21600"/>
                </a:cubicBezTo>
                <a:cubicBezTo>
                  <a:pt x="20188" y="14306"/>
                  <a:pt x="20188" y="14306"/>
                  <a:pt x="20188" y="14306"/>
                </a:cubicBezTo>
                <a:cubicBezTo>
                  <a:pt x="18502" y="12062"/>
                  <a:pt x="18593" y="9397"/>
                  <a:pt x="20188" y="7294"/>
                </a:cubicBezTo>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pic>
        <p:nvPicPr>
          <p:cNvPr id="64" name="Resim 63" descr="nesne içeren bir resim&#10;&#10;&#10;&#10;Açıklama otomatik olarak oluşturuldu">
            <a:extLst>
              <a:ext uri="{FF2B5EF4-FFF2-40B4-BE49-F238E27FC236}">
                <a16:creationId xmlns:a16="http://schemas.microsoft.com/office/drawing/2014/main" id="{7C3208B3-DD55-4247-91F5-8997BDAF04E2}"/>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65" name="Slayt Numarası">
            <a:extLst>
              <a:ext uri="{FF2B5EF4-FFF2-40B4-BE49-F238E27FC236}">
                <a16:creationId xmlns:a16="http://schemas.microsoft.com/office/drawing/2014/main" id="{9EFA38BE-0509-9D44-9E9E-DBA4B758247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6" name="Serbest Form 65">
            <a:extLst>
              <a:ext uri="{FF2B5EF4-FFF2-40B4-BE49-F238E27FC236}">
                <a16:creationId xmlns:a16="http://schemas.microsoft.com/office/drawing/2014/main" id="{E74A5ECD-140E-2D40-9F84-4E4AE201B4F5}"/>
              </a:ext>
            </a:extLst>
          </p:cNvPr>
          <p:cNvSpPr/>
          <p:nvPr/>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42" name="Metin Yer Tutucusu 141">
            <a:extLst>
              <a:ext uri="{FF2B5EF4-FFF2-40B4-BE49-F238E27FC236}">
                <a16:creationId xmlns:a16="http://schemas.microsoft.com/office/drawing/2014/main" id="{F4D0D329-4BC5-B24A-B637-153FB36A33EC}"/>
              </a:ext>
            </a:extLst>
          </p:cNvPr>
          <p:cNvSpPr>
            <a:spLocks noGrp="1"/>
          </p:cNvSpPr>
          <p:nvPr>
            <p:ph type="body" sz="quarter" idx="10" hasCustomPrompt="1"/>
          </p:nvPr>
        </p:nvSpPr>
        <p:spPr>
          <a:xfrm>
            <a:off x="600276" y="104979"/>
            <a:ext cx="1423971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44" name="Metin Yer Tutucusu 143">
            <a:extLst>
              <a:ext uri="{FF2B5EF4-FFF2-40B4-BE49-F238E27FC236}">
                <a16:creationId xmlns:a16="http://schemas.microsoft.com/office/drawing/2014/main" id="{E39AAB9F-6B28-6B40-BA2D-47CB8F42A2BF}"/>
              </a:ext>
            </a:extLst>
          </p:cNvPr>
          <p:cNvSpPr>
            <a:spLocks noGrp="1"/>
          </p:cNvSpPr>
          <p:nvPr>
            <p:ph type="body" sz="quarter" idx="11"/>
          </p:nvPr>
        </p:nvSpPr>
        <p:spPr>
          <a:xfrm>
            <a:off x="598831" y="1703969"/>
            <a:ext cx="19802474" cy="1330326"/>
          </a:xfrm>
        </p:spPr>
        <p:txBody>
          <a:bodyPr/>
          <a:lstStyle/>
          <a:p>
            <a:pPr lvl="0"/>
            <a:endParaRPr lang="tr-TR"/>
          </a:p>
        </p:txBody>
      </p:sp>
      <p:sp>
        <p:nvSpPr>
          <p:cNvPr id="146" name="Metin Yer Tutucusu 145">
            <a:extLst>
              <a:ext uri="{FF2B5EF4-FFF2-40B4-BE49-F238E27FC236}">
                <a16:creationId xmlns:a16="http://schemas.microsoft.com/office/drawing/2014/main" id="{5E37845D-67FB-384D-A4C1-C1EA0AB03985}"/>
              </a:ext>
            </a:extLst>
          </p:cNvPr>
          <p:cNvSpPr>
            <a:spLocks noGrp="1"/>
          </p:cNvSpPr>
          <p:nvPr>
            <p:ph type="body" sz="quarter" idx="12" hasCustomPrompt="1"/>
          </p:nvPr>
        </p:nvSpPr>
        <p:spPr>
          <a:xfrm>
            <a:off x="2404941" y="4096244"/>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48" name="Metin Yer Tutucusu 147">
            <a:extLst>
              <a:ext uri="{FF2B5EF4-FFF2-40B4-BE49-F238E27FC236}">
                <a16:creationId xmlns:a16="http://schemas.microsoft.com/office/drawing/2014/main" id="{C025C518-079B-FF4A-A33E-74D34A352E2F}"/>
              </a:ext>
            </a:extLst>
          </p:cNvPr>
          <p:cNvSpPr>
            <a:spLocks noGrp="1"/>
          </p:cNvSpPr>
          <p:nvPr>
            <p:ph type="body" sz="quarter" idx="13" hasCustomPrompt="1"/>
          </p:nvPr>
        </p:nvSpPr>
        <p:spPr>
          <a:xfrm>
            <a:off x="2399940" y="4773949"/>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49" name="Metin Yer Tutucusu 145">
            <a:extLst>
              <a:ext uri="{FF2B5EF4-FFF2-40B4-BE49-F238E27FC236}">
                <a16:creationId xmlns:a16="http://schemas.microsoft.com/office/drawing/2014/main" id="{E7C0ABB0-3C86-3746-9BCC-CC05AE31F96F}"/>
              </a:ext>
            </a:extLst>
          </p:cNvPr>
          <p:cNvSpPr>
            <a:spLocks noGrp="1"/>
          </p:cNvSpPr>
          <p:nvPr>
            <p:ph type="body" sz="quarter" idx="14" hasCustomPrompt="1"/>
          </p:nvPr>
        </p:nvSpPr>
        <p:spPr>
          <a:xfrm>
            <a:off x="2404941" y="6826918"/>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0" name="Metin Yer Tutucusu 147">
            <a:extLst>
              <a:ext uri="{FF2B5EF4-FFF2-40B4-BE49-F238E27FC236}">
                <a16:creationId xmlns:a16="http://schemas.microsoft.com/office/drawing/2014/main" id="{1F4AB310-64C3-BA47-B002-FF04C58C6123}"/>
              </a:ext>
            </a:extLst>
          </p:cNvPr>
          <p:cNvSpPr>
            <a:spLocks noGrp="1"/>
          </p:cNvSpPr>
          <p:nvPr>
            <p:ph type="body" sz="quarter" idx="15" hasCustomPrompt="1"/>
          </p:nvPr>
        </p:nvSpPr>
        <p:spPr>
          <a:xfrm>
            <a:off x="2399940" y="7504623"/>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1" name="Metin Yer Tutucusu 145">
            <a:extLst>
              <a:ext uri="{FF2B5EF4-FFF2-40B4-BE49-F238E27FC236}">
                <a16:creationId xmlns:a16="http://schemas.microsoft.com/office/drawing/2014/main" id="{9290E641-2ADA-8A4F-9A4D-2EC788E6B321}"/>
              </a:ext>
            </a:extLst>
          </p:cNvPr>
          <p:cNvSpPr>
            <a:spLocks noGrp="1"/>
          </p:cNvSpPr>
          <p:nvPr>
            <p:ph type="body" sz="quarter" idx="16" hasCustomPrompt="1"/>
          </p:nvPr>
        </p:nvSpPr>
        <p:spPr>
          <a:xfrm>
            <a:off x="2404941" y="9432332"/>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2" name="Metin Yer Tutucusu 147">
            <a:extLst>
              <a:ext uri="{FF2B5EF4-FFF2-40B4-BE49-F238E27FC236}">
                <a16:creationId xmlns:a16="http://schemas.microsoft.com/office/drawing/2014/main" id="{6A2F442C-D707-4F49-8DDD-C752E1A9212B}"/>
              </a:ext>
            </a:extLst>
          </p:cNvPr>
          <p:cNvSpPr>
            <a:spLocks noGrp="1"/>
          </p:cNvSpPr>
          <p:nvPr>
            <p:ph type="body" sz="quarter" idx="17" hasCustomPrompt="1"/>
          </p:nvPr>
        </p:nvSpPr>
        <p:spPr>
          <a:xfrm>
            <a:off x="2399940" y="10110037"/>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3" name="Metin Yer Tutucusu 145">
            <a:extLst>
              <a:ext uri="{FF2B5EF4-FFF2-40B4-BE49-F238E27FC236}">
                <a16:creationId xmlns:a16="http://schemas.microsoft.com/office/drawing/2014/main" id="{618BA4A9-381D-D84A-9CFF-BF21AB8B15B9}"/>
              </a:ext>
            </a:extLst>
          </p:cNvPr>
          <p:cNvSpPr>
            <a:spLocks noGrp="1"/>
          </p:cNvSpPr>
          <p:nvPr>
            <p:ph type="body" sz="quarter" idx="18" hasCustomPrompt="1"/>
          </p:nvPr>
        </p:nvSpPr>
        <p:spPr>
          <a:xfrm>
            <a:off x="8141861" y="9432332"/>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4" name="Metin Yer Tutucusu 147">
            <a:extLst>
              <a:ext uri="{FF2B5EF4-FFF2-40B4-BE49-F238E27FC236}">
                <a16:creationId xmlns:a16="http://schemas.microsoft.com/office/drawing/2014/main" id="{CE02270D-4DA1-B044-B658-26ABD6CE8570}"/>
              </a:ext>
            </a:extLst>
          </p:cNvPr>
          <p:cNvSpPr>
            <a:spLocks noGrp="1"/>
          </p:cNvSpPr>
          <p:nvPr>
            <p:ph type="body" sz="quarter" idx="19" hasCustomPrompt="1"/>
          </p:nvPr>
        </p:nvSpPr>
        <p:spPr>
          <a:xfrm>
            <a:off x="8136860" y="10110037"/>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5" name="Metin Yer Tutucusu 145">
            <a:extLst>
              <a:ext uri="{FF2B5EF4-FFF2-40B4-BE49-F238E27FC236}">
                <a16:creationId xmlns:a16="http://schemas.microsoft.com/office/drawing/2014/main" id="{C3C81005-348A-3144-80E7-AE6F002BEC75}"/>
              </a:ext>
            </a:extLst>
          </p:cNvPr>
          <p:cNvSpPr>
            <a:spLocks noGrp="1"/>
          </p:cNvSpPr>
          <p:nvPr>
            <p:ph type="body" sz="quarter" idx="20" hasCustomPrompt="1"/>
          </p:nvPr>
        </p:nvSpPr>
        <p:spPr>
          <a:xfrm>
            <a:off x="8141861" y="6751762"/>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6" name="Metin Yer Tutucusu 147">
            <a:extLst>
              <a:ext uri="{FF2B5EF4-FFF2-40B4-BE49-F238E27FC236}">
                <a16:creationId xmlns:a16="http://schemas.microsoft.com/office/drawing/2014/main" id="{5D466CAE-D2A5-9A4B-91F8-6FBED187DC39}"/>
              </a:ext>
            </a:extLst>
          </p:cNvPr>
          <p:cNvSpPr>
            <a:spLocks noGrp="1"/>
          </p:cNvSpPr>
          <p:nvPr>
            <p:ph type="body" sz="quarter" idx="21" hasCustomPrompt="1"/>
          </p:nvPr>
        </p:nvSpPr>
        <p:spPr>
          <a:xfrm>
            <a:off x="8136860" y="7429467"/>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7" name="Metin Yer Tutucusu 145">
            <a:extLst>
              <a:ext uri="{FF2B5EF4-FFF2-40B4-BE49-F238E27FC236}">
                <a16:creationId xmlns:a16="http://schemas.microsoft.com/office/drawing/2014/main" id="{E7AA5C8A-9FD0-EB44-BCE0-902E4C170054}"/>
              </a:ext>
            </a:extLst>
          </p:cNvPr>
          <p:cNvSpPr>
            <a:spLocks noGrp="1"/>
          </p:cNvSpPr>
          <p:nvPr>
            <p:ph type="body" sz="quarter" idx="22" hasCustomPrompt="1"/>
          </p:nvPr>
        </p:nvSpPr>
        <p:spPr>
          <a:xfrm>
            <a:off x="8141861" y="4046140"/>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8" name="Metin Yer Tutucusu 147">
            <a:extLst>
              <a:ext uri="{FF2B5EF4-FFF2-40B4-BE49-F238E27FC236}">
                <a16:creationId xmlns:a16="http://schemas.microsoft.com/office/drawing/2014/main" id="{C022CC85-8FDF-9F4C-9AA2-261F140D1CC0}"/>
              </a:ext>
            </a:extLst>
          </p:cNvPr>
          <p:cNvSpPr>
            <a:spLocks noGrp="1"/>
          </p:cNvSpPr>
          <p:nvPr>
            <p:ph type="body" sz="quarter" idx="23" hasCustomPrompt="1"/>
          </p:nvPr>
        </p:nvSpPr>
        <p:spPr>
          <a:xfrm>
            <a:off x="8136860" y="4723845"/>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Tree>
    <p:extLst>
      <p:ext uri="{BB962C8B-B14F-4D97-AF65-F5344CB8AC3E}">
        <p14:creationId xmlns:p14="http://schemas.microsoft.com/office/powerpoint/2010/main" val="3791807225"/>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9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D1577BA4-C141-F24A-9A78-A932C264387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6589" y="-23677"/>
            <a:ext cx="24416954" cy="13755550"/>
          </a:xfrm>
          <a:prstGeom prst="rect">
            <a:avLst/>
          </a:prstGeom>
        </p:spPr>
      </p:pic>
      <p:sp>
        <p:nvSpPr>
          <p:cNvPr id="4" name="Çizgi">
            <a:extLst>
              <a:ext uri="{FF2B5EF4-FFF2-40B4-BE49-F238E27FC236}">
                <a16:creationId xmlns:a16="http://schemas.microsoft.com/office/drawing/2014/main" id="{EE54D246-C638-814C-BEF3-DBB6C65ADCA2}"/>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97CBBC85-6958-F24B-B66C-DB2077620558}"/>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9" name="Serbest Form 8">
            <a:extLst>
              <a:ext uri="{FF2B5EF4-FFF2-40B4-BE49-F238E27FC236}">
                <a16:creationId xmlns:a16="http://schemas.microsoft.com/office/drawing/2014/main" id="{01F856D9-CA47-B14A-988D-B5A1FA6A4801}"/>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pic>
        <p:nvPicPr>
          <p:cNvPr id="10" name="Resim 9" descr="nesne içeren bir resim&#10;&#10;&#10;&#10;Açıklama otomatik olarak oluşturuldu">
            <a:extLst>
              <a:ext uri="{FF2B5EF4-FFF2-40B4-BE49-F238E27FC236}">
                <a16:creationId xmlns:a16="http://schemas.microsoft.com/office/drawing/2014/main" id="{320BC7B4-2A88-3848-A494-ECDEC0BB4C8C}"/>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Serbest Form 10">
            <a:extLst>
              <a:ext uri="{FF2B5EF4-FFF2-40B4-BE49-F238E27FC236}">
                <a16:creationId xmlns:a16="http://schemas.microsoft.com/office/drawing/2014/main" id="{48838029-E105-4C40-84C6-B36AA6E309F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 name="Serbest Form 11">
            <a:extLst>
              <a:ext uri="{FF2B5EF4-FFF2-40B4-BE49-F238E27FC236}">
                <a16:creationId xmlns:a16="http://schemas.microsoft.com/office/drawing/2014/main" id="{FA8189DD-7811-9040-90E6-8E09923B6D71}"/>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7"/>
            <a:srcRect/>
            <a:stretch>
              <a:fillRect l="-297292" t="-5249" r="-27417" b="37497"/>
            </a:stretch>
          </a:blipFill>
          <a:ln w="8528" cap="flat">
            <a:noFill/>
            <a:prstDash val="solid"/>
            <a:miter/>
          </a:ln>
        </p:spPr>
        <p:txBody>
          <a:bodyPr rtlCol="0" anchor="ctr"/>
          <a:lstStyle/>
          <a:p>
            <a:endParaRPr lang="tr-TR" sz="7600"/>
          </a:p>
        </p:txBody>
      </p:sp>
      <p:sp>
        <p:nvSpPr>
          <p:cNvPr id="13" name="Arrow: Right 63">
            <a:extLst>
              <a:ext uri="{FF2B5EF4-FFF2-40B4-BE49-F238E27FC236}">
                <a16:creationId xmlns:a16="http://schemas.microsoft.com/office/drawing/2014/main" id="{22A96B16-8D85-D449-8808-17A72C7CCDE0}"/>
              </a:ext>
            </a:extLst>
          </p:cNvPr>
          <p:cNvSpPr/>
          <p:nvPr userDrawn="1"/>
        </p:nvSpPr>
        <p:spPr>
          <a:xfrm>
            <a:off x="11089379" y="10396514"/>
            <a:ext cx="5899294" cy="1218132"/>
          </a:xfrm>
          <a:prstGeom prst="rightArrow">
            <a:avLst>
              <a:gd name="adj1" fmla="val 79802"/>
              <a:gd name="adj2" fmla="val 89569"/>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4" name="Arrow: Right 60">
            <a:extLst>
              <a:ext uri="{FF2B5EF4-FFF2-40B4-BE49-F238E27FC236}">
                <a16:creationId xmlns:a16="http://schemas.microsoft.com/office/drawing/2014/main" id="{2A962DB5-89D2-5848-A26D-1AC8C39459DF}"/>
              </a:ext>
            </a:extLst>
          </p:cNvPr>
          <p:cNvSpPr/>
          <p:nvPr userDrawn="1"/>
        </p:nvSpPr>
        <p:spPr>
          <a:xfrm>
            <a:off x="11281719" y="8700604"/>
            <a:ext cx="5828870" cy="1218132"/>
          </a:xfrm>
          <a:prstGeom prst="rightArrow">
            <a:avLst>
              <a:gd name="adj1" fmla="val 79802"/>
              <a:gd name="adj2" fmla="val 89569"/>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5" name="Arrow: Right 57">
            <a:extLst>
              <a:ext uri="{FF2B5EF4-FFF2-40B4-BE49-F238E27FC236}">
                <a16:creationId xmlns:a16="http://schemas.microsoft.com/office/drawing/2014/main" id="{99B1B619-62F9-1B49-B332-668BFB482BC6}"/>
              </a:ext>
            </a:extLst>
          </p:cNvPr>
          <p:cNvSpPr/>
          <p:nvPr userDrawn="1"/>
        </p:nvSpPr>
        <p:spPr>
          <a:xfrm>
            <a:off x="11890799" y="7016144"/>
            <a:ext cx="5382350" cy="1218132"/>
          </a:xfrm>
          <a:prstGeom prst="rightArrow">
            <a:avLst>
              <a:gd name="adj1" fmla="val 79802"/>
              <a:gd name="adj2" fmla="val 89569"/>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6" name="Arrow: Right 54">
            <a:extLst>
              <a:ext uri="{FF2B5EF4-FFF2-40B4-BE49-F238E27FC236}">
                <a16:creationId xmlns:a16="http://schemas.microsoft.com/office/drawing/2014/main" id="{B5A8606C-7A0D-6C41-ACC6-50EC47EA0A54}"/>
              </a:ext>
            </a:extLst>
          </p:cNvPr>
          <p:cNvSpPr/>
          <p:nvPr userDrawn="1"/>
        </p:nvSpPr>
        <p:spPr>
          <a:xfrm>
            <a:off x="12829611" y="5275920"/>
            <a:ext cx="4585778" cy="1218132"/>
          </a:xfrm>
          <a:prstGeom prst="rightArrow">
            <a:avLst>
              <a:gd name="adj1" fmla="val 79802"/>
              <a:gd name="adj2" fmla="val 89569"/>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7" name="Arrow: Right 45">
            <a:extLst>
              <a:ext uri="{FF2B5EF4-FFF2-40B4-BE49-F238E27FC236}">
                <a16:creationId xmlns:a16="http://schemas.microsoft.com/office/drawing/2014/main" id="{1E0A30BA-7B05-1A4F-AC27-EA9D05BE5370}"/>
              </a:ext>
            </a:extLst>
          </p:cNvPr>
          <p:cNvSpPr/>
          <p:nvPr userDrawn="1"/>
        </p:nvSpPr>
        <p:spPr>
          <a:xfrm>
            <a:off x="13562338" y="3534710"/>
            <a:ext cx="4056252" cy="1218132"/>
          </a:xfrm>
          <a:prstGeom prst="rightArrow">
            <a:avLst>
              <a:gd name="adj1" fmla="val 79802"/>
              <a:gd name="adj2" fmla="val 89569"/>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8" name="Group 46">
            <a:extLst>
              <a:ext uri="{FF2B5EF4-FFF2-40B4-BE49-F238E27FC236}">
                <a16:creationId xmlns:a16="http://schemas.microsoft.com/office/drawing/2014/main" id="{0FD1D245-76DF-324F-BBB4-602C36F06D0A}"/>
              </a:ext>
            </a:extLst>
          </p:cNvPr>
          <p:cNvGrpSpPr/>
          <p:nvPr userDrawn="1"/>
        </p:nvGrpSpPr>
        <p:grpSpPr>
          <a:xfrm>
            <a:off x="7626089" y="3228444"/>
            <a:ext cx="6926578" cy="8303388"/>
            <a:chOff x="4175125" y="1773011"/>
            <a:chExt cx="3841750" cy="4605385"/>
          </a:xfrm>
          <a:effectLst>
            <a:outerShdw blurRad="1270000" dist="215900" sx="103000" sy="103000" algn="l" rotWithShape="0">
              <a:prstClr val="black">
                <a:alpha val="36000"/>
              </a:prstClr>
            </a:outerShdw>
          </a:effectLst>
        </p:grpSpPr>
        <p:sp>
          <p:nvSpPr>
            <p:cNvPr id="19" name="Freeform 5">
              <a:extLst>
                <a:ext uri="{FF2B5EF4-FFF2-40B4-BE49-F238E27FC236}">
                  <a16:creationId xmlns:a16="http://schemas.microsoft.com/office/drawing/2014/main" id="{5EB69FF1-47AC-D94D-9CE3-365D96633C46}"/>
                </a:ext>
              </a:extLst>
            </p:cNvPr>
            <p:cNvSpPr>
              <a:spLocks/>
            </p:cNvSpPr>
            <p:nvPr/>
          </p:nvSpPr>
          <p:spPr bwMode="auto">
            <a:xfrm>
              <a:off x="4957763" y="3714116"/>
              <a:ext cx="2276475" cy="819150"/>
            </a:xfrm>
            <a:custGeom>
              <a:avLst/>
              <a:gdLst>
                <a:gd name="T0" fmla="*/ 8518 w 8606"/>
                <a:gd name="T1" fmla="*/ 254 h 3097"/>
                <a:gd name="T2" fmla="*/ 8298 w 8606"/>
                <a:gd name="T3" fmla="*/ 200 h 3097"/>
                <a:gd name="T4" fmla="*/ 8055 w 8606"/>
                <a:gd name="T5" fmla="*/ 163 h 3097"/>
                <a:gd name="T6" fmla="*/ 7705 w 8606"/>
                <a:gd name="T7" fmla="*/ 124 h 3097"/>
                <a:gd name="T8" fmla="*/ 7400 w 8606"/>
                <a:gd name="T9" fmla="*/ 97 h 3097"/>
                <a:gd name="T10" fmla="*/ 7078 w 8606"/>
                <a:gd name="T11" fmla="*/ 75 h 3097"/>
                <a:gd name="T12" fmla="*/ 6816 w 8606"/>
                <a:gd name="T13" fmla="*/ 60 h 3097"/>
                <a:gd name="T14" fmla="*/ 6319 w 8606"/>
                <a:gd name="T15" fmla="*/ 37 h 3097"/>
                <a:gd name="T16" fmla="*/ 5818 w 8606"/>
                <a:gd name="T17" fmla="*/ 20 h 3097"/>
                <a:gd name="T18" fmla="*/ 5359 w 8606"/>
                <a:gd name="T19" fmla="*/ 9 h 3097"/>
                <a:gd name="T20" fmla="*/ 5056 w 8606"/>
                <a:gd name="T21" fmla="*/ 4 h 3097"/>
                <a:gd name="T22" fmla="*/ 4814 w 8606"/>
                <a:gd name="T23" fmla="*/ 2 h 3097"/>
                <a:gd name="T24" fmla="*/ 4476 w 8606"/>
                <a:gd name="T25" fmla="*/ 0 h 3097"/>
                <a:gd name="T26" fmla="*/ 4106 w 8606"/>
                <a:gd name="T27" fmla="*/ 0 h 3097"/>
                <a:gd name="T28" fmla="*/ 3828 w 8606"/>
                <a:gd name="T29" fmla="*/ 2 h 3097"/>
                <a:gd name="T30" fmla="*/ 3408 w 8606"/>
                <a:gd name="T31" fmla="*/ 6 h 3097"/>
                <a:gd name="T32" fmla="*/ 2947 w 8606"/>
                <a:gd name="T33" fmla="*/ 15 h 3097"/>
                <a:gd name="T34" fmla="*/ 2682 w 8606"/>
                <a:gd name="T35" fmla="*/ 23 h 3097"/>
                <a:gd name="T36" fmla="*/ 2391 w 8606"/>
                <a:gd name="T37" fmla="*/ 33 h 3097"/>
                <a:gd name="T38" fmla="*/ 2047 w 8606"/>
                <a:gd name="T39" fmla="*/ 47 h 3097"/>
                <a:gd name="T40" fmla="*/ 1724 w 8606"/>
                <a:gd name="T41" fmla="*/ 64 h 3097"/>
                <a:gd name="T42" fmla="*/ 1295 w 8606"/>
                <a:gd name="T43" fmla="*/ 91 h 3097"/>
                <a:gd name="T44" fmla="*/ 937 w 8606"/>
                <a:gd name="T45" fmla="*/ 120 h 3097"/>
                <a:gd name="T46" fmla="*/ 686 w 8606"/>
                <a:gd name="T47" fmla="*/ 146 h 3097"/>
                <a:gd name="T48" fmla="*/ 456 w 8606"/>
                <a:gd name="T49" fmla="*/ 176 h 3097"/>
                <a:gd name="T50" fmla="*/ 277 w 8606"/>
                <a:gd name="T51" fmla="*/ 206 h 3097"/>
                <a:gd name="T52" fmla="*/ 122 w 8606"/>
                <a:gd name="T53" fmla="*/ 243 h 3097"/>
                <a:gd name="T54" fmla="*/ 23 w 8606"/>
                <a:gd name="T55" fmla="*/ 285 h 3097"/>
                <a:gd name="T56" fmla="*/ 340 w 8606"/>
                <a:gd name="T57" fmla="*/ 970 h 3097"/>
                <a:gd name="T58" fmla="*/ 1362 w 8606"/>
                <a:gd name="T59" fmla="*/ 2898 h 3097"/>
                <a:gd name="T60" fmla="*/ 1412 w 8606"/>
                <a:gd name="T61" fmla="*/ 2924 h 3097"/>
                <a:gd name="T62" fmla="*/ 1476 w 8606"/>
                <a:gd name="T63" fmla="*/ 2942 h 3097"/>
                <a:gd name="T64" fmla="*/ 1585 w 8606"/>
                <a:gd name="T65" fmla="*/ 2964 h 3097"/>
                <a:gd name="T66" fmla="*/ 1724 w 8606"/>
                <a:gd name="T67" fmla="*/ 2984 h 3097"/>
                <a:gd name="T68" fmla="*/ 1912 w 8606"/>
                <a:gd name="T69" fmla="*/ 3007 h 3097"/>
                <a:gd name="T70" fmla="*/ 2107 w 8606"/>
                <a:gd name="T71" fmla="*/ 3024 h 3097"/>
                <a:gd name="T72" fmla="*/ 2284 w 8606"/>
                <a:gd name="T73" fmla="*/ 3038 h 3097"/>
                <a:gd name="T74" fmla="*/ 2465 w 8606"/>
                <a:gd name="T75" fmla="*/ 3049 h 3097"/>
                <a:gd name="T76" fmla="*/ 2722 w 8606"/>
                <a:gd name="T77" fmla="*/ 3063 h 3097"/>
                <a:gd name="T78" fmla="*/ 2905 w 8606"/>
                <a:gd name="T79" fmla="*/ 3071 h 3097"/>
                <a:gd name="T80" fmla="*/ 3093 w 8606"/>
                <a:gd name="T81" fmla="*/ 3078 h 3097"/>
                <a:gd name="T82" fmla="*/ 3321 w 8606"/>
                <a:gd name="T83" fmla="*/ 3084 h 3097"/>
                <a:gd name="T84" fmla="*/ 3567 w 8606"/>
                <a:gd name="T85" fmla="*/ 3090 h 3097"/>
                <a:gd name="T86" fmla="*/ 3850 w 8606"/>
                <a:gd name="T87" fmla="*/ 3095 h 3097"/>
                <a:gd name="T88" fmla="*/ 4101 w 8606"/>
                <a:gd name="T89" fmla="*/ 3097 h 3097"/>
                <a:gd name="T90" fmla="*/ 4428 w 8606"/>
                <a:gd name="T91" fmla="*/ 3097 h 3097"/>
                <a:gd name="T92" fmla="*/ 4726 w 8606"/>
                <a:gd name="T93" fmla="*/ 3095 h 3097"/>
                <a:gd name="T94" fmla="*/ 4988 w 8606"/>
                <a:gd name="T95" fmla="*/ 3091 h 3097"/>
                <a:gd name="T96" fmla="*/ 5222 w 8606"/>
                <a:gd name="T97" fmla="*/ 3086 h 3097"/>
                <a:gd name="T98" fmla="*/ 5491 w 8606"/>
                <a:gd name="T99" fmla="*/ 3078 h 3097"/>
                <a:gd name="T100" fmla="*/ 5746 w 8606"/>
                <a:gd name="T101" fmla="*/ 3069 h 3097"/>
                <a:gd name="T102" fmla="*/ 6003 w 8606"/>
                <a:gd name="T103" fmla="*/ 3057 h 3097"/>
                <a:gd name="T104" fmla="*/ 6226 w 8606"/>
                <a:gd name="T105" fmla="*/ 3044 h 3097"/>
                <a:gd name="T106" fmla="*/ 6397 w 8606"/>
                <a:gd name="T107" fmla="*/ 3033 h 3097"/>
                <a:gd name="T108" fmla="*/ 6587 w 8606"/>
                <a:gd name="T109" fmla="*/ 3017 h 3097"/>
                <a:gd name="T110" fmla="*/ 6756 w 8606"/>
                <a:gd name="T111" fmla="*/ 3000 h 3097"/>
                <a:gd name="T112" fmla="*/ 6914 w 8606"/>
                <a:gd name="T113" fmla="*/ 2980 h 3097"/>
                <a:gd name="T114" fmla="*/ 7036 w 8606"/>
                <a:gd name="T115" fmla="*/ 2961 h 3097"/>
                <a:gd name="T116" fmla="*/ 7128 w 8606"/>
                <a:gd name="T117" fmla="*/ 2942 h 3097"/>
                <a:gd name="T118" fmla="*/ 7203 w 8606"/>
                <a:gd name="T119" fmla="*/ 2919 h 3097"/>
                <a:gd name="T120" fmla="*/ 7246 w 8606"/>
                <a:gd name="T121" fmla="*/ 2897 h 3097"/>
                <a:gd name="T122" fmla="*/ 8378 w 8606"/>
                <a:gd name="T123" fmla="*/ 758 h 3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06" h="3097">
                  <a:moveTo>
                    <a:pt x="8606" y="315"/>
                  </a:moveTo>
                  <a:lnTo>
                    <a:pt x="8606" y="313"/>
                  </a:lnTo>
                  <a:lnTo>
                    <a:pt x="8605" y="312"/>
                  </a:lnTo>
                  <a:lnTo>
                    <a:pt x="8604" y="309"/>
                  </a:lnTo>
                  <a:lnTo>
                    <a:pt x="8603" y="305"/>
                  </a:lnTo>
                  <a:lnTo>
                    <a:pt x="8602" y="304"/>
                  </a:lnTo>
                  <a:lnTo>
                    <a:pt x="8601" y="302"/>
                  </a:lnTo>
                  <a:lnTo>
                    <a:pt x="8598" y="299"/>
                  </a:lnTo>
                  <a:lnTo>
                    <a:pt x="8594" y="296"/>
                  </a:lnTo>
                  <a:lnTo>
                    <a:pt x="8593" y="295"/>
                  </a:lnTo>
                  <a:lnTo>
                    <a:pt x="8592" y="293"/>
                  </a:lnTo>
                  <a:lnTo>
                    <a:pt x="8586" y="288"/>
                  </a:lnTo>
                  <a:lnTo>
                    <a:pt x="8580" y="283"/>
                  </a:lnTo>
                  <a:lnTo>
                    <a:pt x="8579" y="283"/>
                  </a:lnTo>
                  <a:lnTo>
                    <a:pt x="8578" y="282"/>
                  </a:lnTo>
                  <a:lnTo>
                    <a:pt x="8572" y="278"/>
                  </a:lnTo>
                  <a:lnTo>
                    <a:pt x="8565" y="274"/>
                  </a:lnTo>
                  <a:lnTo>
                    <a:pt x="8561" y="273"/>
                  </a:lnTo>
                  <a:lnTo>
                    <a:pt x="8558" y="271"/>
                  </a:lnTo>
                  <a:lnTo>
                    <a:pt x="8552" y="268"/>
                  </a:lnTo>
                  <a:lnTo>
                    <a:pt x="8546" y="265"/>
                  </a:lnTo>
                  <a:lnTo>
                    <a:pt x="8542" y="264"/>
                  </a:lnTo>
                  <a:lnTo>
                    <a:pt x="8538" y="262"/>
                  </a:lnTo>
                  <a:lnTo>
                    <a:pt x="8531" y="259"/>
                  </a:lnTo>
                  <a:lnTo>
                    <a:pt x="8522" y="255"/>
                  </a:lnTo>
                  <a:lnTo>
                    <a:pt x="8518" y="254"/>
                  </a:lnTo>
                  <a:lnTo>
                    <a:pt x="8514" y="253"/>
                  </a:lnTo>
                  <a:lnTo>
                    <a:pt x="8502" y="248"/>
                  </a:lnTo>
                  <a:lnTo>
                    <a:pt x="8488" y="244"/>
                  </a:lnTo>
                  <a:lnTo>
                    <a:pt x="8485" y="243"/>
                  </a:lnTo>
                  <a:lnTo>
                    <a:pt x="8482" y="242"/>
                  </a:lnTo>
                  <a:lnTo>
                    <a:pt x="8470" y="239"/>
                  </a:lnTo>
                  <a:lnTo>
                    <a:pt x="8457" y="236"/>
                  </a:lnTo>
                  <a:lnTo>
                    <a:pt x="8452" y="234"/>
                  </a:lnTo>
                  <a:lnTo>
                    <a:pt x="8446" y="233"/>
                  </a:lnTo>
                  <a:lnTo>
                    <a:pt x="8435" y="230"/>
                  </a:lnTo>
                  <a:lnTo>
                    <a:pt x="8423" y="227"/>
                  </a:lnTo>
                  <a:lnTo>
                    <a:pt x="8417" y="225"/>
                  </a:lnTo>
                  <a:lnTo>
                    <a:pt x="8411" y="224"/>
                  </a:lnTo>
                  <a:lnTo>
                    <a:pt x="8398" y="220"/>
                  </a:lnTo>
                  <a:lnTo>
                    <a:pt x="8384" y="217"/>
                  </a:lnTo>
                  <a:lnTo>
                    <a:pt x="8379" y="216"/>
                  </a:lnTo>
                  <a:lnTo>
                    <a:pt x="8373" y="215"/>
                  </a:lnTo>
                  <a:lnTo>
                    <a:pt x="8364" y="213"/>
                  </a:lnTo>
                  <a:lnTo>
                    <a:pt x="8353" y="211"/>
                  </a:lnTo>
                  <a:lnTo>
                    <a:pt x="8343" y="209"/>
                  </a:lnTo>
                  <a:lnTo>
                    <a:pt x="8333" y="207"/>
                  </a:lnTo>
                  <a:lnTo>
                    <a:pt x="8328" y="206"/>
                  </a:lnTo>
                  <a:lnTo>
                    <a:pt x="8322" y="205"/>
                  </a:lnTo>
                  <a:lnTo>
                    <a:pt x="8314" y="203"/>
                  </a:lnTo>
                  <a:lnTo>
                    <a:pt x="8306" y="202"/>
                  </a:lnTo>
                  <a:lnTo>
                    <a:pt x="8298" y="200"/>
                  </a:lnTo>
                  <a:lnTo>
                    <a:pt x="8288" y="199"/>
                  </a:lnTo>
                  <a:lnTo>
                    <a:pt x="8280" y="197"/>
                  </a:lnTo>
                  <a:lnTo>
                    <a:pt x="8272" y="196"/>
                  </a:lnTo>
                  <a:lnTo>
                    <a:pt x="8265" y="194"/>
                  </a:lnTo>
                  <a:lnTo>
                    <a:pt x="8256" y="193"/>
                  </a:lnTo>
                  <a:lnTo>
                    <a:pt x="8248" y="192"/>
                  </a:lnTo>
                  <a:lnTo>
                    <a:pt x="8241" y="190"/>
                  </a:lnTo>
                  <a:lnTo>
                    <a:pt x="8232" y="189"/>
                  </a:lnTo>
                  <a:lnTo>
                    <a:pt x="8223" y="188"/>
                  </a:lnTo>
                  <a:lnTo>
                    <a:pt x="8214" y="185"/>
                  </a:lnTo>
                  <a:lnTo>
                    <a:pt x="8205" y="184"/>
                  </a:lnTo>
                  <a:lnTo>
                    <a:pt x="8195" y="182"/>
                  </a:lnTo>
                  <a:lnTo>
                    <a:pt x="8185" y="181"/>
                  </a:lnTo>
                  <a:lnTo>
                    <a:pt x="8179" y="180"/>
                  </a:lnTo>
                  <a:lnTo>
                    <a:pt x="8172" y="179"/>
                  </a:lnTo>
                  <a:lnTo>
                    <a:pt x="8158" y="177"/>
                  </a:lnTo>
                  <a:lnTo>
                    <a:pt x="8146" y="175"/>
                  </a:lnTo>
                  <a:lnTo>
                    <a:pt x="8133" y="173"/>
                  </a:lnTo>
                  <a:lnTo>
                    <a:pt x="8118" y="171"/>
                  </a:lnTo>
                  <a:lnTo>
                    <a:pt x="8117" y="171"/>
                  </a:lnTo>
                  <a:lnTo>
                    <a:pt x="8115" y="171"/>
                  </a:lnTo>
                  <a:lnTo>
                    <a:pt x="8105" y="169"/>
                  </a:lnTo>
                  <a:lnTo>
                    <a:pt x="8095" y="168"/>
                  </a:lnTo>
                  <a:lnTo>
                    <a:pt x="8082" y="166"/>
                  </a:lnTo>
                  <a:lnTo>
                    <a:pt x="8069" y="165"/>
                  </a:lnTo>
                  <a:lnTo>
                    <a:pt x="8055" y="163"/>
                  </a:lnTo>
                  <a:lnTo>
                    <a:pt x="8042" y="161"/>
                  </a:lnTo>
                  <a:lnTo>
                    <a:pt x="8030" y="160"/>
                  </a:lnTo>
                  <a:lnTo>
                    <a:pt x="8016" y="158"/>
                  </a:lnTo>
                  <a:lnTo>
                    <a:pt x="8003" y="156"/>
                  </a:lnTo>
                  <a:lnTo>
                    <a:pt x="7988" y="155"/>
                  </a:lnTo>
                  <a:lnTo>
                    <a:pt x="7975" y="152"/>
                  </a:lnTo>
                  <a:lnTo>
                    <a:pt x="7962" y="150"/>
                  </a:lnTo>
                  <a:lnTo>
                    <a:pt x="7947" y="149"/>
                  </a:lnTo>
                  <a:lnTo>
                    <a:pt x="7932" y="147"/>
                  </a:lnTo>
                  <a:lnTo>
                    <a:pt x="7918" y="145"/>
                  </a:lnTo>
                  <a:lnTo>
                    <a:pt x="7906" y="144"/>
                  </a:lnTo>
                  <a:lnTo>
                    <a:pt x="7901" y="143"/>
                  </a:lnTo>
                  <a:lnTo>
                    <a:pt x="7896" y="143"/>
                  </a:lnTo>
                  <a:lnTo>
                    <a:pt x="7890" y="142"/>
                  </a:lnTo>
                  <a:lnTo>
                    <a:pt x="7884" y="142"/>
                  </a:lnTo>
                  <a:lnTo>
                    <a:pt x="7866" y="140"/>
                  </a:lnTo>
                  <a:lnTo>
                    <a:pt x="7846" y="138"/>
                  </a:lnTo>
                  <a:lnTo>
                    <a:pt x="7827" y="136"/>
                  </a:lnTo>
                  <a:lnTo>
                    <a:pt x="7807" y="134"/>
                  </a:lnTo>
                  <a:lnTo>
                    <a:pt x="7803" y="133"/>
                  </a:lnTo>
                  <a:lnTo>
                    <a:pt x="7798" y="133"/>
                  </a:lnTo>
                  <a:lnTo>
                    <a:pt x="7777" y="131"/>
                  </a:lnTo>
                  <a:lnTo>
                    <a:pt x="7754" y="128"/>
                  </a:lnTo>
                  <a:lnTo>
                    <a:pt x="7733" y="126"/>
                  </a:lnTo>
                  <a:lnTo>
                    <a:pt x="7710" y="124"/>
                  </a:lnTo>
                  <a:lnTo>
                    <a:pt x="7705" y="124"/>
                  </a:lnTo>
                  <a:lnTo>
                    <a:pt x="7700" y="123"/>
                  </a:lnTo>
                  <a:lnTo>
                    <a:pt x="7694" y="123"/>
                  </a:lnTo>
                  <a:lnTo>
                    <a:pt x="7688" y="122"/>
                  </a:lnTo>
                  <a:lnTo>
                    <a:pt x="7671" y="121"/>
                  </a:lnTo>
                  <a:lnTo>
                    <a:pt x="7653" y="118"/>
                  </a:lnTo>
                  <a:lnTo>
                    <a:pt x="7635" y="117"/>
                  </a:lnTo>
                  <a:lnTo>
                    <a:pt x="7617" y="115"/>
                  </a:lnTo>
                  <a:lnTo>
                    <a:pt x="7612" y="115"/>
                  </a:lnTo>
                  <a:lnTo>
                    <a:pt x="7607" y="114"/>
                  </a:lnTo>
                  <a:lnTo>
                    <a:pt x="7587" y="112"/>
                  </a:lnTo>
                  <a:lnTo>
                    <a:pt x="7567" y="111"/>
                  </a:lnTo>
                  <a:lnTo>
                    <a:pt x="7546" y="109"/>
                  </a:lnTo>
                  <a:lnTo>
                    <a:pt x="7525" y="107"/>
                  </a:lnTo>
                  <a:lnTo>
                    <a:pt x="7520" y="107"/>
                  </a:lnTo>
                  <a:lnTo>
                    <a:pt x="7515" y="106"/>
                  </a:lnTo>
                  <a:lnTo>
                    <a:pt x="7506" y="106"/>
                  </a:lnTo>
                  <a:lnTo>
                    <a:pt x="7497" y="105"/>
                  </a:lnTo>
                  <a:lnTo>
                    <a:pt x="7483" y="104"/>
                  </a:lnTo>
                  <a:lnTo>
                    <a:pt x="7471" y="103"/>
                  </a:lnTo>
                  <a:lnTo>
                    <a:pt x="7459" y="102"/>
                  </a:lnTo>
                  <a:lnTo>
                    <a:pt x="7446" y="101"/>
                  </a:lnTo>
                  <a:lnTo>
                    <a:pt x="7438" y="100"/>
                  </a:lnTo>
                  <a:lnTo>
                    <a:pt x="7430" y="100"/>
                  </a:lnTo>
                  <a:lnTo>
                    <a:pt x="7421" y="99"/>
                  </a:lnTo>
                  <a:lnTo>
                    <a:pt x="7413" y="98"/>
                  </a:lnTo>
                  <a:lnTo>
                    <a:pt x="7400" y="97"/>
                  </a:lnTo>
                  <a:lnTo>
                    <a:pt x="7386" y="96"/>
                  </a:lnTo>
                  <a:lnTo>
                    <a:pt x="7374" y="95"/>
                  </a:lnTo>
                  <a:lnTo>
                    <a:pt x="7361" y="95"/>
                  </a:lnTo>
                  <a:lnTo>
                    <a:pt x="7348" y="94"/>
                  </a:lnTo>
                  <a:lnTo>
                    <a:pt x="7337" y="93"/>
                  </a:lnTo>
                  <a:lnTo>
                    <a:pt x="7335" y="93"/>
                  </a:lnTo>
                  <a:lnTo>
                    <a:pt x="7333" y="93"/>
                  </a:lnTo>
                  <a:lnTo>
                    <a:pt x="7313" y="91"/>
                  </a:lnTo>
                  <a:lnTo>
                    <a:pt x="7293" y="90"/>
                  </a:lnTo>
                  <a:lnTo>
                    <a:pt x="7272" y="88"/>
                  </a:lnTo>
                  <a:lnTo>
                    <a:pt x="7251" y="87"/>
                  </a:lnTo>
                  <a:lnTo>
                    <a:pt x="7245" y="86"/>
                  </a:lnTo>
                  <a:lnTo>
                    <a:pt x="7239" y="86"/>
                  </a:lnTo>
                  <a:lnTo>
                    <a:pt x="7222" y="84"/>
                  </a:lnTo>
                  <a:lnTo>
                    <a:pt x="7204" y="83"/>
                  </a:lnTo>
                  <a:lnTo>
                    <a:pt x="7185" y="82"/>
                  </a:lnTo>
                  <a:lnTo>
                    <a:pt x="7168" y="80"/>
                  </a:lnTo>
                  <a:lnTo>
                    <a:pt x="7165" y="80"/>
                  </a:lnTo>
                  <a:lnTo>
                    <a:pt x="7161" y="80"/>
                  </a:lnTo>
                  <a:lnTo>
                    <a:pt x="7146" y="79"/>
                  </a:lnTo>
                  <a:lnTo>
                    <a:pt x="7132" y="78"/>
                  </a:lnTo>
                  <a:lnTo>
                    <a:pt x="7122" y="77"/>
                  </a:lnTo>
                  <a:lnTo>
                    <a:pt x="7110" y="77"/>
                  </a:lnTo>
                  <a:lnTo>
                    <a:pt x="7100" y="76"/>
                  </a:lnTo>
                  <a:lnTo>
                    <a:pt x="7089" y="75"/>
                  </a:lnTo>
                  <a:lnTo>
                    <a:pt x="7078" y="75"/>
                  </a:lnTo>
                  <a:lnTo>
                    <a:pt x="7068" y="74"/>
                  </a:lnTo>
                  <a:lnTo>
                    <a:pt x="7058" y="74"/>
                  </a:lnTo>
                  <a:lnTo>
                    <a:pt x="7047" y="73"/>
                  </a:lnTo>
                  <a:lnTo>
                    <a:pt x="7037" y="72"/>
                  </a:lnTo>
                  <a:lnTo>
                    <a:pt x="7027" y="72"/>
                  </a:lnTo>
                  <a:lnTo>
                    <a:pt x="7016" y="71"/>
                  </a:lnTo>
                  <a:lnTo>
                    <a:pt x="7007" y="71"/>
                  </a:lnTo>
                  <a:lnTo>
                    <a:pt x="7000" y="70"/>
                  </a:lnTo>
                  <a:lnTo>
                    <a:pt x="6993" y="70"/>
                  </a:lnTo>
                  <a:lnTo>
                    <a:pt x="6978" y="69"/>
                  </a:lnTo>
                  <a:lnTo>
                    <a:pt x="6965" y="68"/>
                  </a:lnTo>
                  <a:lnTo>
                    <a:pt x="6954" y="68"/>
                  </a:lnTo>
                  <a:lnTo>
                    <a:pt x="6943" y="67"/>
                  </a:lnTo>
                  <a:lnTo>
                    <a:pt x="6933" y="66"/>
                  </a:lnTo>
                  <a:lnTo>
                    <a:pt x="6922" y="66"/>
                  </a:lnTo>
                  <a:lnTo>
                    <a:pt x="6912" y="65"/>
                  </a:lnTo>
                  <a:lnTo>
                    <a:pt x="6903" y="65"/>
                  </a:lnTo>
                  <a:lnTo>
                    <a:pt x="6893" y="64"/>
                  </a:lnTo>
                  <a:lnTo>
                    <a:pt x="6883" y="64"/>
                  </a:lnTo>
                  <a:lnTo>
                    <a:pt x="6872" y="63"/>
                  </a:lnTo>
                  <a:lnTo>
                    <a:pt x="6862" y="62"/>
                  </a:lnTo>
                  <a:lnTo>
                    <a:pt x="6850" y="62"/>
                  </a:lnTo>
                  <a:lnTo>
                    <a:pt x="6840" y="61"/>
                  </a:lnTo>
                  <a:lnTo>
                    <a:pt x="6831" y="61"/>
                  </a:lnTo>
                  <a:lnTo>
                    <a:pt x="6823" y="60"/>
                  </a:lnTo>
                  <a:lnTo>
                    <a:pt x="6816" y="60"/>
                  </a:lnTo>
                  <a:lnTo>
                    <a:pt x="6810" y="60"/>
                  </a:lnTo>
                  <a:lnTo>
                    <a:pt x="6773" y="58"/>
                  </a:lnTo>
                  <a:lnTo>
                    <a:pt x="6736" y="56"/>
                  </a:lnTo>
                  <a:lnTo>
                    <a:pt x="6698" y="54"/>
                  </a:lnTo>
                  <a:lnTo>
                    <a:pt x="6661" y="52"/>
                  </a:lnTo>
                  <a:lnTo>
                    <a:pt x="6657" y="52"/>
                  </a:lnTo>
                  <a:lnTo>
                    <a:pt x="6653" y="52"/>
                  </a:lnTo>
                  <a:lnTo>
                    <a:pt x="6647" y="52"/>
                  </a:lnTo>
                  <a:lnTo>
                    <a:pt x="6643" y="52"/>
                  </a:lnTo>
                  <a:lnTo>
                    <a:pt x="6605" y="49"/>
                  </a:lnTo>
                  <a:lnTo>
                    <a:pt x="6568" y="47"/>
                  </a:lnTo>
                  <a:lnTo>
                    <a:pt x="6530" y="45"/>
                  </a:lnTo>
                  <a:lnTo>
                    <a:pt x="6492" y="44"/>
                  </a:lnTo>
                  <a:lnTo>
                    <a:pt x="6489" y="44"/>
                  </a:lnTo>
                  <a:lnTo>
                    <a:pt x="6487" y="44"/>
                  </a:lnTo>
                  <a:lnTo>
                    <a:pt x="6481" y="43"/>
                  </a:lnTo>
                  <a:lnTo>
                    <a:pt x="6477" y="43"/>
                  </a:lnTo>
                  <a:lnTo>
                    <a:pt x="6458" y="42"/>
                  </a:lnTo>
                  <a:lnTo>
                    <a:pt x="6438" y="42"/>
                  </a:lnTo>
                  <a:lnTo>
                    <a:pt x="6419" y="41"/>
                  </a:lnTo>
                  <a:lnTo>
                    <a:pt x="6399" y="40"/>
                  </a:lnTo>
                  <a:lnTo>
                    <a:pt x="6379" y="39"/>
                  </a:lnTo>
                  <a:lnTo>
                    <a:pt x="6359" y="38"/>
                  </a:lnTo>
                  <a:lnTo>
                    <a:pt x="6339" y="38"/>
                  </a:lnTo>
                  <a:lnTo>
                    <a:pt x="6320" y="37"/>
                  </a:lnTo>
                  <a:lnTo>
                    <a:pt x="6319" y="37"/>
                  </a:lnTo>
                  <a:lnTo>
                    <a:pt x="6318" y="37"/>
                  </a:lnTo>
                  <a:lnTo>
                    <a:pt x="6314" y="37"/>
                  </a:lnTo>
                  <a:lnTo>
                    <a:pt x="6311" y="37"/>
                  </a:lnTo>
                  <a:lnTo>
                    <a:pt x="6273" y="35"/>
                  </a:lnTo>
                  <a:lnTo>
                    <a:pt x="6236" y="34"/>
                  </a:lnTo>
                  <a:lnTo>
                    <a:pt x="6198" y="32"/>
                  </a:lnTo>
                  <a:lnTo>
                    <a:pt x="6160" y="31"/>
                  </a:lnTo>
                  <a:lnTo>
                    <a:pt x="6156" y="31"/>
                  </a:lnTo>
                  <a:lnTo>
                    <a:pt x="6152" y="31"/>
                  </a:lnTo>
                  <a:lnTo>
                    <a:pt x="6150" y="31"/>
                  </a:lnTo>
                  <a:lnTo>
                    <a:pt x="6148" y="31"/>
                  </a:lnTo>
                  <a:lnTo>
                    <a:pt x="6111" y="29"/>
                  </a:lnTo>
                  <a:lnTo>
                    <a:pt x="6074" y="28"/>
                  </a:lnTo>
                  <a:lnTo>
                    <a:pt x="6036" y="27"/>
                  </a:lnTo>
                  <a:lnTo>
                    <a:pt x="5999" y="26"/>
                  </a:lnTo>
                  <a:lnTo>
                    <a:pt x="5993" y="26"/>
                  </a:lnTo>
                  <a:lnTo>
                    <a:pt x="5987" y="25"/>
                  </a:lnTo>
                  <a:lnTo>
                    <a:pt x="5982" y="25"/>
                  </a:lnTo>
                  <a:lnTo>
                    <a:pt x="5976" y="25"/>
                  </a:lnTo>
                  <a:lnTo>
                    <a:pt x="5941" y="24"/>
                  </a:lnTo>
                  <a:lnTo>
                    <a:pt x="5907" y="23"/>
                  </a:lnTo>
                  <a:lnTo>
                    <a:pt x="5871" y="22"/>
                  </a:lnTo>
                  <a:lnTo>
                    <a:pt x="5836" y="21"/>
                  </a:lnTo>
                  <a:lnTo>
                    <a:pt x="5832" y="21"/>
                  </a:lnTo>
                  <a:lnTo>
                    <a:pt x="5827" y="21"/>
                  </a:lnTo>
                  <a:lnTo>
                    <a:pt x="5818" y="20"/>
                  </a:lnTo>
                  <a:lnTo>
                    <a:pt x="5808" y="20"/>
                  </a:lnTo>
                  <a:lnTo>
                    <a:pt x="5779" y="19"/>
                  </a:lnTo>
                  <a:lnTo>
                    <a:pt x="5749" y="19"/>
                  </a:lnTo>
                  <a:lnTo>
                    <a:pt x="5719" y="18"/>
                  </a:lnTo>
                  <a:lnTo>
                    <a:pt x="5688" y="17"/>
                  </a:lnTo>
                  <a:lnTo>
                    <a:pt x="5682" y="17"/>
                  </a:lnTo>
                  <a:lnTo>
                    <a:pt x="5675" y="17"/>
                  </a:lnTo>
                  <a:lnTo>
                    <a:pt x="5672" y="17"/>
                  </a:lnTo>
                  <a:lnTo>
                    <a:pt x="5669" y="17"/>
                  </a:lnTo>
                  <a:lnTo>
                    <a:pt x="5637" y="15"/>
                  </a:lnTo>
                  <a:lnTo>
                    <a:pt x="5604" y="14"/>
                  </a:lnTo>
                  <a:lnTo>
                    <a:pt x="5572" y="13"/>
                  </a:lnTo>
                  <a:lnTo>
                    <a:pt x="5540" y="13"/>
                  </a:lnTo>
                  <a:lnTo>
                    <a:pt x="5537" y="13"/>
                  </a:lnTo>
                  <a:lnTo>
                    <a:pt x="5535" y="13"/>
                  </a:lnTo>
                  <a:lnTo>
                    <a:pt x="5528" y="12"/>
                  </a:lnTo>
                  <a:lnTo>
                    <a:pt x="5521" y="12"/>
                  </a:lnTo>
                  <a:lnTo>
                    <a:pt x="5495" y="12"/>
                  </a:lnTo>
                  <a:lnTo>
                    <a:pt x="5469" y="11"/>
                  </a:lnTo>
                  <a:lnTo>
                    <a:pt x="5444" y="11"/>
                  </a:lnTo>
                  <a:lnTo>
                    <a:pt x="5418" y="10"/>
                  </a:lnTo>
                  <a:lnTo>
                    <a:pt x="5407" y="10"/>
                  </a:lnTo>
                  <a:lnTo>
                    <a:pt x="5397" y="10"/>
                  </a:lnTo>
                  <a:lnTo>
                    <a:pt x="5385" y="10"/>
                  </a:lnTo>
                  <a:lnTo>
                    <a:pt x="5372" y="9"/>
                  </a:lnTo>
                  <a:lnTo>
                    <a:pt x="5359" y="9"/>
                  </a:lnTo>
                  <a:lnTo>
                    <a:pt x="5345" y="9"/>
                  </a:lnTo>
                  <a:lnTo>
                    <a:pt x="5331" y="9"/>
                  </a:lnTo>
                  <a:lnTo>
                    <a:pt x="5317" y="8"/>
                  </a:lnTo>
                  <a:lnTo>
                    <a:pt x="5301" y="8"/>
                  </a:lnTo>
                  <a:lnTo>
                    <a:pt x="5287" y="8"/>
                  </a:lnTo>
                  <a:lnTo>
                    <a:pt x="5276" y="8"/>
                  </a:lnTo>
                  <a:lnTo>
                    <a:pt x="5265" y="8"/>
                  </a:lnTo>
                  <a:lnTo>
                    <a:pt x="5251" y="7"/>
                  </a:lnTo>
                  <a:lnTo>
                    <a:pt x="5236" y="7"/>
                  </a:lnTo>
                  <a:lnTo>
                    <a:pt x="5223" y="7"/>
                  </a:lnTo>
                  <a:lnTo>
                    <a:pt x="5209" y="7"/>
                  </a:lnTo>
                  <a:lnTo>
                    <a:pt x="5200" y="7"/>
                  </a:lnTo>
                  <a:lnTo>
                    <a:pt x="5192" y="6"/>
                  </a:lnTo>
                  <a:lnTo>
                    <a:pt x="5183" y="6"/>
                  </a:lnTo>
                  <a:lnTo>
                    <a:pt x="5174" y="6"/>
                  </a:lnTo>
                  <a:lnTo>
                    <a:pt x="5165" y="6"/>
                  </a:lnTo>
                  <a:lnTo>
                    <a:pt x="5156" y="6"/>
                  </a:lnTo>
                  <a:lnTo>
                    <a:pt x="5143" y="6"/>
                  </a:lnTo>
                  <a:lnTo>
                    <a:pt x="5128" y="5"/>
                  </a:lnTo>
                  <a:lnTo>
                    <a:pt x="5115" y="5"/>
                  </a:lnTo>
                  <a:lnTo>
                    <a:pt x="5100" y="5"/>
                  </a:lnTo>
                  <a:lnTo>
                    <a:pt x="5092" y="5"/>
                  </a:lnTo>
                  <a:lnTo>
                    <a:pt x="5083" y="5"/>
                  </a:lnTo>
                  <a:lnTo>
                    <a:pt x="5075" y="5"/>
                  </a:lnTo>
                  <a:lnTo>
                    <a:pt x="5065" y="5"/>
                  </a:lnTo>
                  <a:lnTo>
                    <a:pt x="5056" y="4"/>
                  </a:lnTo>
                  <a:lnTo>
                    <a:pt x="5047" y="4"/>
                  </a:lnTo>
                  <a:lnTo>
                    <a:pt x="5038" y="4"/>
                  </a:lnTo>
                  <a:lnTo>
                    <a:pt x="5029" y="4"/>
                  </a:lnTo>
                  <a:lnTo>
                    <a:pt x="5021" y="4"/>
                  </a:lnTo>
                  <a:lnTo>
                    <a:pt x="5013" y="4"/>
                  </a:lnTo>
                  <a:lnTo>
                    <a:pt x="5004" y="4"/>
                  </a:lnTo>
                  <a:lnTo>
                    <a:pt x="4997" y="4"/>
                  </a:lnTo>
                  <a:lnTo>
                    <a:pt x="4989" y="4"/>
                  </a:lnTo>
                  <a:lnTo>
                    <a:pt x="4981" y="4"/>
                  </a:lnTo>
                  <a:lnTo>
                    <a:pt x="4972" y="3"/>
                  </a:lnTo>
                  <a:lnTo>
                    <a:pt x="4964" y="3"/>
                  </a:lnTo>
                  <a:lnTo>
                    <a:pt x="4956" y="3"/>
                  </a:lnTo>
                  <a:lnTo>
                    <a:pt x="4948" y="3"/>
                  </a:lnTo>
                  <a:lnTo>
                    <a:pt x="4938" y="3"/>
                  </a:lnTo>
                  <a:lnTo>
                    <a:pt x="4929" y="3"/>
                  </a:lnTo>
                  <a:lnTo>
                    <a:pt x="4920" y="3"/>
                  </a:lnTo>
                  <a:lnTo>
                    <a:pt x="4911" y="3"/>
                  </a:lnTo>
                  <a:lnTo>
                    <a:pt x="4903" y="3"/>
                  </a:lnTo>
                  <a:lnTo>
                    <a:pt x="4896" y="3"/>
                  </a:lnTo>
                  <a:lnTo>
                    <a:pt x="4877" y="3"/>
                  </a:lnTo>
                  <a:lnTo>
                    <a:pt x="4858" y="2"/>
                  </a:lnTo>
                  <a:lnTo>
                    <a:pt x="4839" y="2"/>
                  </a:lnTo>
                  <a:lnTo>
                    <a:pt x="4820" y="2"/>
                  </a:lnTo>
                  <a:lnTo>
                    <a:pt x="4819" y="2"/>
                  </a:lnTo>
                  <a:lnTo>
                    <a:pt x="4818" y="2"/>
                  </a:lnTo>
                  <a:lnTo>
                    <a:pt x="4814" y="2"/>
                  </a:lnTo>
                  <a:lnTo>
                    <a:pt x="4811" y="2"/>
                  </a:lnTo>
                  <a:lnTo>
                    <a:pt x="4789" y="2"/>
                  </a:lnTo>
                  <a:lnTo>
                    <a:pt x="4768" y="2"/>
                  </a:lnTo>
                  <a:lnTo>
                    <a:pt x="4747" y="1"/>
                  </a:lnTo>
                  <a:lnTo>
                    <a:pt x="4726" y="1"/>
                  </a:lnTo>
                  <a:lnTo>
                    <a:pt x="4718" y="1"/>
                  </a:lnTo>
                  <a:lnTo>
                    <a:pt x="4710" y="1"/>
                  </a:lnTo>
                  <a:lnTo>
                    <a:pt x="4709" y="1"/>
                  </a:lnTo>
                  <a:lnTo>
                    <a:pt x="4708" y="1"/>
                  </a:lnTo>
                  <a:lnTo>
                    <a:pt x="4695" y="1"/>
                  </a:lnTo>
                  <a:lnTo>
                    <a:pt x="4683" y="1"/>
                  </a:lnTo>
                  <a:lnTo>
                    <a:pt x="4669" y="1"/>
                  </a:lnTo>
                  <a:lnTo>
                    <a:pt x="4657" y="1"/>
                  </a:lnTo>
                  <a:lnTo>
                    <a:pt x="4641" y="1"/>
                  </a:lnTo>
                  <a:lnTo>
                    <a:pt x="4623" y="1"/>
                  </a:lnTo>
                  <a:lnTo>
                    <a:pt x="4606" y="1"/>
                  </a:lnTo>
                  <a:lnTo>
                    <a:pt x="4589" y="0"/>
                  </a:lnTo>
                  <a:lnTo>
                    <a:pt x="4572" y="0"/>
                  </a:lnTo>
                  <a:lnTo>
                    <a:pt x="4554" y="0"/>
                  </a:lnTo>
                  <a:lnTo>
                    <a:pt x="4536" y="0"/>
                  </a:lnTo>
                  <a:lnTo>
                    <a:pt x="4520" y="0"/>
                  </a:lnTo>
                  <a:lnTo>
                    <a:pt x="4507" y="0"/>
                  </a:lnTo>
                  <a:lnTo>
                    <a:pt x="4494" y="0"/>
                  </a:lnTo>
                  <a:lnTo>
                    <a:pt x="4490" y="0"/>
                  </a:lnTo>
                  <a:lnTo>
                    <a:pt x="4485" y="0"/>
                  </a:lnTo>
                  <a:lnTo>
                    <a:pt x="4476" y="0"/>
                  </a:lnTo>
                  <a:lnTo>
                    <a:pt x="4467" y="0"/>
                  </a:lnTo>
                  <a:lnTo>
                    <a:pt x="4459" y="0"/>
                  </a:lnTo>
                  <a:lnTo>
                    <a:pt x="4450" y="0"/>
                  </a:lnTo>
                  <a:lnTo>
                    <a:pt x="4432" y="0"/>
                  </a:lnTo>
                  <a:lnTo>
                    <a:pt x="4416" y="0"/>
                  </a:lnTo>
                  <a:lnTo>
                    <a:pt x="4398" y="0"/>
                  </a:lnTo>
                  <a:lnTo>
                    <a:pt x="4381" y="0"/>
                  </a:lnTo>
                  <a:lnTo>
                    <a:pt x="4380" y="0"/>
                  </a:lnTo>
                  <a:lnTo>
                    <a:pt x="4378" y="0"/>
                  </a:lnTo>
                  <a:lnTo>
                    <a:pt x="4362" y="0"/>
                  </a:lnTo>
                  <a:lnTo>
                    <a:pt x="4347" y="0"/>
                  </a:lnTo>
                  <a:lnTo>
                    <a:pt x="4331" y="0"/>
                  </a:lnTo>
                  <a:lnTo>
                    <a:pt x="4316" y="0"/>
                  </a:lnTo>
                  <a:lnTo>
                    <a:pt x="4299" y="0"/>
                  </a:lnTo>
                  <a:lnTo>
                    <a:pt x="4283" y="0"/>
                  </a:lnTo>
                  <a:lnTo>
                    <a:pt x="4266" y="0"/>
                  </a:lnTo>
                  <a:lnTo>
                    <a:pt x="4251" y="0"/>
                  </a:lnTo>
                  <a:lnTo>
                    <a:pt x="4234" y="0"/>
                  </a:lnTo>
                  <a:lnTo>
                    <a:pt x="4218" y="0"/>
                  </a:lnTo>
                  <a:lnTo>
                    <a:pt x="4203" y="0"/>
                  </a:lnTo>
                  <a:lnTo>
                    <a:pt x="4186" y="0"/>
                  </a:lnTo>
                  <a:lnTo>
                    <a:pt x="4170" y="0"/>
                  </a:lnTo>
                  <a:lnTo>
                    <a:pt x="4154" y="0"/>
                  </a:lnTo>
                  <a:lnTo>
                    <a:pt x="4138" y="0"/>
                  </a:lnTo>
                  <a:lnTo>
                    <a:pt x="4122" y="0"/>
                  </a:lnTo>
                  <a:lnTo>
                    <a:pt x="4106" y="0"/>
                  </a:lnTo>
                  <a:lnTo>
                    <a:pt x="4090" y="0"/>
                  </a:lnTo>
                  <a:lnTo>
                    <a:pt x="4074" y="0"/>
                  </a:lnTo>
                  <a:lnTo>
                    <a:pt x="4057" y="0"/>
                  </a:lnTo>
                  <a:lnTo>
                    <a:pt x="4053" y="0"/>
                  </a:lnTo>
                  <a:lnTo>
                    <a:pt x="4049" y="0"/>
                  </a:lnTo>
                  <a:lnTo>
                    <a:pt x="4045" y="0"/>
                  </a:lnTo>
                  <a:lnTo>
                    <a:pt x="4041" y="0"/>
                  </a:lnTo>
                  <a:lnTo>
                    <a:pt x="4027" y="0"/>
                  </a:lnTo>
                  <a:lnTo>
                    <a:pt x="4014" y="0"/>
                  </a:lnTo>
                  <a:lnTo>
                    <a:pt x="4000" y="1"/>
                  </a:lnTo>
                  <a:lnTo>
                    <a:pt x="3987" y="1"/>
                  </a:lnTo>
                  <a:lnTo>
                    <a:pt x="3977" y="1"/>
                  </a:lnTo>
                  <a:lnTo>
                    <a:pt x="3967" y="1"/>
                  </a:lnTo>
                  <a:lnTo>
                    <a:pt x="3958" y="1"/>
                  </a:lnTo>
                  <a:lnTo>
                    <a:pt x="3949" y="1"/>
                  </a:lnTo>
                  <a:lnTo>
                    <a:pt x="3940" y="1"/>
                  </a:lnTo>
                  <a:lnTo>
                    <a:pt x="3931" y="1"/>
                  </a:lnTo>
                  <a:lnTo>
                    <a:pt x="3920" y="1"/>
                  </a:lnTo>
                  <a:lnTo>
                    <a:pt x="3909" y="1"/>
                  </a:lnTo>
                  <a:lnTo>
                    <a:pt x="3890" y="1"/>
                  </a:lnTo>
                  <a:lnTo>
                    <a:pt x="3871" y="1"/>
                  </a:lnTo>
                  <a:lnTo>
                    <a:pt x="3851" y="1"/>
                  </a:lnTo>
                  <a:lnTo>
                    <a:pt x="3831" y="2"/>
                  </a:lnTo>
                  <a:lnTo>
                    <a:pt x="3831" y="2"/>
                  </a:lnTo>
                  <a:lnTo>
                    <a:pt x="3830" y="2"/>
                  </a:lnTo>
                  <a:lnTo>
                    <a:pt x="3828" y="2"/>
                  </a:lnTo>
                  <a:lnTo>
                    <a:pt x="3827" y="2"/>
                  </a:lnTo>
                  <a:lnTo>
                    <a:pt x="3809" y="2"/>
                  </a:lnTo>
                  <a:lnTo>
                    <a:pt x="3791" y="2"/>
                  </a:lnTo>
                  <a:lnTo>
                    <a:pt x="3773" y="2"/>
                  </a:lnTo>
                  <a:lnTo>
                    <a:pt x="3755" y="2"/>
                  </a:lnTo>
                  <a:lnTo>
                    <a:pt x="3742" y="2"/>
                  </a:lnTo>
                  <a:lnTo>
                    <a:pt x="3728" y="3"/>
                  </a:lnTo>
                  <a:lnTo>
                    <a:pt x="3720" y="3"/>
                  </a:lnTo>
                  <a:lnTo>
                    <a:pt x="3712" y="3"/>
                  </a:lnTo>
                  <a:lnTo>
                    <a:pt x="3704" y="3"/>
                  </a:lnTo>
                  <a:lnTo>
                    <a:pt x="3694" y="3"/>
                  </a:lnTo>
                  <a:lnTo>
                    <a:pt x="3686" y="3"/>
                  </a:lnTo>
                  <a:lnTo>
                    <a:pt x="3678" y="3"/>
                  </a:lnTo>
                  <a:lnTo>
                    <a:pt x="3668" y="3"/>
                  </a:lnTo>
                  <a:lnTo>
                    <a:pt x="3656" y="3"/>
                  </a:lnTo>
                  <a:lnTo>
                    <a:pt x="3627" y="4"/>
                  </a:lnTo>
                  <a:lnTo>
                    <a:pt x="3597" y="4"/>
                  </a:lnTo>
                  <a:lnTo>
                    <a:pt x="3568" y="4"/>
                  </a:lnTo>
                  <a:lnTo>
                    <a:pt x="3538" y="5"/>
                  </a:lnTo>
                  <a:lnTo>
                    <a:pt x="3527" y="5"/>
                  </a:lnTo>
                  <a:lnTo>
                    <a:pt x="3517" y="5"/>
                  </a:lnTo>
                  <a:lnTo>
                    <a:pt x="3514" y="5"/>
                  </a:lnTo>
                  <a:lnTo>
                    <a:pt x="3511" y="5"/>
                  </a:lnTo>
                  <a:lnTo>
                    <a:pt x="3477" y="5"/>
                  </a:lnTo>
                  <a:lnTo>
                    <a:pt x="3442" y="6"/>
                  </a:lnTo>
                  <a:lnTo>
                    <a:pt x="3408" y="6"/>
                  </a:lnTo>
                  <a:lnTo>
                    <a:pt x="3374" y="7"/>
                  </a:lnTo>
                  <a:lnTo>
                    <a:pt x="3367" y="7"/>
                  </a:lnTo>
                  <a:lnTo>
                    <a:pt x="3358" y="7"/>
                  </a:lnTo>
                  <a:lnTo>
                    <a:pt x="3344" y="7"/>
                  </a:lnTo>
                  <a:lnTo>
                    <a:pt x="3328" y="8"/>
                  </a:lnTo>
                  <a:lnTo>
                    <a:pt x="3314" y="8"/>
                  </a:lnTo>
                  <a:lnTo>
                    <a:pt x="3299" y="8"/>
                  </a:lnTo>
                  <a:lnTo>
                    <a:pt x="3292" y="8"/>
                  </a:lnTo>
                  <a:lnTo>
                    <a:pt x="3285" y="8"/>
                  </a:lnTo>
                  <a:lnTo>
                    <a:pt x="3253" y="9"/>
                  </a:lnTo>
                  <a:lnTo>
                    <a:pt x="3221" y="10"/>
                  </a:lnTo>
                  <a:lnTo>
                    <a:pt x="3189" y="10"/>
                  </a:lnTo>
                  <a:lnTo>
                    <a:pt x="3157" y="11"/>
                  </a:lnTo>
                  <a:lnTo>
                    <a:pt x="3149" y="11"/>
                  </a:lnTo>
                  <a:lnTo>
                    <a:pt x="3141" y="11"/>
                  </a:lnTo>
                  <a:lnTo>
                    <a:pt x="3133" y="11"/>
                  </a:lnTo>
                  <a:lnTo>
                    <a:pt x="3124" y="12"/>
                  </a:lnTo>
                  <a:lnTo>
                    <a:pt x="3090" y="12"/>
                  </a:lnTo>
                  <a:lnTo>
                    <a:pt x="3056" y="13"/>
                  </a:lnTo>
                  <a:lnTo>
                    <a:pt x="3022" y="14"/>
                  </a:lnTo>
                  <a:lnTo>
                    <a:pt x="2988" y="14"/>
                  </a:lnTo>
                  <a:lnTo>
                    <a:pt x="2985" y="15"/>
                  </a:lnTo>
                  <a:lnTo>
                    <a:pt x="2982" y="15"/>
                  </a:lnTo>
                  <a:lnTo>
                    <a:pt x="2971" y="15"/>
                  </a:lnTo>
                  <a:lnTo>
                    <a:pt x="2959" y="15"/>
                  </a:lnTo>
                  <a:lnTo>
                    <a:pt x="2947" y="15"/>
                  </a:lnTo>
                  <a:lnTo>
                    <a:pt x="2936" y="17"/>
                  </a:lnTo>
                  <a:lnTo>
                    <a:pt x="2923" y="17"/>
                  </a:lnTo>
                  <a:lnTo>
                    <a:pt x="2911" y="17"/>
                  </a:lnTo>
                  <a:lnTo>
                    <a:pt x="2900" y="18"/>
                  </a:lnTo>
                  <a:lnTo>
                    <a:pt x="2887" y="18"/>
                  </a:lnTo>
                  <a:lnTo>
                    <a:pt x="2882" y="18"/>
                  </a:lnTo>
                  <a:lnTo>
                    <a:pt x="2877" y="18"/>
                  </a:lnTo>
                  <a:lnTo>
                    <a:pt x="2866" y="18"/>
                  </a:lnTo>
                  <a:lnTo>
                    <a:pt x="2853" y="19"/>
                  </a:lnTo>
                  <a:lnTo>
                    <a:pt x="2842" y="19"/>
                  </a:lnTo>
                  <a:lnTo>
                    <a:pt x="2830" y="19"/>
                  </a:lnTo>
                  <a:lnTo>
                    <a:pt x="2819" y="20"/>
                  </a:lnTo>
                  <a:lnTo>
                    <a:pt x="2809" y="20"/>
                  </a:lnTo>
                  <a:lnTo>
                    <a:pt x="2799" y="20"/>
                  </a:lnTo>
                  <a:lnTo>
                    <a:pt x="2788" y="20"/>
                  </a:lnTo>
                  <a:lnTo>
                    <a:pt x="2781" y="21"/>
                  </a:lnTo>
                  <a:lnTo>
                    <a:pt x="2774" y="21"/>
                  </a:lnTo>
                  <a:lnTo>
                    <a:pt x="2763" y="21"/>
                  </a:lnTo>
                  <a:lnTo>
                    <a:pt x="2751" y="22"/>
                  </a:lnTo>
                  <a:lnTo>
                    <a:pt x="2740" y="22"/>
                  </a:lnTo>
                  <a:lnTo>
                    <a:pt x="2729" y="22"/>
                  </a:lnTo>
                  <a:lnTo>
                    <a:pt x="2717" y="22"/>
                  </a:lnTo>
                  <a:lnTo>
                    <a:pt x="2707" y="23"/>
                  </a:lnTo>
                  <a:lnTo>
                    <a:pt x="2697" y="23"/>
                  </a:lnTo>
                  <a:lnTo>
                    <a:pt x="2686" y="23"/>
                  </a:lnTo>
                  <a:lnTo>
                    <a:pt x="2682" y="23"/>
                  </a:lnTo>
                  <a:lnTo>
                    <a:pt x="2677" y="24"/>
                  </a:lnTo>
                  <a:lnTo>
                    <a:pt x="2658" y="24"/>
                  </a:lnTo>
                  <a:lnTo>
                    <a:pt x="2639" y="25"/>
                  </a:lnTo>
                  <a:lnTo>
                    <a:pt x="2619" y="25"/>
                  </a:lnTo>
                  <a:lnTo>
                    <a:pt x="2600" y="26"/>
                  </a:lnTo>
                  <a:lnTo>
                    <a:pt x="2581" y="27"/>
                  </a:lnTo>
                  <a:lnTo>
                    <a:pt x="2562" y="27"/>
                  </a:lnTo>
                  <a:lnTo>
                    <a:pt x="2543" y="28"/>
                  </a:lnTo>
                  <a:lnTo>
                    <a:pt x="2523" y="28"/>
                  </a:lnTo>
                  <a:lnTo>
                    <a:pt x="2517" y="29"/>
                  </a:lnTo>
                  <a:lnTo>
                    <a:pt x="2511" y="29"/>
                  </a:lnTo>
                  <a:lnTo>
                    <a:pt x="2502" y="29"/>
                  </a:lnTo>
                  <a:lnTo>
                    <a:pt x="2494" y="29"/>
                  </a:lnTo>
                  <a:lnTo>
                    <a:pt x="2482" y="30"/>
                  </a:lnTo>
                  <a:lnTo>
                    <a:pt x="2471" y="30"/>
                  </a:lnTo>
                  <a:lnTo>
                    <a:pt x="2460" y="31"/>
                  </a:lnTo>
                  <a:lnTo>
                    <a:pt x="2448" y="31"/>
                  </a:lnTo>
                  <a:lnTo>
                    <a:pt x="2448" y="31"/>
                  </a:lnTo>
                  <a:lnTo>
                    <a:pt x="2448" y="31"/>
                  </a:lnTo>
                  <a:lnTo>
                    <a:pt x="2448" y="31"/>
                  </a:lnTo>
                  <a:lnTo>
                    <a:pt x="2440" y="31"/>
                  </a:lnTo>
                  <a:lnTo>
                    <a:pt x="2431" y="32"/>
                  </a:lnTo>
                  <a:lnTo>
                    <a:pt x="2421" y="32"/>
                  </a:lnTo>
                  <a:lnTo>
                    <a:pt x="2411" y="32"/>
                  </a:lnTo>
                  <a:lnTo>
                    <a:pt x="2402" y="33"/>
                  </a:lnTo>
                  <a:lnTo>
                    <a:pt x="2391" y="33"/>
                  </a:lnTo>
                  <a:lnTo>
                    <a:pt x="2382" y="33"/>
                  </a:lnTo>
                  <a:lnTo>
                    <a:pt x="2372" y="34"/>
                  </a:lnTo>
                  <a:lnTo>
                    <a:pt x="2357" y="34"/>
                  </a:lnTo>
                  <a:lnTo>
                    <a:pt x="2344" y="35"/>
                  </a:lnTo>
                  <a:lnTo>
                    <a:pt x="2334" y="35"/>
                  </a:lnTo>
                  <a:lnTo>
                    <a:pt x="2324" y="35"/>
                  </a:lnTo>
                  <a:lnTo>
                    <a:pt x="2314" y="36"/>
                  </a:lnTo>
                  <a:lnTo>
                    <a:pt x="2305" y="36"/>
                  </a:lnTo>
                  <a:lnTo>
                    <a:pt x="2299" y="36"/>
                  </a:lnTo>
                  <a:lnTo>
                    <a:pt x="2293" y="37"/>
                  </a:lnTo>
                  <a:lnTo>
                    <a:pt x="2280" y="37"/>
                  </a:lnTo>
                  <a:lnTo>
                    <a:pt x="2269" y="37"/>
                  </a:lnTo>
                  <a:lnTo>
                    <a:pt x="2256" y="38"/>
                  </a:lnTo>
                  <a:lnTo>
                    <a:pt x="2245" y="38"/>
                  </a:lnTo>
                  <a:lnTo>
                    <a:pt x="2234" y="39"/>
                  </a:lnTo>
                  <a:lnTo>
                    <a:pt x="2222" y="39"/>
                  </a:lnTo>
                  <a:lnTo>
                    <a:pt x="2218" y="39"/>
                  </a:lnTo>
                  <a:lnTo>
                    <a:pt x="2213" y="40"/>
                  </a:lnTo>
                  <a:lnTo>
                    <a:pt x="2194" y="40"/>
                  </a:lnTo>
                  <a:lnTo>
                    <a:pt x="2175" y="41"/>
                  </a:lnTo>
                  <a:lnTo>
                    <a:pt x="2155" y="42"/>
                  </a:lnTo>
                  <a:lnTo>
                    <a:pt x="2136" y="43"/>
                  </a:lnTo>
                  <a:lnTo>
                    <a:pt x="2113" y="44"/>
                  </a:lnTo>
                  <a:lnTo>
                    <a:pt x="2092" y="45"/>
                  </a:lnTo>
                  <a:lnTo>
                    <a:pt x="2069" y="46"/>
                  </a:lnTo>
                  <a:lnTo>
                    <a:pt x="2047" y="47"/>
                  </a:lnTo>
                  <a:lnTo>
                    <a:pt x="2040" y="47"/>
                  </a:lnTo>
                  <a:lnTo>
                    <a:pt x="2034" y="47"/>
                  </a:lnTo>
                  <a:lnTo>
                    <a:pt x="2013" y="48"/>
                  </a:lnTo>
                  <a:lnTo>
                    <a:pt x="1994" y="49"/>
                  </a:lnTo>
                  <a:lnTo>
                    <a:pt x="1974" y="51"/>
                  </a:lnTo>
                  <a:lnTo>
                    <a:pt x="1954" y="52"/>
                  </a:lnTo>
                  <a:lnTo>
                    <a:pt x="1951" y="52"/>
                  </a:lnTo>
                  <a:lnTo>
                    <a:pt x="1949" y="52"/>
                  </a:lnTo>
                  <a:lnTo>
                    <a:pt x="1937" y="53"/>
                  </a:lnTo>
                  <a:lnTo>
                    <a:pt x="1925" y="53"/>
                  </a:lnTo>
                  <a:lnTo>
                    <a:pt x="1908" y="54"/>
                  </a:lnTo>
                  <a:lnTo>
                    <a:pt x="1893" y="55"/>
                  </a:lnTo>
                  <a:lnTo>
                    <a:pt x="1877" y="56"/>
                  </a:lnTo>
                  <a:lnTo>
                    <a:pt x="1862" y="56"/>
                  </a:lnTo>
                  <a:lnTo>
                    <a:pt x="1858" y="57"/>
                  </a:lnTo>
                  <a:lnTo>
                    <a:pt x="1852" y="57"/>
                  </a:lnTo>
                  <a:lnTo>
                    <a:pt x="1845" y="57"/>
                  </a:lnTo>
                  <a:lnTo>
                    <a:pt x="1837" y="58"/>
                  </a:lnTo>
                  <a:lnTo>
                    <a:pt x="1814" y="59"/>
                  </a:lnTo>
                  <a:lnTo>
                    <a:pt x="1792" y="60"/>
                  </a:lnTo>
                  <a:lnTo>
                    <a:pt x="1769" y="61"/>
                  </a:lnTo>
                  <a:lnTo>
                    <a:pt x="1747" y="62"/>
                  </a:lnTo>
                  <a:lnTo>
                    <a:pt x="1739" y="63"/>
                  </a:lnTo>
                  <a:lnTo>
                    <a:pt x="1732" y="63"/>
                  </a:lnTo>
                  <a:lnTo>
                    <a:pt x="1728" y="63"/>
                  </a:lnTo>
                  <a:lnTo>
                    <a:pt x="1724" y="64"/>
                  </a:lnTo>
                  <a:lnTo>
                    <a:pt x="1695" y="65"/>
                  </a:lnTo>
                  <a:lnTo>
                    <a:pt x="1667" y="67"/>
                  </a:lnTo>
                  <a:lnTo>
                    <a:pt x="1638" y="68"/>
                  </a:lnTo>
                  <a:lnTo>
                    <a:pt x="1610" y="70"/>
                  </a:lnTo>
                  <a:lnTo>
                    <a:pt x="1606" y="70"/>
                  </a:lnTo>
                  <a:lnTo>
                    <a:pt x="1602" y="70"/>
                  </a:lnTo>
                  <a:lnTo>
                    <a:pt x="1596" y="71"/>
                  </a:lnTo>
                  <a:lnTo>
                    <a:pt x="1591" y="71"/>
                  </a:lnTo>
                  <a:lnTo>
                    <a:pt x="1556" y="73"/>
                  </a:lnTo>
                  <a:lnTo>
                    <a:pt x="1521" y="75"/>
                  </a:lnTo>
                  <a:lnTo>
                    <a:pt x="1485" y="77"/>
                  </a:lnTo>
                  <a:lnTo>
                    <a:pt x="1450" y="80"/>
                  </a:lnTo>
                  <a:lnTo>
                    <a:pt x="1448" y="80"/>
                  </a:lnTo>
                  <a:lnTo>
                    <a:pt x="1445" y="80"/>
                  </a:lnTo>
                  <a:lnTo>
                    <a:pt x="1436" y="81"/>
                  </a:lnTo>
                  <a:lnTo>
                    <a:pt x="1427" y="81"/>
                  </a:lnTo>
                  <a:lnTo>
                    <a:pt x="1412" y="82"/>
                  </a:lnTo>
                  <a:lnTo>
                    <a:pt x="1399" y="83"/>
                  </a:lnTo>
                  <a:lnTo>
                    <a:pt x="1385" y="84"/>
                  </a:lnTo>
                  <a:lnTo>
                    <a:pt x="1372" y="86"/>
                  </a:lnTo>
                  <a:lnTo>
                    <a:pt x="1357" y="87"/>
                  </a:lnTo>
                  <a:lnTo>
                    <a:pt x="1341" y="88"/>
                  </a:lnTo>
                  <a:lnTo>
                    <a:pt x="1330" y="89"/>
                  </a:lnTo>
                  <a:lnTo>
                    <a:pt x="1318" y="89"/>
                  </a:lnTo>
                  <a:lnTo>
                    <a:pt x="1306" y="90"/>
                  </a:lnTo>
                  <a:lnTo>
                    <a:pt x="1295" y="91"/>
                  </a:lnTo>
                  <a:lnTo>
                    <a:pt x="1287" y="92"/>
                  </a:lnTo>
                  <a:lnTo>
                    <a:pt x="1278" y="92"/>
                  </a:lnTo>
                  <a:lnTo>
                    <a:pt x="1270" y="93"/>
                  </a:lnTo>
                  <a:lnTo>
                    <a:pt x="1262" y="93"/>
                  </a:lnTo>
                  <a:lnTo>
                    <a:pt x="1247" y="94"/>
                  </a:lnTo>
                  <a:lnTo>
                    <a:pt x="1234" y="95"/>
                  </a:lnTo>
                  <a:lnTo>
                    <a:pt x="1220" y="96"/>
                  </a:lnTo>
                  <a:lnTo>
                    <a:pt x="1206" y="97"/>
                  </a:lnTo>
                  <a:lnTo>
                    <a:pt x="1193" y="98"/>
                  </a:lnTo>
                  <a:lnTo>
                    <a:pt x="1180" y="99"/>
                  </a:lnTo>
                  <a:lnTo>
                    <a:pt x="1160" y="101"/>
                  </a:lnTo>
                  <a:lnTo>
                    <a:pt x="1140" y="102"/>
                  </a:lnTo>
                  <a:lnTo>
                    <a:pt x="1121" y="104"/>
                  </a:lnTo>
                  <a:lnTo>
                    <a:pt x="1100" y="106"/>
                  </a:lnTo>
                  <a:lnTo>
                    <a:pt x="1080" y="107"/>
                  </a:lnTo>
                  <a:lnTo>
                    <a:pt x="1061" y="109"/>
                  </a:lnTo>
                  <a:lnTo>
                    <a:pt x="1042" y="110"/>
                  </a:lnTo>
                  <a:lnTo>
                    <a:pt x="1023" y="112"/>
                  </a:lnTo>
                  <a:lnTo>
                    <a:pt x="1013" y="113"/>
                  </a:lnTo>
                  <a:lnTo>
                    <a:pt x="1004" y="114"/>
                  </a:lnTo>
                  <a:lnTo>
                    <a:pt x="990" y="115"/>
                  </a:lnTo>
                  <a:lnTo>
                    <a:pt x="975" y="116"/>
                  </a:lnTo>
                  <a:lnTo>
                    <a:pt x="962" y="117"/>
                  </a:lnTo>
                  <a:lnTo>
                    <a:pt x="947" y="120"/>
                  </a:lnTo>
                  <a:lnTo>
                    <a:pt x="942" y="120"/>
                  </a:lnTo>
                  <a:lnTo>
                    <a:pt x="937" y="120"/>
                  </a:lnTo>
                  <a:lnTo>
                    <a:pt x="931" y="121"/>
                  </a:lnTo>
                  <a:lnTo>
                    <a:pt x="924" y="122"/>
                  </a:lnTo>
                  <a:lnTo>
                    <a:pt x="912" y="123"/>
                  </a:lnTo>
                  <a:lnTo>
                    <a:pt x="901" y="124"/>
                  </a:lnTo>
                  <a:lnTo>
                    <a:pt x="890" y="125"/>
                  </a:lnTo>
                  <a:lnTo>
                    <a:pt x="878" y="126"/>
                  </a:lnTo>
                  <a:lnTo>
                    <a:pt x="865" y="127"/>
                  </a:lnTo>
                  <a:lnTo>
                    <a:pt x="853" y="128"/>
                  </a:lnTo>
                  <a:lnTo>
                    <a:pt x="842" y="129"/>
                  </a:lnTo>
                  <a:lnTo>
                    <a:pt x="832" y="130"/>
                  </a:lnTo>
                  <a:lnTo>
                    <a:pt x="823" y="131"/>
                  </a:lnTo>
                  <a:lnTo>
                    <a:pt x="812" y="132"/>
                  </a:lnTo>
                  <a:lnTo>
                    <a:pt x="802" y="133"/>
                  </a:lnTo>
                  <a:lnTo>
                    <a:pt x="793" y="134"/>
                  </a:lnTo>
                  <a:lnTo>
                    <a:pt x="789" y="135"/>
                  </a:lnTo>
                  <a:lnTo>
                    <a:pt x="785" y="135"/>
                  </a:lnTo>
                  <a:lnTo>
                    <a:pt x="775" y="136"/>
                  </a:lnTo>
                  <a:lnTo>
                    <a:pt x="767" y="137"/>
                  </a:lnTo>
                  <a:lnTo>
                    <a:pt x="759" y="138"/>
                  </a:lnTo>
                  <a:lnTo>
                    <a:pt x="750" y="139"/>
                  </a:lnTo>
                  <a:lnTo>
                    <a:pt x="736" y="140"/>
                  </a:lnTo>
                  <a:lnTo>
                    <a:pt x="723" y="142"/>
                  </a:lnTo>
                  <a:lnTo>
                    <a:pt x="713" y="143"/>
                  </a:lnTo>
                  <a:lnTo>
                    <a:pt x="704" y="144"/>
                  </a:lnTo>
                  <a:lnTo>
                    <a:pt x="695" y="145"/>
                  </a:lnTo>
                  <a:lnTo>
                    <a:pt x="686" y="146"/>
                  </a:lnTo>
                  <a:lnTo>
                    <a:pt x="675" y="147"/>
                  </a:lnTo>
                  <a:lnTo>
                    <a:pt x="665" y="148"/>
                  </a:lnTo>
                  <a:lnTo>
                    <a:pt x="664" y="148"/>
                  </a:lnTo>
                  <a:lnTo>
                    <a:pt x="663" y="148"/>
                  </a:lnTo>
                  <a:lnTo>
                    <a:pt x="658" y="149"/>
                  </a:lnTo>
                  <a:lnTo>
                    <a:pt x="653" y="149"/>
                  </a:lnTo>
                  <a:lnTo>
                    <a:pt x="632" y="152"/>
                  </a:lnTo>
                  <a:lnTo>
                    <a:pt x="611" y="155"/>
                  </a:lnTo>
                  <a:lnTo>
                    <a:pt x="592" y="158"/>
                  </a:lnTo>
                  <a:lnTo>
                    <a:pt x="572" y="160"/>
                  </a:lnTo>
                  <a:lnTo>
                    <a:pt x="564" y="161"/>
                  </a:lnTo>
                  <a:lnTo>
                    <a:pt x="556" y="162"/>
                  </a:lnTo>
                  <a:lnTo>
                    <a:pt x="555" y="162"/>
                  </a:lnTo>
                  <a:lnTo>
                    <a:pt x="554" y="162"/>
                  </a:lnTo>
                  <a:lnTo>
                    <a:pt x="546" y="163"/>
                  </a:lnTo>
                  <a:lnTo>
                    <a:pt x="538" y="164"/>
                  </a:lnTo>
                  <a:lnTo>
                    <a:pt x="530" y="165"/>
                  </a:lnTo>
                  <a:lnTo>
                    <a:pt x="523" y="166"/>
                  </a:lnTo>
                  <a:lnTo>
                    <a:pt x="513" y="168"/>
                  </a:lnTo>
                  <a:lnTo>
                    <a:pt x="504" y="169"/>
                  </a:lnTo>
                  <a:lnTo>
                    <a:pt x="496" y="170"/>
                  </a:lnTo>
                  <a:lnTo>
                    <a:pt x="488" y="171"/>
                  </a:lnTo>
                  <a:lnTo>
                    <a:pt x="479" y="172"/>
                  </a:lnTo>
                  <a:lnTo>
                    <a:pt x="471" y="173"/>
                  </a:lnTo>
                  <a:lnTo>
                    <a:pt x="463" y="175"/>
                  </a:lnTo>
                  <a:lnTo>
                    <a:pt x="456" y="176"/>
                  </a:lnTo>
                  <a:lnTo>
                    <a:pt x="444" y="177"/>
                  </a:lnTo>
                  <a:lnTo>
                    <a:pt x="433" y="179"/>
                  </a:lnTo>
                  <a:lnTo>
                    <a:pt x="423" y="180"/>
                  </a:lnTo>
                  <a:lnTo>
                    <a:pt x="411" y="182"/>
                  </a:lnTo>
                  <a:lnTo>
                    <a:pt x="407" y="183"/>
                  </a:lnTo>
                  <a:lnTo>
                    <a:pt x="403" y="183"/>
                  </a:lnTo>
                  <a:lnTo>
                    <a:pt x="395" y="185"/>
                  </a:lnTo>
                  <a:lnTo>
                    <a:pt x="387" y="186"/>
                  </a:lnTo>
                  <a:lnTo>
                    <a:pt x="378" y="188"/>
                  </a:lnTo>
                  <a:lnTo>
                    <a:pt x="370" y="190"/>
                  </a:lnTo>
                  <a:lnTo>
                    <a:pt x="369" y="190"/>
                  </a:lnTo>
                  <a:lnTo>
                    <a:pt x="368" y="190"/>
                  </a:lnTo>
                  <a:lnTo>
                    <a:pt x="365" y="190"/>
                  </a:lnTo>
                  <a:lnTo>
                    <a:pt x="362" y="191"/>
                  </a:lnTo>
                  <a:lnTo>
                    <a:pt x="354" y="192"/>
                  </a:lnTo>
                  <a:lnTo>
                    <a:pt x="345" y="194"/>
                  </a:lnTo>
                  <a:lnTo>
                    <a:pt x="337" y="195"/>
                  </a:lnTo>
                  <a:lnTo>
                    <a:pt x="329" y="197"/>
                  </a:lnTo>
                  <a:lnTo>
                    <a:pt x="322" y="198"/>
                  </a:lnTo>
                  <a:lnTo>
                    <a:pt x="315" y="199"/>
                  </a:lnTo>
                  <a:lnTo>
                    <a:pt x="305" y="201"/>
                  </a:lnTo>
                  <a:lnTo>
                    <a:pt x="295" y="202"/>
                  </a:lnTo>
                  <a:lnTo>
                    <a:pt x="293" y="203"/>
                  </a:lnTo>
                  <a:lnTo>
                    <a:pt x="291" y="203"/>
                  </a:lnTo>
                  <a:lnTo>
                    <a:pt x="284" y="205"/>
                  </a:lnTo>
                  <a:lnTo>
                    <a:pt x="277" y="206"/>
                  </a:lnTo>
                  <a:lnTo>
                    <a:pt x="266" y="208"/>
                  </a:lnTo>
                  <a:lnTo>
                    <a:pt x="255" y="210"/>
                  </a:lnTo>
                  <a:lnTo>
                    <a:pt x="249" y="212"/>
                  </a:lnTo>
                  <a:lnTo>
                    <a:pt x="241" y="213"/>
                  </a:lnTo>
                  <a:lnTo>
                    <a:pt x="235" y="214"/>
                  </a:lnTo>
                  <a:lnTo>
                    <a:pt x="229" y="216"/>
                  </a:lnTo>
                  <a:lnTo>
                    <a:pt x="225" y="216"/>
                  </a:lnTo>
                  <a:lnTo>
                    <a:pt x="222" y="217"/>
                  </a:lnTo>
                  <a:lnTo>
                    <a:pt x="216" y="218"/>
                  </a:lnTo>
                  <a:lnTo>
                    <a:pt x="208" y="220"/>
                  </a:lnTo>
                  <a:lnTo>
                    <a:pt x="200" y="223"/>
                  </a:lnTo>
                  <a:lnTo>
                    <a:pt x="191" y="225"/>
                  </a:lnTo>
                  <a:lnTo>
                    <a:pt x="185" y="226"/>
                  </a:lnTo>
                  <a:lnTo>
                    <a:pt x="179" y="228"/>
                  </a:lnTo>
                  <a:lnTo>
                    <a:pt x="175" y="229"/>
                  </a:lnTo>
                  <a:lnTo>
                    <a:pt x="171" y="230"/>
                  </a:lnTo>
                  <a:lnTo>
                    <a:pt x="167" y="231"/>
                  </a:lnTo>
                  <a:lnTo>
                    <a:pt x="162" y="232"/>
                  </a:lnTo>
                  <a:lnTo>
                    <a:pt x="156" y="233"/>
                  </a:lnTo>
                  <a:lnTo>
                    <a:pt x="151" y="235"/>
                  </a:lnTo>
                  <a:lnTo>
                    <a:pt x="142" y="237"/>
                  </a:lnTo>
                  <a:lnTo>
                    <a:pt x="134" y="239"/>
                  </a:lnTo>
                  <a:lnTo>
                    <a:pt x="130" y="241"/>
                  </a:lnTo>
                  <a:lnTo>
                    <a:pt x="125" y="242"/>
                  </a:lnTo>
                  <a:lnTo>
                    <a:pt x="124" y="242"/>
                  </a:lnTo>
                  <a:lnTo>
                    <a:pt x="122" y="243"/>
                  </a:lnTo>
                  <a:lnTo>
                    <a:pt x="122" y="243"/>
                  </a:lnTo>
                  <a:lnTo>
                    <a:pt x="122" y="243"/>
                  </a:lnTo>
                  <a:lnTo>
                    <a:pt x="116" y="245"/>
                  </a:lnTo>
                  <a:lnTo>
                    <a:pt x="109" y="247"/>
                  </a:lnTo>
                  <a:lnTo>
                    <a:pt x="105" y="248"/>
                  </a:lnTo>
                  <a:lnTo>
                    <a:pt x="102" y="249"/>
                  </a:lnTo>
                  <a:lnTo>
                    <a:pt x="92" y="252"/>
                  </a:lnTo>
                  <a:lnTo>
                    <a:pt x="83" y="257"/>
                  </a:lnTo>
                  <a:lnTo>
                    <a:pt x="82" y="257"/>
                  </a:lnTo>
                  <a:lnTo>
                    <a:pt x="81" y="257"/>
                  </a:lnTo>
                  <a:lnTo>
                    <a:pt x="71" y="261"/>
                  </a:lnTo>
                  <a:lnTo>
                    <a:pt x="62" y="265"/>
                  </a:lnTo>
                  <a:lnTo>
                    <a:pt x="60" y="266"/>
                  </a:lnTo>
                  <a:lnTo>
                    <a:pt x="58" y="267"/>
                  </a:lnTo>
                  <a:lnTo>
                    <a:pt x="53" y="269"/>
                  </a:lnTo>
                  <a:lnTo>
                    <a:pt x="48" y="271"/>
                  </a:lnTo>
                  <a:lnTo>
                    <a:pt x="47" y="272"/>
                  </a:lnTo>
                  <a:lnTo>
                    <a:pt x="46" y="272"/>
                  </a:lnTo>
                  <a:lnTo>
                    <a:pt x="43" y="273"/>
                  </a:lnTo>
                  <a:lnTo>
                    <a:pt x="40" y="275"/>
                  </a:lnTo>
                  <a:lnTo>
                    <a:pt x="36" y="277"/>
                  </a:lnTo>
                  <a:lnTo>
                    <a:pt x="32" y="279"/>
                  </a:lnTo>
                  <a:lnTo>
                    <a:pt x="30" y="281"/>
                  </a:lnTo>
                  <a:lnTo>
                    <a:pt x="27" y="283"/>
                  </a:lnTo>
                  <a:lnTo>
                    <a:pt x="25" y="284"/>
                  </a:lnTo>
                  <a:lnTo>
                    <a:pt x="23" y="285"/>
                  </a:lnTo>
                  <a:lnTo>
                    <a:pt x="22" y="286"/>
                  </a:lnTo>
                  <a:lnTo>
                    <a:pt x="21" y="287"/>
                  </a:lnTo>
                  <a:lnTo>
                    <a:pt x="19" y="289"/>
                  </a:lnTo>
                  <a:lnTo>
                    <a:pt x="17" y="291"/>
                  </a:lnTo>
                  <a:lnTo>
                    <a:pt x="14" y="293"/>
                  </a:lnTo>
                  <a:lnTo>
                    <a:pt x="12" y="296"/>
                  </a:lnTo>
                  <a:lnTo>
                    <a:pt x="9" y="297"/>
                  </a:lnTo>
                  <a:lnTo>
                    <a:pt x="8" y="299"/>
                  </a:lnTo>
                  <a:lnTo>
                    <a:pt x="7" y="300"/>
                  </a:lnTo>
                  <a:lnTo>
                    <a:pt x="6" y="301"/>
                  </a:lnTo>
                  <a:lnTo>
                    <a:pt x="6" y="302"/>
                  </a:lnTo>
                  <a:lnTo>
                    <a:pt x="5" y="303"/>
                  </a:lnTo>
                  <a:lnTo>
                    <a:pt x="2" y="308"/>
                  </a:lnTo>
                  <a:lnTo>
                    <a:pt x="0" y="313"/>
                  </a:lnTo>
                  <a:lnTo>
                    <a:pt x="0" y="315"/>
                  </a:lnTo>
                  <a:lnTo>
                    <a:pt x="0" y="317"/>
                  </a:lnTo>
                  <a:lnTo>
                    <a:pt x="0" y="319"/>
                  </a:lnTo>
                  <a:lnTo>
                    <a:pt x="0" y="320"/>
                  </a:lnTo>
                  <a:lnTo>
                    <a:pt x="0" y="322"/>
                  </a:lnTo>
                  <a:lnTo>
                    <a:pt x="0" y="323"/>
                  </a:lnTo>
                  <a:lnTo>
                    <a:pt x="1" y="328"/>
                  </a:lnTo>
                  <a:lnTo>
                    <a:pt x="3" y="332"/>
                  </a:lnTo>
                  <a:lnTo>
                    <a:pt x="88" y="491"/>
                  </a:lnTo>
                  <a:lnTo>
                    <a:pt x="171" y="651"/>
                  </a:lnTo>
                  <a:lnTo>
                    <a:pt x="256" y="811"/>
                  </a:lnTo>
                  <a:lnTo>
                    <a:pt x="340" y="970"/>
                  </a:lnTo>
                  <a:lnTo>
                    <a:pt x="424" y="1130"/>
                  </a:lnTo>
                  <a:lnTo>
                    <a:pt x="508" y="1290"/>
                  </a:lnTo>
                  <a:lnTo>
                    <a:pt x="593" y="1449"/>
                  </a:lnTo>
                  <a:lnTo>
                    <a:pt x="677" y="1609"/>
                  </a:lnTo>
                  <a:lnTo>
                    <a:pt x="761" y="1769"/>
                  </a:lnTo>
                  <a:lnTo>
                    <a:pt x="845" y="1928"/>
                  </a:lnTo>
                  <a:lnTo>
                    <a:pt x="930" y="2088"/>
                  </a:lnTo>
                  <a:lnTo>
                    <a:pt x="1014" y="2248"/>
                  </a:lnTo>
                  <a:lnTo>
                    <a:pt x="1098" y="2407"/>
                  </a:lnTo>
                  <a:lnTo>
                    <a:pt x="1182" y="2567"/>
                  </a:lnTo>
                  <a:lnTo>
                    <a:pt x="1267" y="2727"/>
                  </a:lnTo>
                  <a:lnTo>
                    <a:pt x="1351" y="2886"/>
                  </a:lnTo>
                  <a:lnTo>
                    <a:pt x="1351" y="2887"/>
                  </a:lnTo>
                  <a:lnTo>
                    <a:pt x="1353" y="2888"/>
                  </a:lnTo>
                  <a:lnTo>
                    <a:pt x="1354" y="2891"/>
                  </a:lnTo>
                  <a:lnTo>
                    <a:pt x="1355" y="2892"/>
                  </a:lnTo>
                  <a:lnTo>
                    <a:pt x="1355" y="2892"/>
                  </a:lnTo>
                  <a:lnTo>
                    <a:pt x="1356" y="2893"/>
                  </a:lnTo>
                  <a:lnTo>
                    <a:pt x="1357" y="2894"/>
                  </a:lnTo>
                  <a:lnTo>
                    <a:pt x="1358" y="2895"/>
                  </a:lnTo>
                  <a:lnTo>
                    <a:pt x="1358" y="2895"/>
                  </a:lnTo>
                  <a:lnTo>
                    <a:pt x="1358" y="2895"/>
                  </a:lnTo>
                  <a:lnTo>
                    <a:pt x="1359" y="2896"/>
                  </a:lnTo>
                  <a:lnTo>
                    <a:pt x="1360" y="2897"/>
                  </a:lnTo>
                  <a:lnTo>
                    <a:pt x="1361" y="2898"/>
                  </a:lnTo>
                  <a:lnTo>
                    <a:pt x="1362" y="2898"/>
                  </a:lnTo>
                  <a:lnTo>
                    <a:pt x="1363" y="2899"/>
                  </a:lnTo>
                  <a:lnTo>
                    <a:pt x="1364" y="2900"/>
                  </a:lnTo>
                  <a:lnTo>
                    <a:pt x="1366" y="2901"/>
                  </a:lnTo>
                  <a:lnTo>
                    <a:pt x="1367" y="2902"/>
                  </a:lnTo>
                  <a:lnTo>
                    <a:pt x="1368" y="2903"/>
                  </a:lnTo>
                  <a:lnTo>
                    <a:pt x="1369" y="2904"/>
                  </a:lnTo>
                  <a:lnTo>
                    <a:pt x="1371" y="2905"/>
                  </a:lnTo>
                  <a:lnTo>
                    <a:pt x="1373" y="2906"/>
                  </a:lnTo>
                  <a:lnTo>
                    <a:pt x="1374" y="2907"/>
                  </a:lnTo>
                  <a:lnTo>
                    <a:pt x="1376" y="2908"/>
                  </a:lnTo>
                  <a:lnTo>
                    <a:pt x="1378" y="2909"/>
                  </a:lnTo>
                  <a:lnTo>
                    <a:pt x="1379" y="2909"/>
                  </a:lnTo>
                  <a:lnTo>
                    <a:pt x="1381" y="2911"/>
                  </a:lnTo>
                  <a:lnTo>
                    <a:pt x="1384" y="2912"/>
                  </a:lnTo>
                  <a:lnTo>
                    <a:pt x="1385" y="2912"/>
                  </a:lnTo>
                  <a:lnTo>
                    <a:pt x="1387" y="2913"/>
                  </a:lnTo>
                  <a:lnTo>
                    <a:pt x="1390" y="2914"/>
                  </a:lnTo>
                  <a:lnTo>
                    <a:pt x="1392" y="2915"/>
                  </a:lnTo>
                  <a:lnTo>
                    <a:pt x="1395" y="2916"/>
                  </a:lnTo>
                  <a:lnTo>
                    <a:pt x="1397" y="2917"/>
                  </a:lnTo>
                  <a:lnTo>
                    <a:pt x="1398" y="2918"/>
                  </a:lnTo>
                  <a:lnTo>
                    <a:pt x="1399" y="2918"/>
                  </a:lnTo>
                  <a:lnTo>
                    <a:pt x="1403" y="2919"/>
                  </a:lnTo>
                  <a:lnTo>
                    <a:pt x="1406" y="2921"/>
                  </a:lnTo>
                  <a:lnTo>
                    <a:pt x="1409" y="2922"/>
                  </a:lnTo>
                  <a:lnTo>
                    <a:pt x="1412" y="2924"/>
                  </a:lnTo>
                  <a:lnTo>
                    <a:pt x="1412" y="2924"/>
                  </a:lnTo>
                  <a:lnTo>
                    <a:pt x="1413" y="2924"/>
                  </a:lnTo>
                  <a:lnTo>
                    <a:pt x="1416" y="2925"/>
                  </a:lnTo>
                  <a:lnTo>
                    <a:pt x="1418" y="2926"/>
                  </a:lnTo>
                  <a:lnTo>
                    <a:pt x="1422" y="2927"/>
                  </a:lnTo>
                  <a:lnTo>
                    <a:pt x="1425" y="2928"/>
                  </a:lnTo>
                  <a:lnTo>
                    <a:pt x="1427" y="2928"/>
                  </a:lnTo>
                  <a:lnTo>
                    <a:pt x="1429" y="2929"/>
                  </a:lnTo>
                  <a:lnTo>
                    <a:pt x="1429" y="2929"/>
                  </a:lnTo>
                  <a:lnTo>
                    <a:pt x="1429" y="2929"/>
                  </a:lnTo>
                  <a:lnTo>
                    <a:pt x="1433" y="2930"/>
                  </a:lnTo>
                  <a:lnTo>
                    <a:pt x="1437" y="2931"/>
                  </a:lnTo>
                  <a:lnTo>
                    <a:pt x="1441" y="2933"/>
                  </a:lnTo>
                  <a:lnTo>
                    <a:pt x="1446" y="2934"/>
                  </a:lnTo>
                  <a:lnTo>
                    <a:pt x="1447" y="2934"/>
                  </a:lnTo>
                  <a:lnTo>
                    <a:pt x="1447" y="2934"/>
                  </a:lnTo>
                  <a:lnTo>
                    <a:pt x="1449" y="2935"/>
                  </a:lnTo>
                  <a:lnTo>
                    <a:pt x="1452" y="2936"/>
                  </a:lnTo>
                  <a:lnTo>
                    <a:pt x="1454" y="2936"/>
                  </a:lnTo>
                  <a:lnTo>
                    <a:pt x="1456" y="2936"/>
                  </a:lnTo>
                  <a:lnTo>
                    <a:pt x="1461" y="2938"/>
                  </a:lnTo>
                  <a:lnTo>
                    <a:pt x="1466" y="2939"/>
                  </a:lnTo>
                  <a:lnTo>
                    <a:pt x="1467" y="2939"/>
                  </a:lnTo>
                  <a:lnTo>
                    <a:pt x="1468" y="2940"/>
                  </a:lnTo>
                  <a:lnTo>
                    <a:pt x="1472" y="2941"/>
                  </a:lnTo>
                  <a:lnTo>
                    <a:pt x="1476" y="2942"/>
                  </a:lnTo>
                  <a:lnTo>
                    <a:pt x="1481" y="2943"/>
                  </a:lnTo>
                  <a:lnTo>
                    <a:pt x="1487" y="2944"/>
                  </a:lnTo>
                  <a:lnTo>
                    <a:pt x="1489" y="2944"/>
                  </a:lnTo>
                  <a:lnTo>
                    <a:pt x="1491" y="2945"/>
                  </a:lnTo>
                  <a:lnTo>
                    <a:pt x="1495" y="2946"/>
                  </a:lnTo>
                  <a:lnTo>
                    <a:pt x="1499" y="2947"/>
                  </a:lnTo>
                  <a:lnTo>
                    <a:pt x="1504" y="2948"/>
                  </a:lnTo>
                  <a:lnTo>
                    <a:pt x="1508" y="2949"/>
                  </a:lnTo>
                  <a:lnTo>
                    <a:pt x="1511" y="2949"/>
                  </a:lnTo>
                  <a:lnTo>
                    <a:pt x="1514" y="2950"/>
                  </a:lnTo>
                  <a:lnTo>
                    <a:pt x="1519" y="2951"/>
                  </a:lnTo>
                  <a:lnTo>
                    <a:pt x="1524" y="2952"/>
                  </a:lnTo>
                  <a:lnTo>
                    <a:pt x="1529" y="2953"/>
                  </a:lnTo>
                  <a:lnTo>
                    <a:pt x="1533" y="2954"/>
                  </a:lnTo>
                  <a:lnTo>
                    <a:pt x="1537" y="2954"/>
                  </a:lnTo>
                  <a:lnTo>
                    <a:pt x="1540" y="2955"/>
                  </a:lnTo>
                  <a:lnTo>
                    <a:pt x="1545" y="2956"/>
                  </a:lnTo>
                  <a:lnTo>
                    <a:pt x="1550" y="2958"/>
                  </a:lnTo>
                  <a:lnTo>
                    <a:pt x="1555" y="2959"/>
                  </a:lnTo>
                  <a:lnTo>
                    <a:pt x="1558" y="2959"/>
                  </a:lnTo>
                  <a:lnTo>
                    <a:pt x="1563" y="2960"/>
                  </a:lnTo>
                  <a:lnTo>
                    <a:pt x="1568" y="2961"/>
                  </a:lnTo>
                  <a:lnTo>
                    <a:pt x="1573" y="2962"/>
                  </a:lnTo>
                  <a:lnTo>
                    <a:pt x="1578" y="2963"/>
                  </a:lnTo>
                  <a:lnTo>
                    <a:pt x="1581" y="2964"/>
                  </a:lnTo>
                  <a:lnTo>
                    <a:pt x="1585" y="2964"/>
                  </a:lnTo>
                  <a:lnTo>
                    <a:pt x="1592" y="2965"/>
                  </a:lnTo>
                  <a:lnTo>
                    <a:pt x="1598" y="2966"/>
                  </a:lnTo>
                  <a:lnTo>
                    <a:pt x="1603" y="2967"/>
                  </a:lnTo>
                  <a:lnTo>
                    <a:pt x="1608" y="2968"/>
                  </a:lnTo>
                  <a:lnTo>
                    <a:pt x="1611" y="2968"/>
                  </a:lnTo>
                  <a:lnTo>
                    <a:pt x="1613" y="2969"/>
                  </a:lnTo>
                  <a:lnTo>
                    <a:pt x="1621" y="2970"/>
                  </a:lnTo>
                  <a:lnTo>
                    <a:pt x="1628" y="2971"/>
                  </a:lnTo>
                  <a:lnTo>
                    <a:pt x="1633" y="2972"/>
                  </a:lnTo>
                  <a:lnTo>
                    <a:pt x="1638" y="2973"/>
                  </a:lnTo>
                  <a:lnTo>
                    <a:pt x="1641" y="2973"/>
                  </a:lnTo>
                  <a:lnTo>
                    <a:pt x="1645" y="2974"/>
                  </a:lnTo>
                  <a:lnTo>
                    <a:pt x="1651" y="2975"/>
                  </a:lnTo>
                  <a:lnTo>
                    <a:pt x="1658" y="2975"/>
                  </a:lnTo>
                  <a:lnTo>
                    <a:pt x="1665" y="2976"/>
                  </a:lnTo>
                  <a:lnTo>
                    <a:pt x="1671" y="2977"/>
                  </a:lnTo>
                  <a:lnTo>
                    <a:pt x="1675" y="2978"/>
                  </a:lnTo>
                  <a:lnTo>
                    <a:pt x="1679" y="2978"/>
                  </a:lnTo>
                  <a:lnTo>
                    <a:pt x="1684" y="2979"/>
                  </a:lnTo>
                  <a:lnTo>
                    <a:pt x="1691" y="2980"/>
                  </a:lnTo>
                  <a:lnTo>
                    <a:pt x="1698" y="2981"/>
                  </a:lnTo>
                  <a:lnTo>
                    <a:pt x="1706" y="2982"/>
                  </a:lnTo>
                  <a:lnTo>
                    <a:pt x="1710" y="2983"/>
                  </a:lnTo>
                  <a:lnTo>
                    <a:pt x="1714" y="2983"/>
                  </a:lnTo>
                  <a:lnTo>
                    <a:pt x="1718" y="2984"/>
                  </a:lnTo>
                  <a:lnTo>
                    <a:pt x="1724" y="2984"/>
                  </a:lnTo>
                  <a:lnTo>
                    <a:pt x="1733" y="2986"/>
                  </a:lnTo>
                  <a:lnTo>
                    <a:pt x="1742" y="2987"/>
                  </a:lnTo>
                  <a:lnTo>
                    <a:pt x="1750" y="2988"/>
                  </a:lnTo>
                  <a:lnTo>
                    <a:pt x="1760" y="2989"/>
                  </a:lnTo>
                  <a:lnTo>
                    <a:pt x="1769" y="2990"/>
                  </a:lnTo>
                  <a:lnTo>
                    <a:pt x="1778" y="2992"/>
                  </a:lnTo>
                  <a:lnTo>
                    <a:pt x="1783" y="2993"/>
                  </a:lnTo>
                  <a:lnTo>
                    <a:pt x="1787" y="2993"/>
                  </a:lnTo>
                  <a:lnTo>
                    <a:pt x="1793" y="2994"/>
                  </a:lnTo>
                  <a:lnTo>
                    <a:pt x="1798" y="2994"/>
                  </a:lnTo>
                  <a:lnTo>
                    <a:pt x="1807" y="2995"/>
                  </a:lnTo>
                  <a:lnTo>
                    <a:pt x="1815" y="2996"/>
                  </a:lnTo>
                  <a:lnTo>
                    <a:pt x="1821" y="2997"/>
                  </a:lnTo>
                  <a:lnTo>
                    <a:pt x="1828" y="2998"/>
                  </a:lnTo>
                  <a:lnTo>
                    <a:pt x="1833" y="2998"/>
                  </a:lnTo>
                  <a:lnTo>
                    <a:pt x="1838" y="2999"/>
                  </a:lnTo>
                  <a:lnTo>
                    <a:pt x="1846" y="3000"/>
                  </a:lnTo>
                  <a:lnTo>
                    <a:pt x="1854" y="3001"/>
                  </a:lnTo>
                  <a:lnTo>
                    <a:pt x="1862" y="3001"/>
                  </a:lnTo>
                  <a:lnTo>
                    <a:pt x="1870" y="3002"/>
                  </a:lnTo>
                  <a:lnTo>
                    <a:pt x="1874" y="3003"/>
                  </a:lnTo>
                  <a:lnTo>
                    <a:pt x="1879" y="3003"/>
                  </a:lnTo>
                  <a:lnTo>
                    <a:pt x="1886" y="3004"/>
                  </a:lnTo>
                  <a:lnTo>
                    <a:pt x="1894" y="3005"/>
                  </a:lnTo>
                  <a:lnTo>
                    <a:pt x="1903" y="3006"/>
                  </a:lnTo>
                  <a:lnTo>
                    <a:pt x="1912" y="3007"/>
                  </a:lnTo>
                  <a:lnTo>
                    <a:pt x="1916" y="3007"/>
                  </a:lnTo>
                  <a:lnTo>
                    <a:pt x="1920" y="3007"/>
                  </a:lnTo>
                  <a:lnTo>
                    <a:pt x="1928" y="3008"/>
                  </a:lnTo>
                  <a:lnTo>
                    <a:pt x="1936" y="3009"/>
                  </a:lnTo>
                  <a:lnTo>
                    <a:pt x="1945" y="3010"/>
                  </a:lnTo>
                  <a:lnTo>
                    <a:pt x="1953" y="3011"/>
                  </a:lnTo>
                  <a:lnTo>
                    <a:pt x="1960" y="3011"/>
                  </a:lnTo>
                  <a:lnTo>
                    <a:pt x="1965" y="3012"/>
                  </a:lnTo>
                  <a:lnTo>
                    <a:pt x="1973" y="3012"/>
                  </a:lnTo>
                  <a:lnTo>
                    <a:pt x="1981" y="3013"/>
                  </a:lnTo>
                  <a:lnTo>
                    <a:pt x="1988" y="3014"/>
                  </a:lnTo>
                  <a:lnTo>
                    <a:pt x="1997" y="3015"/>
                  </a:lnTo>
                  <a:lnTo>
                    <a:pt x="2004" y="3015"/>
                  </a:lnTo>
                  <a:lnTo>
                    <a:pt x="2011" y="3016"/>
                  </a:lnTo>
                  <a:lnTo>
                    <a:pt x="2019" y="3017"/>
                  </a:lnTo>
                  <a:lnTo>
                    <a:pt x="2028" y="3017"/>
                  </a:lnTo>
                  <a:lnTo>
                    <a:pt x="2034" y="3018"/>
                  </a:lnTo>
                  <a:lnTo>
                    <a:pt x="2041" y="3018"/>
                  </a:lnTo>
                  <a:lnTo>
                    <a:pt x="2049" y="3019"/>
                  </a:lnTo>
                  <a:lnTo>
                    <a:pt x="2059" y="3020"/>
                  </a:lnTo>
                  <a:lnTo>
                    <a:pt x="2067" y="3021"/>
                  </a:lnTo>
                  <a:lnTo>
                    <a:pt x="2075" y="3021"/>
                  </a:lnTo>
                  <a:lnTo>
                    <a:pt x="2081" y="3022"/>
                  </a:lnTo>
                  <a:lnTo>
                    <a:pt x="2086" y="3022"/>
                  </a:lnTo>
                  <a:lnTo>
                    <a:pt x="2097" y="3023"/>
                  </a:lnTo>
                  <a:lnTo>
                    <a:pt x="2107" y="3024"/>
                  </a:lnTo>
                  <a:lnTo>
                    <a:pt x="2116" y="3026"/>
                  </a:lnTo>
                  <a:lnTo>
                    <a:pt x="2126" y="3026"/>
                  </a:lnTo>
                  <a:lnTo>
                    <a:pt x="2130" y="3027"/>
                  </a:lnTo>
                  <a:lnTo>
                    <a:pt x="2133" y="3027"/>
                  </a:lnTo>
                  <a:lnTo>
                    <a:pt x="2145" y="3028"/>
                  </a:lnTo>
                  <a:lnTo>
                    <a:pt x="2159" y="3029"/>
                  </a:lnTo>
                  <a:lnTo>
                    <a:pt x="2167" y="3030"/>
                  </a:lnTo>
                  <a:lnTo>
                    <a:pt x="2176" y="3030"/>
                  </a:lnTo>
                  <a:lnTo>
                    <a:pt x="2178" y="3030"/>
                  </a:lnTo>
                  <a:lnTo>
                    <a:pt x="2181" y="3031"/>
                  </a:lnTo>
                  <a:lnTo>
                    <a:pt x="2188" y="3031"/>
                  </a:lnTo>
                  <a:lnTo>
                    <a:pt x="2197" y="3032"/>
                  </a:lnTo>
                  <a:lnTo>
                    <a:pt x="2205" y="3032"/>
                  </a:lnTo>
                  <a:lnTo>
                    <a:pt x="2213" y="3033"/>
                  </a:lnTo>
                  <a:lnTo>
                    <a:pt x="2221" y="3034"/>
                  </a:lnTo>
                  <a:lnTo>
                    <a:pt x="2231" y="3034"/>
                  </a:lnTo>
                  <a:lnTo>
                    <a:pt x="2240" y="3035"/>
                  </a:lnTo>
                  <a:lnTo>
                    <a:pt x="2249" y="3036"/>
                  </a:lnTo>
                  <a:lnTo>
                    <a:pt x="2259" y="3036"/>
                  </a:lnTo>
                  <a:lnTo>
                    <a:pt x="2268" y="3037"/>
                  </a:lnTo>
                  <a:lnTo>
                    <a:pt x="2274" y="3037"/>
                  </a:lnTo>
                  <a:lnTo>
                    <a:pt x="2280" y="3038"/>
                  </a:lnTo>
                  <a:lnTo>
                    <a:pt x="2281" y="3038"/>
                  </a:lnTo>
                  <a:lnTo>
                    <a:pt x="2283" y="3038"/>
                  </a:lnTo>
                  <a:lnTo>
                    <a:pt x="2283" y="3038"/>
                  </a:lnTo>
                  <a:lnTo>
                    <a:pt x="2284" y="3038"/>
                  </a:lnTo>
                  <a:lnTo>
                    <a:pt x="2294" y="3039"/>
                  </a:lnTo>
                  <a:lnTo>
                    <a:pt x="2304" y="3039"/>
                  </a:lnTo>
                  <a:lnTo>
                    <a:pt x="2313" y="3040"/>
                  </a:lnTo>
                  <a:lnTo>
                    <a:pt x="2323" y="3040"/>
                  </a:lnTo>
                  <a:lnTo>
                    <a:pt x="2328" y="3041"/>
                  </a:lnTo>
                  <a:lnTo>
                    <a:pt x="2332" y="3041"/>
                  </a:lnTo>
                  <a:lnTo>
                    <a:pt x="2335" y="3041"/>
                  </a:lnTo>
                  <a:lnTo>
                    <a:pt x="2338" y="3041"/>
                  </a:lnTo>
                  <a:lnTo>
                    <a:pt x="2345" y="3042"/>
                  </a:lnTo>
                  <a:lnTo>
                    <a:pt x="2352" y="3042"/>
                  </a:lnTo>
                  <a:lnTo>
                    <a:pt x="2363" y="3043"/>
                  </a:lnTo>
                  <a:lnTo>
                    <a:pt x="2373" y="3044"/>
                  </a:lnTo>
                  <a:lnTo>
                    <a:pt x="2384" y="3044"/>
                  </a:lnTo>
                  <a:lnTo>
                    <a:pt x="2395" y="3045"/>
                  </a:lnTo>
                  <a:lnTo>
                    <a:pt x="2403" y="3046"/>
                  </a:lnTo>
                  <a:lnTo>
                    <a:pt x="2412" y="3046"/>
                  </a:lnTo>
                  <a:lnTo>
                    <a:pt x="2426" y="3047"/>
                  </a:lnTo>
                  <a:lnTo>
                    <a:pt x="2439" y="3048"/>
                  </a:lnTo>
                  <a:lnTo>
                    <a:pt x="2441" y="3048"/>
                  </a:lnTo>
                  <a:lnTo>
                    <a:pt x="2443" y="3048"/>
                  </a:lnTo>
                  <a:lnTo>
                    <a:pt x="2448" y="3048"/>
                  </a:lnTo>
                  <a:lnTo>
                    <a:pt x="2452" y="3048"/>
                  </a:lnTo>
                  <a:lnTo>
                    <a:pt x="2456" y="3049"/>
                  </a:lnTo>
                  <a:lnTo>
                    <a:pt x="2461" y="3049"/>
                  </a:lnTo>
                  <a:lnTo>
                    <a:pt x="2463" y="3049"/>
                  </a:lnTo>
                  <a:lnTo>
                    <a:pt x="2465" y="3049"/>
                  </a:lnTo>
                  <a:lnTo>
                    <a:pt x="2479" y="3050"/>
                  </a:lnTo>
                  <a:lnTo>
                    <a:pt x="2494" y="3051"/>
                  </a:lnTo>
                  <a:lnTo>
                    <a:pt x="2500" y="3051"/>
                  </a:lnTo>
                  <a:lnTo>
                    <a:pt x="2505" y="3051"/>
                  </a:lnTo>
                  <a:lnTo>
                    <a:pt x="2516" y="3052"/>
                  </a:lnTo>
                  <a:lnTo>
                    <a:pt x="2528" y="3053"/>
                  </a:lnTo>
                  <a:lnTo>
                    <a:pt x="2538" y="3053"/>
                  </a:lnTo>
                  <a:lnTo>
                    <a:pt x="2549" y="3054"/>
                  </a:lnTo>
                  <a:lnTo>
                    <a:pt x="2557" y="3054"/>
                  </a:lnTo>
                  <a:lnTo>
                    <a:pt x="2566" y="3055"/>
                  </a:lnTo>
                  <a:lnTo>
                    <a:pt x="2576" y="3055"/>
                  </a:lnTo>
                  <a:lnTo>
                    <a:pt x="2586" y="3056"/>
                  </a:lnTo>
                  <a:lnTo>
                    <a:pt x="2596" y="3056"/>
                  </a:lnTo>
                  <a:lnTo>
                    <a:pt x="2606" y="3057"/>
                  </a:lnTo>
                  <a:lnTo>
                    <a:pt x="2616" y="3057"/>
                  </a:lnTo>
                  <a:lnTo>
                    <a:pt x="2627" y="3058"/>
                  </a:lnTo>
                  <a:lnTo>
                    <a:pt x="2636" y="3058"/>
                  </a:lnTo>
                  <a:lnTo>
                    <a:pt x="2645" y="3059"/>
                  </a:lnTo>
                  <a:lnTo>
                    <a:pt x="2654" y="3059"/>
                  </a:lnTo>
                  <a:lnTo>
                    <a:pt x="2664" y="3061"/>
                  </a:lnTo>
                  <a:lnTo>
                    <a:pt x="2675" y="3061"/>
                  </a:lnTo>
                  <a:lnTo>
                    <a:pt x="2686" y="3062"/>
                  </a:lnTo>
                  <a:lnTo>
                    <a:pt x="2695" y="3062"/>
                  </a:lnTo>
                  <a:lnTo>
                    <a:pt x="2704" y="3063"/>
                  </a:lnTo>
                  <a:lnTo>
                    <a:pt x="2713" y="3063"/>
                  </a:lnTo>
                  <a:lnTo>
                    <a:pt x="2722" y="3063"/>
                  </a:lnTo>
                  <a:lnTo>
                    <a:pt x="2728" y="3064"/>
                  </a:lnTo>
                  <a:lnTo>
                    <a:pt x="2734" y="3064"/>
                  </a:lnTo>
                  <a:lnTo>
                    <a:pt x="2736" y="3064"/>
                  </a:lnTo>
                  <a:lnTo>
                    <a:pt x="2738" y="3064"/>
                  </a:lnTo>
                  <a:lnTo>
                    <a:pt x="2743" y="3064"/>
                  </a:lnTo>
                  <a:lnTo>
                    <a:pt x="2748" y="3064"/>
                  </a:lnTo>
                  <a:lnTo>
                    <a:pt x="2756" y="3065"/>
                  </a:lnTo>
                  <a:lnTo>
                    <a:pt x="2765" y="3065"/>
                  </a:lnTo>
                  <a:lnTo>
                    <a:pt x="2774" y="3066"/>
                  </a:lnTo>
                  <a:lnTo>
                    <a:pt x="2782" y="3066"/>
                  </a:lnTo>
                  <a:lnTo>
                    <a:pt x="2795" y="3066"/>
                  </a:lnTo>
                  <a:lnTo>
                    <a:pt x="2806" y="3067"/>
                  </a:lnTo>
                  <a:lnTo>
                    <a:pt x="2815" y="3067"/>
                  </a:lnTo>
                  <a:lnTo>
                    <a:pt x="2824" y="3068"/>
                  </a:lnTo>
                  <a:lnTo>
                    <a:pt x="2834" y="3068"/>
                  </a:lnTo>
                  <a:lnTo>
                    <a:pt x="2843" y="3069"/>
                  </a:lnTo>
                  <a:lnTo>
                    <a:pt x="2848" y="3069"/>
                  </a:lnTo>
                  <a:lnTo>
                    <a:pt x="2853" y="3069"/>
                  </a:lnTo>
                  <a:lnTo>
                    <a:pt x="2858" y="3069"/>
                  </a:lnTo>
                  <a:lnTo>
                    <a:pt x="2864" y="3069"/>
                  </a:lnTo>
                  <a:lnTo>
                    <a:pt x="2866" y="3069"/>
                  </a:lnTo>
                  <a:lnTo>
                    <a:pt x="2867" y="3070"/>
                  </a:lnTo>
                  <a:lnTo>
                    <a:pt x="2876" y="3070"/>
                  </a:lnTo>
                  <a:lnTo>
                    <a:pt x="2886" y="3070"/>
                  </a:lnTo>
                  <a:lnTo>
                    <a:pt x="2896" y="3071"/>
                  </a:lnTo>
                  <a:lnTo>
                    <a:pt x="2905" y="3071"/>
                  </a:lnTo>
                  <a:lnTo>
                    <a:pt x="2917" y="3072"/>
                  </a:lnTo>
                  <a:lnTo>
                    <a:pt x="2930" y="3072"/>
                  </a:lnTo>
                  <a:lnTo>
                    <a:pt x="2939" y="3072"/>
                  </a:lnTo>
                  <a:lnTo>
                    <a:pt x="2948" y="3073"/>
                  </a:lnTo>
                  <a:lnTo>
                    <a:pt x="2957" y="3073"/>
                  </a:lnTo>
                  <a:lnTo>
                    <a:pt x="2967" y="3073"/>
                  </a:lnTo>
                  <a:lnTo>
                    <a:pt x="2971" y="3074"/>
                  </a:lnTo>
                  <a:lnTo>
                    <a:pt x="2976" y="3074"/>
                  </a:lnTo>
                  <a:lnTo>
                    <a:pt x="2977" y="3074"/>
                  </a:lnTo>
                  <a:lnTo>
                    <a:pt x="2978" y="3074"/>
                  </a:lnTo>
                  <a:lnTo>
                    <a:pt x="2981" y="3074"/>
                  </a:lnTo>
                  <a:lnTo>
                    <a:pt x="2984" y="3074"/>
                  </a:lnTo>
                  <a:lnTo>
                    <a:pt x="2988" y="3074"/>
                  </a:lnTo>
                  <a:lnTo>
                    <a:pt x="2993" y="3074"/>
                  </a:lnTo>
                  <a:lnTo>
                    <a:pt x="3003" y="3075"/>
                  </a:lnTo>
                  <a:lnTo>
                    <a:pt x="3012" y="3075"/>
                  </a:lnTo>
                  <a:lnTo>
                    <a:pt x="3021" y="3075"/>
                  </a:lnTo>
                  <a:lnTo>
                    <a:pt x="3031" y="3076"/>
                  </a:lnTo>
                  <a:lnTo>
                    <a:pt x="3043" y="3076"/>
                  </a:lnTo>
                  <a:lnTo>
                    <a:pt x="3056" y="3076"/>
                  </a:lnTo>
                  <a:lnTo>
                    <a:pt x="3065" y="3077"/>
                  </a:lnTo>
                  <a:lnTo>
                    <a:pt x="3072" y="3077"/>
                  </a:lnTo>
                  <a:lnTo>
                    <a:pt x="3080" y="3077"/>
                  </a:lnTo>
                  <a:lnTo>
                    <a:pt x="3087" y="3078"/>
                  </a:lnTo>
                  <a:lnTo>
                    <a:pt x="3090" y="3078"/>
                  </a:lnTo>
                  <a:lnTo>
                    <a:pt x="3093" y="3078"/>
                  </a:lnTo>
                  <a:lnTo>
                    <a:pt x="3093" y="3078"/>
                  </a:lnTo>
                  <a:lnTo>
                    <a:pt x="3094" y="3078"/>
                  </a:lnTo>
                  <a:lnTo>
                    <a:pt x="3108" y="3078"/>
                  </a:lnTo>
                  <a:lnTo>
                    <a:pt x="3121" y="3079"/>
                  </a:lnTo>
                  <a:lnTo>
                    <a:pt x="3131" y="3079"/>
                  </a:lnTo>
                  <a:lnTo>
                    <a:pt x="3140" y="3079"/>
                  </a:lnTo>
                  <a:lnTo>
                    <a:pt x="3150" y="3079"/>
                  </a:lnTo>
                  <a:lnTo>
                    <a:pt x="3159" y="3080"/>
                  </a:lnTo>
                  <a:lnTo>
                    <a:pt x="3173" y="3080"/>
                  </a:lnTo>
                  <a:lnTo>
                    <a:pt x="3187" y="3081"/>
                  </a:lnTo>
                  <a:lnTo>
                    <a:pt x="3197" y="3081"/>
                  </a:lnTo>
                  <a:lnTo>
                    <a:pt x="3206" y="3081"/>
                  </a:lnTo>
                  <a:lnTo>
                    <a:pt x="3215" y="3081"/>
                  </a:lnTo>
                  <a:lnTo>
                    <a:pt x="3225" y="3082"/>
                  </a:lnTo>
                  <a:lnTo>
                    <a:pt x="3240" y="3082"/>
                  </a:lnTo>
                  <a:lnTo>
                    <a:pt x="3253" y="3083"/>
                  </a:lnTo>
                  <a:lnTo>
                    <a:pt x="3262" y="3083"/>
                  </a:lnTo>
                  <a:lnTo>
                    <a:pt x="3272" y="3083"/>
                  </a:lnTo>
                  <a:lnTo>
                    <a:pt x="3282" y="3083"/>
                  </a:lnTo>
                  <a:lnTo>
                    <a:pt x="3291" y="3083"/>
                  </a:lnTo>
                  <a:lnTo>
                    <a:pt x="3302" y="3084"/>
                  </a:lnTo>
                  <a:lnTo>
                    <a:pt x="3313" y="3084"/>
                  </a:lnTo>
                  <a:lnTo>
                    <a:pt x="3315" y="3084"/>
                  </a:lnTo>
                  <a:lnTo>
                    <a:pt x="3317" y="3084"/>
                  </a:lnTo>
                  <a:lnTo>
                    <a:pt x="3319" y="3084"/>
                  </a:lnTo>
                  <a:lnTo>
                    <a:pt x="3321" y="3084"/>
                  </a:lnTo>
                  <a:lnTo>
                    <a:pt x="3330" y="3085"/>
                  </a:lnTo>
                  <a:lnTo>
                    <a:pt x="3340" y="3085"/>
                  </a:lnTo>
                  <a:lnTo>
                    <a:pt x="3349" y="3085"/>
                  </a:lnTo>
                  <a:lnTo>
                    <a:pt x="3358" y="3085"/>
                  </a:lnTo>
                  <a:lnTo>
                    <a:pt x="3374" y="3086"/>
                  </a:lnTo>
                  <a:lnTo>
                    <a:pt x="3388" y="3086"/>
                  </a:lnTo>
                  <a:lnTo>
                    <a:pt x="3396" y="3086"/>
                  </a:lnTo>
                  <a:lnTo>
                    <a:pt x="3405" y="3086"/>
                  </a:lnTo>
                  <a:lnTo>
                    <a:pt x="3413" y="3086"/>
                  </a:lnTo>
                  <a:lnTo>
                    <a:pt x="3420" y="3087"/>
                  </a:lnTo>
                  <a:lnTo>
                    <a:pt x="3423" y="3087"/>
                  </a:lnTo>
                  <a:lnTo>
                    <a:pt x="3426" y="3087"/>
                  </a:lnTo>
                  <a:lnTo>
                    <a:pt x="3428" y="3087"/>
                  </a:lnTo>
                  <a:lnTo>
                    <a:pt x="3432" y="3087"/>
                  </a:lnTo>
                  <a:lnTo>
                    <a:pt x="3444" y="3087"/>
                  </a:lnTo>
                  <a:lnTo>
                    <a:pt x="3457" y="3087"/>
                  </a:lnTo>
                  <a:lnTo>
                    <a:pt x="3467" y="3088"/>
                  </a:lnTo>
                  <a:lnTo>
                    <a:pt x="3477" y="3088"/>
                  </a:lnTo>
                  <a:lnTo>
                    <a:pt x="3486" y="3088"/>
                  </a:lnTo>
                  <a:lnTo>
                    <a:pt x="3495" y="3088"/>
                  </a:lnTo>
                  <a:lnTo>
                    <a:pt x="3511" y="3089"/>
                  </a:lnTo>
                  <a:lnTo>
                    <a:pt x="3525" y="3089"/>
                  </a:lnTo>
                  <a:lnTo>
                    <a:pt x="3536" y="3089"/>
                  </a:lnTo>
                  <a:lnTo>
                    <a:pt x="3546" y="3089"/>
                  </a:lnTo>
                  <a:lnTo>
                    <a:pt x="3556" y="3089"/>
                  </a:lnTo>
                  <a:lnTo>
                    <a:pt x="3567" y="3090"/>
                  </a:lnTo>
                  <a:lnTo>
                    <a:pt x="3581" y="3090"/>
                  </a:lnTo>
                  <a:lnTo>
                    <a:pt x="3595" y="3090"/>
                  </a:lnTo>
                  <a:lnTo>
                    <a:pt x="3606" y="3090"/>
                  </a:lnTo>
                  <a:lnTo>
                    <a:pt x="3616" y="3091"/>
                  </a:lnTo>
                  <a:lnTo>
                    <a:pt x="3626" y="3091"/>
                  </a:lnTo>
                  <a:lnTo>
                    <a:pt x="3636" y="3091"/>
                  </a:lnTo>
                  <a:lnTo>
                    <a:pt x="3651" y="3091"/>
                  </a:lnTo>
                  <a:lnTo>
                    <a:pt x="3667" y="3091"/>
                  </a:lnTo>
                  <a:lnTo>
                    <a:pt x="3677" y="3092"/>
                  </a:lnTo>
                  <a:lnTo>
                    <a:pt x="3687" y="3092"/>
                  </a:lnTo>
                  <a:lnTo>
                    <a:pt x="3697" y="3092"/>
                  </a:lnTo>
                  <a:lnTo>
                    <a:pt x="3708" y="3092"/>
                  </a:lnTo>
                  <a:lnTo>
                    <a:pt x="3722" y="3092"/>
                  </a:lnTo>
                  <a:lnTo>
                    <a:pt x="3738" y="3092"/>
                  </a:lnTo>
                  <a:lnTo>
                    <a:pt x="3751" y="3093"/>
                  </a:lnTo>
                  <a:lnTo>
                    <a:pt x="3765" y="3093"/>
                  </a:lnTo>
                  <a:lnTo>
                    <a:pt x="3767" y="3093"/>
                  </a:lnTo>
                  <a:lnTo>
                    <a:pt x="3767" y="3093"/>
                  </a:lnTo>
                  <a:lnTo>
                    <a:pt x="3773" y="3093"/>
                  </a:lnTo>
                  <a:lnTo>
                    <a:pt x="3779" y="3093"/>
                  </a:lnTo>
                  <a:lnTo>
                    <a:pt x="3794" y="3093"/>
                  </a:lnTo>
                  <a:lnTo>
                    <a:pt x="3810" y="3093"/>
                  </a:lnTo>
                  <a:lnTo>
                    <a:pt x="3819" y="3095"/>
                  </a:lnTo>
                  <a:lnTo>
                    <a:pt x="3829" y="3095"/>
                  </a:lnTo>
                  <a:lnTo>
                    <a:pt x="3840" y="3095"/>
                  </a:lnTo>
                  <a:lnTo>
                    <a:pt x="3850" y="3095"/>
                  </a:lnTo>
                  <a:lnTo>
                    <a:pt x="3864" y="3095"/>
                  </a:lnTo>
                  <a:lnTo>
                    <a:pt x="3879" y="3095"/>
                  </a:lnTo>
                  <a:lnTo>
                    <a:pt x="3881" y="3095"/>
                  </a:lnTo>
                  <a:lnTo>
                    <a:pt x="3884" y="3095"/>
                  </a:lnTo>
                  <a:lnTo>
                    <a:pt x="3885" y="3095"/>
                  </a:lnTo>
                  <a:lnTo>
                    <a:pt x="3886" y="3095"/>
                  </a:lnTo>
                  <a:lnTo>
                    <a:pt x="3895" y="3095"/>
                  </a:lnTo>
                  <a:lnTo>
                    <a:pt x="3905" y="3095"/>
                  </a:lnTo>
                  <a:lnTo>
                    <a:pt x="3915" y="3095"/>
                  </a:lnTo>
                  <a:lnTo>
                    <a:pt x="3924" y="3096"/>
                  </a:lnTo>
                  <a:lnTo>
                    <a:pt x="3940" y="3096"/>
                  </a:lnTo>
                  <a:lnTo>
                    <a:pt x="3954" y="3096"/>
                  </a:lnTo>
                  <a:lnTo>
                    <a:pt x="3965" y="3096"/>
                  </a:lnTo>
                  <a:lnTo>
                    <a:pt x="3976" y="3096"/>
                  </a:lnTo>
                  <a:lnTo>
                    <a:pt x="3986" y="3096"/>
                  </a:lnTo>
                  <a:lnTo>
                    <a:pt x="3996" y="3096"/>
                  </a:lnTo>
                  <a:lnTo>
                    <a:pt x="4005" y="3096"/>
                  </a:lnTo>
                  <a:lnTo>
                    <a:pt x="4013" y="3096"/>
                  </a:lnTo>
                  <a:lnTo>
                    <a:pt x="4020" y="3096"/>
                  </a:lnTo>
                  <a:lnTo>
                    <a:pt x="4028" y="3096"/>
                  </a:lnTo>
                  <a:lnTo>
                    <a:pt x="4040" y="3097"/>
                  </a:lnTo>
                  <a:lnTo>
                    <a:pt x="4051" y="3097"/>
                  </a:lnTo>
                  <a:lnTo>
                    <a:pt x="4062" y="3097"/>
                  </a:lnTo>
                  <a:lnTo>
                    <a:pt x="4074" y="3097"/>
                  </a:lnTo>
                  <a:lnTo>
                    <a:pt x="4088" y="3097"/>
                  </a:lnTo>
                  <a:lnTo>
                    <a:pt x="4101" y="3097"/>
                  </a:lnTo>
                  <a:lnTo>
                    <a:pt x="4117" y="3097"/>
                  </a:lnTo>
                  <a:lnTo>
                    <a:pt x="4131" y="3097"/>
                  </a:lnTo>
                  <a:lnTo>
                    <a:pt x="4133" y="3097"/>
                  </a:lnTo>
                  <a:lnTo>
                    <a:pt x="4134" y="3097"/>
                  </a:lnTo>
                  <a:lnTo>
                    <a:pt x="4139" y="3097"/>
                  </a:lnTo>
                  <a:lnTo>
                    <a:pt x="4143" y="3097"/>
                  </a:lnTo>
                  <a:lnTo>
                    <a:pt x="4146" y="3097"/>
                  </a:lnTo>
                  <a:lnTo>
                    <a:pt x="4150" y="3097"/>
                  </a:lnTo>
                  <a:lnTo>
                    <a:pt x="4163" y="3097"/>
                  </a:lnTo>
                  <a:lnTo>
                    <a:pt x="4177" y="3097"/>
                  </a:lnTo>
                  <a:lnTo>
                    <a:pt x="4195" y="3097"/>
                  </a:lnTo>
                  <a:lnTo>
                    <a:pt x="4214" y="3097"/>
                  </a:lnTo>
                  <a:lnTo>
                    <a:pt x="4232" y="3097"/>
                  </a:lnTo>
                  <a:lnTo>
                    <a:pt x="4252" y="3097"/>
                  </a:lnTo>
                  <a:lnTo>
                    <a:pt x="4289" y="3097"/>
                  </a:lnTo>
                  <a:lnTo>
                    <a:pt x="4327" y="3097"/>
                  </a:lnTo>
                  <a:lnTo>
                    <a:pt x="4365" y="3097"/>
                  </a:lnTo>
                  <a:lnTo>
                    <a:pt x="4402" y="3097"/>
                  </a:lnTo>
                  <a:lnTo>
                    <a:pt x="4409" y="3097"/>
                  </a:lnTo>
                  <a:lnTo>
                    <a:pt x="4415" y="3097"/>
                  </a:lnTo>
                  <a:lnTo>
                    <a:pt x="4415" y="3097"/>
                  </a:lnTo>
                  <a:lnTo>
                    <a:pt x="4415" y="3097"/>
                  </a:lnTo>
                  <a:lnTo>
                    <a:pt x="4416" y="3097"/>
                  </a:lnTo>
                  <a:lnTo>
                    <a:pt x="4417" y="3097"/>
                  </a:lnTo>
                  <a:lnTo>
                    <a:pt x="4423" y="3097"/>
                  </a:lnTo>
                  <a:lnTo>
                    <a:pt x="4428" y="3097"/>
                  </a:lnTo>
                  <a:lnTo>
                    <a:pt x="4441" y="3097"/>
                  </a:lnTo>
                  <a:lnTo>
                    <a:pt x="4453" y="3097"/>
                  </a:lnTo>
                  <a:lnTo>
                    <a:pt x="4465" y="3097"/>
                  </a:lnTo>
                  <a:lnTo>
                    <a:pt x="4478" y="3097"/>
                  </a:lnTo>
                  <a:lnTo>
                    <a:pt x="4488" y="3097"/>
                  </a:lnTo>
                  <a:lnTo>
                    <a:pt x="4498" y="3097"/>
                  </a:lnTo>
                  <a:lnTo>
                    <a:pt x="4512" y="3097"/>
                  </a:lnTo>
                  <a:lnTo>
                    <a:pt x="4525" y="3097"/>
                  </a:lnTo>
                  <a:lnTo>
                    <a:pt x="4539" y="3097"/>
                  </a:lnTo>
                  <a:lnTo>
                    <a:pt x="4552" y="3097"/>
                  </a:lnTo>
                  <a:lnTo>
                    <a:pt x="4564" y="3097"/>
                  </a:lnTo>
                  <a:lnTo>
                    <a:pt x="4578" y="3096"/>
                  </a:lnTo>
                  <a:lnTo>
                    <a:pt x="4581" y="3096"/>
                  </a:lnTo>
                  <a:lnTo>
                    <a:pt x="4585" y="3096"/>
                  </a:lnTo>
                  <a:lnTo>
                    <a:pt x="4595" y="3096"/>
                  </a:lnTo>
                  <a:lnTo>
                    <a:pt x="4606" y="3096"/>
                  </a:lnTo>
                  <a:lnTo>
                    <a:pt x="4616" y="3096"/>
                  </a:lnTo>
                  <a:lnTo>
                    <a:pt x="4626" y="3096"/>
                  </a:lnTo>
                  <a:lnTo>
                    <a:pt x="4639" y="3096"/>
                  </a:lnTo>
                  <a:lnTo>
                    <a:pt x="4652" y="3096"/>
                  </a:lnTo>
                  <a:lnTo>
                    <a:pt x="4663" y="3096"/>
                  </a:lnTo>
                  <a:lnTo>
                    <a:pt x="4676" y="3096"/>
                  </a:lnTo>
                  <a:lnTo>
                    <a:pt x="4688" y="3096"/>
                  </a:lnTo>
                  <a:lnTo>
                    <a:pt x="4699" y="3095"/>
                  </a:lnTo>
                  <a:lnTo>
                    <a:pt x="4713" y="3095"/>
                  </a:lnTo>
                  <a:lnTo>
                    <a:pt x="4726" y="3095"/>
                  </a:lnTo>
                  <a:lnTo>
                    <a:pt x="4731" y="3095"/>
                  </a:lnTo>
                  <a:lnTo>
                    <a:pt x="4736" y="3095"/>
                  </a:lnTo>
                  <a:lnTo>
                    <a:pt x="4741" y="3095"/>
                  </a:lnTo>
                  <a:lnTo>
                    <a:pt x="4744" y="3095"/>
                  </a:lnTo>
                  <a:lnTo>
                    <a:pt x="4747" y="3095"/>
                  </a:lnTo>
                  <a:lnTo>
                    <a:pt x="4750" y="3095"/>
                  </a:lnTo>
                  <a:lnTo>
                    <a:pt x="4761" y="3095"/>
                  </a:lnTo>
                  <a:lnTo>
                    <a:pt x="4773" y="3095"/>
                  </a:lnTo>
                  <a:lnTo>
                    <a:pt x="4787" y="3093"/>
                  </a:lnTo>
                  <a:lnTo>
                    <a:pt x="4801" y="3093"/>
                  </a:lnTo>
                  <a:lnTo>
                    <a:pt x="4812" y="3093"/>
                  </a:lnTo>
                  <a:lnTo>
                    <a:pt x="4823" y="3093"/>
                  </a:lnTo>
                  <a:lnTo>
                    <a:pt x="4833" y="3093"/>
                  </a:lnTo>
                  <a:lnTo>
                    <a:pt x="4845" y="3093"/>
                  </a:lnTo>
                  <a:lnTo>
                    <a:pt x="4859" y="3093"/>
                  </a:lnTo>
                  <a:lnTo>
                    <a:pt x="4874" y="3092"/>
                  </a:lnTo>
                  <a:lnTo>
                    <a:pt x="4880" y="3092"/>
                  </a:lnTo>
                  <a:lnTo>
                    <a:pt x="4886" y="3092"/>
                  </a:lnTo>
                  <a:lnTo>
                    <a:pt x="4901" y="3092"/>
                  </a:lnTo>
                  <a:lnTo>
                    <a:pt x="4917" y="3092"/>
                  </a:lnTo>
                  <a:lnTo>
                    <a:pt x="4929" y="3092"/>
                  </a:lnTo>
                  <a:lnTo>
                    <a:pt x="4942" y="3091"/>
                  </a:lnTo>
                  <a:lnTo>
                    <a:pt x="4953" y="3091"/>
                  </a:lnTo>
                  <a:lnTo>
                    <a:pt x="4965" y="3091"/>
                  </a:lnTo>
                  <a:lnTo>
                    <a:pt x="4977" y="3091"/>
                  </a:lnTo>
                  <a:lnTo>
                    <a:pt x="4988" y="3091"/>
                  </a:lnTo>
                  <a:lnTo>
                    <a:pt x="4999" y="3090"/>
                  </a:lnTo>
                  <a:lnTo>
                    <a:pt x="5010" y="3090"/>
                  </a:lnTo>
                  <a:lnTo>
                    <a:pt x="5015" y="3090"/>
                  </a:lnTo>
                  <a:lnTo>
                    <a:pt x="5019" y="3090"/>
                  </a:lnTo>
                  <a:lnTo>
                    <a:pt x="5029" y="3090"/>
                  </a:lnTo>
                  <a:lnTo>
                    <a:pt x="5038" y="3090"/>
                  </a:lnTo>
                  <a:lnTo>
                    <a:pt x="5049" y="3090"/>
                  </a:lnTo>
                  <a:lnTo>
                    <a:pt x="5058" y="3089"/>
                  </a:lnTo>
                  <a:lnTo>
                    <a:pt x="5071" y="3089"/>
                  </a:lnTo>
                  <a:lnTo>
                    <a:pt x="5085" y="3089"/>
                  </a:lnTo>
                  <a:lnTo>
                    <a:pt x="5095" y="3089"/>
                  </a:lnTo>
                  <a:lnTo>
                    <a:pt x="5106" y="3088"/>
                  </a:lnTo>
                  <a:lnTo>
                    <a:pt x="5117" y="3088"/>
                  </a:lnTo>
                  <a:lnTo>
                    <a:pt x="5127" y="3088"/>
                  </a:lnTo>
                  <a:lnTo>
                    <a:pt x="5136" y="3088"/>
                  </a:lnTo>
                  <a:lnTo>
                    <a:pt x="5146" y="3088"/>
                  </a:lnTo>
                  <a:lnTo>
                    <a:pt x="5147" y="3088"/>
                  </a:lnTo>
                  <a:lnTo>
                    <a:pt x="5147" y="3088"/>
                  </a:lnTo>
                  <a:lnTo>
                    <a:pt x="5151" y="3087"/>
                  </a:lnTo>
                  <a:lnTo>
                    <a:pt x="5154" y="3087"/>
                  </a:lnTo>
                  <a:lnTo>
                    <a:pt x="5165" y="3087"/>
                  </a:lnTo>
                  <a:lnTo>
                    <a:pt x="5176" y="3087"/>
                  </a:lnTo>
                  <a:lnTo>
                    <a:pt x="5187" y="3087"/>
                  </a:lnTo>
                  <a:lnTo>
                    <a:pt x="5197" y="3086"/>
                  </a:lnTo>
                  <a:lnTo>
                    <a:pt x="5210" y="3086"/>
                  </a:lnTo>
                  <a:lnTo>
                    <a:pt x="5222" y="3086"/>
                  </a:lnTo>
                  <a:lnTo>
                    <a:pt x="5233" y="3086"/>
                  </a:lnTo>
                  <a:lnTo>
                    <a:pt x="5244" y="3085"/>
                  </a:lnTo>
                  <a:lnTo>
                    <a:pt x="5255" y="3085"/>
                  </a:lnTo>
                  <a:lnTo>
                    <a:pt x="5265" y="3085"/>
                  </a:lnTo>
                  <a:lnTo>
                    <a:pt x="5279" y="3084"/>
                  </a:lnTo>
                  <a:lnTo>
                    <a:pt x="5291" y="3084"/>
                  </a:lnTo>
                  <a:lnTo>
                    <a:pt x="5301" y="3084"/>
                  </a:lnTo>
                  <a:lnTo>
                    <a:pt x="5312" y="3084"/>
                  </a:lnTo>
                  <a:lnTo>
                    <a:pt x="5322" y="3083"/>
                  </a:lnTo>
                  <a:lnTo>
                    <a:pt x="5332" y="3083"/>
                  </a:lnTo>
                  <a:lnTo>
                    <a:pt x="5346" y="3083"/>
                  </a:lnTo>
                  <a:lnTo>
                    <a:pt x="5359" y="3082"/>
                  </a:lnTo>
                  <a:lnTo>
                    <a:pt x="5369" y="3082"/>
                  </a:lnTo>
                  <a:lnTo>
                    <a:pt x="5380" y="3082"/>
                  </a:lnTo>
                  <a:lnTo>
                    <a:pt x="5390" y="3081"/>
                  </a:lnTo>
                  <a:lnTo>
                    <a:pt x="5399" y="3081"/>
                  </a:lnTo>
                  <a:lnTo>
                    <a:pt x="5412" y="3081"/>
                  </a:lnTo>
                  <a:lnTo>
                    <a:pt x="5424" y="3080"/>
                  </a:lnTo>
                  <a:lnTo>
                    <a:pt x="5427" y="3080"/>
                  </a:lnTo>
                  <a:lnTo>
                    <a:pt x="5429" y="3080"/>
                  </a:lnTo>
                  <a:lnTo>
                    <a:pt x="5438" y="3080"/>
                  </a:lnTo>
                  <a:lnTo>
                    <a:pt x="5448" y="3080"/>
                  </a:lnTo>
                  <a:lnTo>
                    <a:pt x="5457" y="3079"/>
                  </a:lnTo>
                  <a:lnTo>
                    <a:pt x="5466" y="3079"/>
                  </a:lnTo>
                  <a:lnTo>
                    <a:pt x="5479" y="3079"/>
                  </a:lnTo>
                  <a:lnTo>
                    <a:pt x="5491" y="3078"/>
                  </a:lnTo>
                  <a:lnTo>
                    <a:pt x="5500" y="3078"/>
                  </a:lnTo>
                  <a:lnTo>
                    <a:pt x="5511" y="3078"/>
                  </a:lnTo>
                  <a:lnTo>
                    <a:pt x="5521" y="3077"/>
                  </a:lnTo>
                  <a:lnTo>
                    <a:pt x="5531" y="3077"/>
                  </a:lnTo>
                  <a:lnTo>
                    <a:pt x="5543" y="3077"/>
                  </a:lnTo>
                  <a:lnTo>
                    <a:pt x="5556" y="3076"/>
                  </a:lnTo>
                  <a:lnTo>
                    <a:pt x="5564" y="3076"/>
                  </a:lnTo>
                  <a:lnTo>
                    <a:pt x="5572" y="3076"/>
                  </a:lnTo>
                  <a:lnTo>
                    <a:pt x="5573" y="3076"/>
                  </a:lnTo>
                  <a:lnTo>
                    <a:pt x="5574" y="3076"/>
                  </a:lnTo>
                  <a:lnTo>
                    <a:pt x="5585" y="3075"/>
                  </a:lnTo>
                  <a:lnTo>
                    <a:pt x="5595" y="3075"/>
                  </a:lnTo>
                  <a:lnTo>
                    <a:pt x="5607" y="3075"/>
                  </a:lnTo>
                  <a:lnTo>
                    <a:pt x="5621" y="3074"/>
                  </a:lnTo>
                  <a:lnTo>
                    <a:pt x="5630" y="3074"/>
                  </a:lnTo>
                  <a:lnTo>
                    <a:pt x="5639" y="3073"/>
                  </a:lnTo>
                  <a:lnTo>
                    <a:pt x="5650" y="3073"/>
                  </a:lnTo>
                  <a:lnTo>
                    <a:pt x="5659" y="3073"/>
                  </a:lnTo>
                  <a:lnTo>
                    <a:pt x="5671" y="3072"/>
                  </a:lnTo>
                  <a:lnTo>
                    <a:pt x="5683" y="3072"/>
                  </a:lnTo>
                  <a:lnTo>
                    <a:pt x="5693" y="3071"/>
                  </a:lnTo>
                  <a:lnTo>
                    <a:pt x="5702" y="3071"/>
                  </a:lnTo>
                  <a:lnTo>
                    <a:pt x="5712" y="3071"/>
                  </a:lnTo>
                  <a:lnTo>
                    <a:pt x="5722" y="3070"/>
                  </a:lnTo>
                  <a:lnTo>
                    <a:pt x="5733" y="3070"/>
                  </a:lnTo>
                  <a:lnTo>
                    <a:pt x="5746" y="3069"/>
                  </a:lnTo>
                  <a:lnTo>
                    <a:pt x="5755" y="3069"/>
                  </a:lnTo>
                  <a:lnTo>
                    <a:pt x="5765" y="3068"/>
                  </a:lnTo>
                  <a:lnTo>
                    <a:pt x="5774" y="3068"/>
                  </a:lnTo>
                  <a:lnTo>
                    <a:pt x="5784" y="3068"/>
                  </a:lnTo>
                  <a:lnTo>
                    <a:pt x="5795" y="3067"/>
                  </a:lnTo>
                  <a:lnTo>
                    <a:pt x="5806" y="3067"/>
                  </a:lnTo>
                  <a:lnTo>
                    <a:pt x="5816" y="3066"/>
                  </a:lnTo>
                  <a:lnTo>
                    <a:pt x="5826" y="3066"/>
                  </a:lnTo>
                  <a:lnTo>
                    <a:pt x="5835" y="3065"/>
                  </a:lnTo>
                  <a:lnTo>
                    <a:pt x="5844" y="3065"/>
                  </a:lnTo>
                  <a:lnTo>
                    <a:pt x="5856" y="3065"/>
                  </a:lnTo>
                  <a:lnTo>
                    <a:pt x="5866" y="3064"/>
                  </a:lnTo>
                  <a:lnTo>
                    <a:pt x="5876" y="3064"/>
                  </a:lnTo>
                  <a:lnTo>
                    <a:pt x="5886" y="3063"/>
                  </a:lnTo>
                  <a:lnTo>
                    <a:pt x="5895" y="3063"/>
                  </a:lnTo>
                  <a:lnTo>
                    <a:pt x="5904" y="3062"/>
                  </a:lnTo>
                  <a:lnTo>
                    <a:pt x="5916" y="3062"/>
                  </a:lnTo>
                  <a:lnTo>
                    <a:pt x="5927" y="3061"/>
                  </a:lnTo>
                  <a:lnTo>
                    <a:pt x="5936" y="3061"/>
                  </a:lnTo>
                  <a:lnTo>
                    <a:pt x="5945" y="3059"/>
                  </a:lnTo>
                  <a:lnTo>
                    <a:pt x="5954" y="3059"/>
                  </a:lnTo>
                  <a:lnTo>
                    <a:pt x="5963" y="3059"/>
                  </a:lnTo>
                  <a:lnTo>
                    <a:pt x="5974" y="3058"/>
                  </a:lnTo>
                  <a:lnTo>
                    <a:pt x="5986" y="3057"/>
                  </a:lnTo>
                  <a:lnTo>
                    <a:pt x="5995" y="3057"/>
                  </a:lnTo>
                  <a:lnTo>
                    <a:pt x="6003" y="3057"/>
                  </a:lnTo>
                  <a:lnTo>
                    <a:pt x="6012" y="3056"/>
                  </a:lnTo>
                  <a:lnTo>
                    <a:pt x="6021" y="3056"/>
                  </a:lnTo>
                  <a:lnTo>
                    <a:pt x="6032" y="3055"/>
                  </a:lnTo>
                  <a:lnTo>
                    <a:pt x="6043" y="3054"/>
                  </a:lnTo>
                  <a:lnTo>
                    <a:pt x="6053" y="3054"/>
                  </a:lnTo>
                  <a:lnTo>
                    <a:pt x="6061" y="3054"/>
                  </a:lnTo>
                  <a:lnTo>
                    <a:pt x="6069" y="3053"/>
                  </a:lnTo>
                  <a:lnTo>
                    <a:pt x="6078" y="3053"/>
                  </a:lnTo>
                  <a:lnTo>
                    <a:pt x="6081" y="3053"/>
                  </a:lnTo>
                  <a:lnTo>
                    <a:pt x="6083" y="3052"/>
                  </a:lnTo>
                  <a:lnTo>
                    <a:pt x="6091" y="3052"/>
                  </a:lnTo>
                  <a:lnTo>
                    <a:pt x="6099" y="3052"/>
                  </a:lnTo>
                  <a:lnTo>
                    <a:pt x="6108" y="3051"/>
                  </a:lnTo>
                  <a:lnTo>
                    <a:pt x="6117" y="3051"/>
                  </a:lnTo>
                  <a:lnTo>
                    <a:pt x="6126" y="3050"/>
                  </a:lnTo>
                  <a:lnTo>
                    <a:pt x="6134" y="3050"/>
                  </a:lnTo>
                  <a:lnTo>
                    <a:pt x="6144" y="3049"/>
                  </a:lnTo>
                  <a:lnTo>
                    <a:pt x="6155" y="3048"/>
                  </a:lnTo>
                  <a:lnTo>
                    <a:pt x="6169" y="3047"/>
                  </a:lnTo>
                  <a:lnTo>
                    <a:pt x="6185" y="3047"/>
                  </a:lnTo>
                  <a:lnTo>
                    <a:pt x="6189" y="3046"/>
                  </a:lnTo>
                  <a:lnTo>
                    <a:pt x="6192" y="3046"/>
                  </a:lnTo>
                  <a:lnTo>
                    <a:pt x="6200" y="3046"/>
                  </a:lnTo>
                  <a:lnTo>
                    <a:pt x="6208" y="3045"/>
                  </a:lnTo>
                  <a:lnTo>
                    <a:pt x="6218" y="3045"/>
                  </a:lnTo>
                  <a:lnTo>
                    <a:pt x="6226" y="3044"/>
                  </a:lnTo>
                  <a:lnTo>
                    <a:pt x="6234" y="3044"/>
                  </a:lnTo>
                  <a:lnTo>
                    <a:pt x="6243" y="3043"/>
                  </a:lnTo>
                  <a:lnTo>
                    <a:pt x="6253" y="3042"/>
                  </a:lnTo>
                  <a:lnTo>
                    <a:pt x="6262" y="3042"/>
                  </a:lnTo>
                  <a:lnTo>
                    <a:pt x="6275" y="3041"/>
                  </a:lnTo>
                  <a:lnTo>
                    <a:pt x="6289" y="3040"/>
                  </a:lnTo>
                  <a:lnTo>
                    <a:pt x="6290" y="3040"/>
                  </a:lnTo>
                  <a:lnTo>
                    <a:pt x="6291" y="3040"/>
                  </a:lnTo>
                  <a:lnTo>
                    <a:pt x="6295" y="3040"/>
                  </a:lnTo>
                  <a:lnTo>
                    <a:pt x="6298" y="3040"/>
                  </a:lnTo>
                  <a:lnTo>
                    <a:pt x="6306" y="3039"/>
                  </a:lnTo>
                  <a:lnTo>
                    <a:pt x="6314" y="3038"/>
                  </a:lnTo>
                  <a:lnTo>
                    <a:pt x="6323" y="3038"/>
                  </a:lnTo>
                  <a:lnTo>
                    <a:pt x="6331" y="3037"/>
                  </a:lnTo>
                  <a:lnTo>
                    <a:pt x="6339" y="3037"/>
                  </a:lnTo>
                  <a:lnTo>
                    <a:pt x="6347" y="3036"/>
                  </a:lnTo>
                  <a:lnTo>
                    <a:pt x="6347" y="3036"/>
                  </a:lnTo>
                  <a:lnTo>
                    <a:pt x="6348" y="3036"/>
                  </a:lnTo>
                  <a:lnTo>
                    <a:pt x="6351" y="3036"/>
                  </a:lnTo>
                  <a:lnTo>
                    <a:pt x="6354" y="3036"/>
                  </a:lnTo>
                  <a:lnTo>
                    <a:pt x="6360" y="3035"/>
                  </a:lnTo>
                  <a:lnTo>
                    <a:pt x="6365" y="3035"/>
                  </a:lnTo>
                  <a:lnTo>
                    <a:pt x="6373" y="3034"/>
                  </a:lnTo>
                  <a:lnTo>
                    <a:pt x="6381" y="3034"/>
                  </a:lnTo>
                  <a:lnTo>
                    <a:pt x="6390" y="3033"/>
                  </a:lnTo>
                  <a:lnTo>
                    <a:pt x="6397" y="3033"/>
                  </a:lnTo>
                  <a:lnTo>
                    <a:pt x="6404" y="3032"/>
                  </a:lnTo>
                  <a:lnTo>
                    <a:pt x="6410" y="3032"/>
                  </a:lnTo>
                  <a:lnTo>
                    <a:pt x="6414" y="3031"/>
                  </a:lnTo>
                  <a:lnTo>
                    <a:pt x="6420" y="3031"/>
                  </a:lnTo>
                  <a:lnTo>
                    <a:pt x="6433" y="3030"/>
                  </a:lnTo>
                  <a:lnTo>
                    <a:pt x="6446" y="3029"/>
                  </a:lnTo>
                  <a:lnTo>
                    <a:pt x="6455" y="3028"/>
                  </a:lnTo>
                  <a:lnTo>
                    <a:pt x="6464" y="3028"/>
                  </a:lnTo>
                  <a:lnTo>
                    <a:pt x="6469" y="3027"/>
                  </a:lnTo>
                  <a:lnTo>
                    <a:pt x="6475" y="3027"/>
                  </a:lnTo>
                  <a:lnTo>
                    <a:pt x="6486" y="3026"/>
                  </a:lnTo>
                  <a:lnTo>
                    <a:pt x="6495" y="3024"/>
                  </a:lnTo>
                  <a:lnTo>
                    <a:pt x="6503" y="3024"/>
                  </a:lnTo>
                  <a:lnTo>
                    <a:pt x="6511" y="3023"/>
                  </a:lnTo>
                  <a:lnTo>
                    <a:pt x="6520" y="3022"/>
                  </a:lnTo>
                  <a:lnTo>
                    <a:pt x="6528" y="3022"/>
                  </a:lnTo>
                  <a:lnTo>
                    <a:pt x="6528" y="3022"/>
                  </a:lnTo>
                  <a:lnTo>
                    <a:pt x="6529" y="3021"/>
                  </a:lnTo>
                  <a:lnTo>
                    <a:pt x="6531" y="3021"/>
                  </a:lnTo>
                  <a:lnTo>
                    <a:pt x="6532" y="3021"/>
                  </a:lnTo>
                  <a:lnTo>
                    <a:pt x="6537" y="3021"/>
                  </a:lnTo>
                  <a:lnTo>
                    <a:pt x="6541" y="3020"/>
                  </a:lnTo>
                  <a:lnTo>
                    <a:pt x="6549" y="3020"/>
                  </a:lnTo>
                  <a:lnTo>
                    <a:pt x="6558" y="3019"/>
                  </a:lnTo>
                  <a:lnTo>
                    <a:pt x="6572" y="3018"/>
                  </a:lnTo>
                  <a:lnTo>
                    <a:pt x="6587" y="3017"/>
                  </a:lnTo>
                  <a:lnTo>
                    <a:pt x="6595" y="3016"/>
                  </a:lnTo>
                  <a:lnTo>
                    <a:pt x="6603" y="3015"/>
                  </a:lnTo>
                  <a:lnTo>
                    <a:pt x="6610" y="3014"/>
                  </a:lnTo>
                  <a:lnTo>
                    <a:pt x="6618" y="3014"/>
                  </a:lnTo>
                  <a:lnTo>
                    <a:pt x="6618" y="3014"/>
                  </a:lnTo>
                  <a:lnTo>
                    <a:pt x="6618" y="3014"/>
                  </a:lnTo>
                  <a:lnTo>
                    <a:pt x="6625" y="3013"/>
                  </a:lnTo>
                  <a:lnTo>
                    <a:pt x="6631" y="3013"/>
                  </a:lnTo>
                  <a:lnTo>
                    <a:pt x="6639" y="3012"/>
                  </a:lnTo>
                  <a:lnTo>
                    <a:pt x="6646" y="3011"/>
                  </a:lnTo>
                  <a:lnTo>
                    <a:pt x="6661" y="3010"/>
                  </a:lnTo>
                  <a:lnTo>
                    <a:pt x="6674" y="3008"/>
                  </a:lnTo>
                  <a:lnTo>
                    <a:pt x="6681" y="3008"/>
                  </a:lnTo>
                  <a:lnTo>
                    <a:pt x="6689" y="3007"/>
                  </a:lnTo>
                  <a:lnTo>
                    <a:pt x="6695" y="3007"/>
                  </a:lnTo>
                  <a:lnTo>
                    <a:pt x="6700" y="3006"/>
                  </a:lnTo>
                  <a:lnTo>
                    <a:pt x="6701" y="3006"/>
                  </a:lnTo>
                  <a:lnTo>
                    <a:pt x="6701" y="3006"/>
                  </a:lnTo>
                  <a:lnTo>
                    <a:pt x="6701" y="3006"/>
                  </a:lnTo>
                  <a:lnTo>
                    <a:pt x="6701" y="3006"/>
                  </a:lnTo>
                  <a:lnTo>
                    <a:pt x="6708" y="3005"/>
                  </a:lnTo>
                  <a:lnTo>
                    <a:pt x="6715" y="3004"/>
                  </a:lnTo>
                  <a:lnTo>
                    <a:pt x="6723" y="3004"/>
                  </a:lnTo>
                  <a:lnTo>
                    <a:pt x="6730" y="3003"/>
                  </a:lnTo>
                  <a:lnTo>
                    <a:pt x="6743" y="3002"/>
                  </a:lnTo>
                  <a:lnTo>
                    <a:pt x="6756" y="3000"/>
                  </a:lnTo>
                  <a:lnTo>
                    <a:pt x="6762" y="3000"/>
                  </a:lnTo>
                  <a:lnTo>
                    <a:pt x="6768" y="2999"/>
                  </a:lnTo>
                  <a:lnTo>
                    <a:pt x="6771" y="2999"/>
                  </a:lnTo>
                  <a:lnTo>
                    <a:pt x="6775" y="2998"/>
                  </a:lnTo>
                  <a:lnTo>
                    <a:pt x="6785" y="2997"/>
                  </a:lnTo>
                  <a:lnTo>
                    <a:pt x="6795" y="2996"/>
                  </a:lnTo>
                  <a:lnTo>
                    <a:pt x="6801" y="2995"/>
                  </a:lnTo>
                  <a:lnTo>
                    <a:pt x="6808" y="2994"/>
                  </a:lnTo>
                  <a:lnTo>
                    <a:pt x="6821" y="2993"/>
                  </a:lnTo>
                  <a:lnTo>
                    <a:pt x="6832" y="2992"/>
                  </a:lnTo>
                  <a:lnTo>
                    <a:pt x="6835" y="2990"/>
                  </a:lnTo>
                  <a:lnTo>
                    <a:pt x="6839" y="2990"/>
                  </a:lnTo>
                  <a:lnTo>
                    <a:pt x="6842" y="2990"/>
                  </a:lnTo>
                  <a:lnTo>
                    <a:pt x="6844" y="2989"/>
                  </a:lnTo>
                  <a:lnTo>
                    <a:pt x="6845" y="2989"/>
                  </a:lnTo>
                  <a:lnTo>
                    <a:pt x="6845" y="2989"/>
                  </a:lnTo>
                  <a:lnTo>
                    <a:pt x="6857" y="2988"/>
                  </a:lnTo>
                  <a:lnTo>
                    <a:pt x="6868" y="2986"/>
                  </a:lnTo>
                  <a:lnTo>
                    <a:pt x="6874" y="2985"/>
                  </a:lnTo>
                  <a:lnTo>
                    <a:pt x="6880" y="2985"/>
                  </a:lnTo>
                  <a:lnTo>
                    <a:pt x="6888" y="2984"/>
                  </a:lnTo>
                  <a:lnTo>
                    <a:pt x="6895" y="2983"/>
                  </a:lnTo>
                  <a:lnTo>
                    <a:pt x="6899" y="2982"/>
                  </a:lnTo>
                  <a:lnTo>
                    <a:pt x="6903" y="2982"/>
                  </a:lnTo>
                  <a:lnTo>
                    <a:pt x="6909" y="2981"/>
                  </a:lnTo>
                  <a:lnTo>
                    <a:pt x="6914" y="2980"/>
                  </a:lnTo>
                  <a:lnTo>
                    <a:pt x="6926" y="2979"/>
                  </a:lnTo>
                  <a:lnTo>
                    <a:pt x="6936" y="2977"/>
                  </a:lnTo>
                  <a:lnTo>
                    <a:pt x="6941" y="2976"/>
                  </a:lnTo>
                  <a:lnTo>
                    <a:pt x="6947" y="2976"/>
                  </a:lnTo>
                  <a:lnTo>
                    <a:pt x="6948" y="2975"/>
                  </a:lnTo>
                  <a:lnTo>
                    <a:pt x="6949" y="2975"/>
                  </a:lnTo>
                  <a:lnTo>
                    <a:pt x="6950" y="2975"/>
                  </a:lnTo>
                  <a:lnTo>
                    <a:pt x="6953" y="2975"/>
                  </a:lnTo>
                  <a:lnTo>
                    <a:pt x="6953" y="2975"/>
                  </a:lnTo>
                  <a:lnTo>
                    <a:pt x="6954" y="2975"/>
                  </a:lnTo>
                  <a:lnTo>
                    <a:pt x="6961" y="2974"/>
                  </a:lnTo>
                  <a:lnTo>
                    <a:pt x="6968" y="2973"/>
                  </a:lnTo>
                  <a:lnTo>
                    <a:pt x="6973" y="2972"/>
                  </a:lnTo>
                  <a:lnTo>
                    <a:pt x="6978" y="2971"/>
                  </a:lnTo>
                  <a:lnTo>
                    <a:pt x="6989" y="2969"/>
                  </a:lnTo>
                  <a:lnTo>
                    <a:pt x="6998" y="2968"/>
                  </a:lnTo>
                  <a:lnTo>
                    <a:pt x="6998" y="2968"/>
                  </a:lnTo>
                  <a:lnTo>
                    <a:pt x="6998" y="2968"/>
                  </a:lnTo>
                  <a:lnTo>
                    <a:pt x="7001" y="2968"/>
                  </a:lnTo>
                  <a:lnTo>
                    <a:pt x="7003" y="2967"/>
                  </a:lnTo>
                  <a:lnTo>
                    <a:pt x="7005" y="2967"/>
                  </a:lnTo>
                  <a:lnTo>
                    <a:pt x="7008" y="2966"/>
                  </a:lnTo>
                  <a:lnTo>
                    <a:pt x="7017" y="2965"/>
                  </a:lnTo>
                  <a:lnTo>
                    <a:pt x="7027" y="2963"/>
                  </a:lnTo>
                  <a:lnTo>
                    <a:pt x="7032" y="2962"/>
                  </a:lnTo>
                  <a:lnTo>
                    <a:pt x="7036" y="2961"/>
                  </a:lnTo>
                  <a:lnTo>
                    <a:pt x="7041" y="2961"/>
                  </a:lnTo>
                  <a:lnTo>
                    <a:pt x="7045" y="2960"/>
                  </a:lnTo>
                  <a:lnTo>
                    <a:pt x="7046" y="2960"/>
                  </a:lnTo>
                  <a:lnTo>
                    <a:pt x="7047" y="2960"/>
                  </a:lnTo>
                  <a:lnTo>
                    <a:pt x="7048" y="2959"/>
                  </a:lnTo>
                  <a:lnTo>
                    <a:pt x="7050" y="2959"/>
                  </a:lnTo>
                  <a:lnTo>
                    <a:pt x="7051" y="2959"/>
                  </a:lnTo>
                  <a:lnTo>
                    <a:pt x="7054" y="2958"/>
                  </a:lnTo>
                  <a:lnTo>
                    <a:pt x="7058" y="2958"/>
                  </a:lnTo>
                  <a:lnTo>
                    <a:pt x="7063" y="2956"/>
                  </a:lnTo>
                  <a:lnTo>
                    <a:pt x="7071" y="2954"/>
                  </a:lnTo>
                  <a:lnTo>
                    <a:pt x="7079" y="2953"/>
                  </a:lnTo>
                  <a:lnTo>
                    <a:pt x="7082" y="2952"/>
                  </a:lnTo>
                  <a:lnTo>
                    <a:pt x="7087" y="2951"/>
                  </a:lnTo>
                  <a:lnTo>
                    <a:pt x="7089" y="2951"/>
                  </a:lnTo>
                  <a:lnTo>
                    <a:pt x="7090" y="2950"/>
                  </a:lnTo>
                  <a:lnTo>
                    <a:pt x="7097" y="2949"/>
                  </a:lnTo>
                  <a:lnTo>
                    <a:pt x="7103" y="2948"/>
                  </a:lnTo>
                  <a:lnTo>
                    <a:pt x="7107" y="2947"/>
                  </a:lnTo>
                  <a:lnTo>
                    <a:pt x="7111" y="2946"/>
                  </a:lnTo>
                  <a:lnTo>
                    <a:pt x="7116" y="2945"/>
                  </a:lnTo>
                  <a:lnTo>
                    <a:pt x="7123" y="2943"/>
                  </a:lnTo>
                  <a:lnTo>
                    <a:pt x="7124" y="2943"/>
                  </a:lnTo>
                  <a:lnTo>
                    <a:pt x="7126" y="2943"/>
                  </a:lnTo>
                  <a:lnTo>
                    <a:pt x="7127" y="2942"/>
                  </a:lnTo>
                  <a:lnTo>
                    <a:pt x="7128" y="2942"/>
                  </a:lnTo>
                  <a:lnTo>
                    <a:pt x="7130" y="2941"/>
                  </a:lnTo>
                  <a:lnTo>
                    <a:pt x="7133" y="2941"/>
                  </a:lnTo>
                  <a:lnTo>
                    <a:pt x="7139" y="2939"/>
                  </a:lnTo>
                  <a:lnTo>
                    <a:pt x="7145" y="2938"/>
                  </a:lnTo>
                  <a:lnTo>
                    <a:pt x="7149" y="2937"/>
                  </a:lnTo>
                  <a:lnTo>
                    <a:pt x="7152" y="2936"/>
                  </a:lnTo>
                  <a:lnTo>
                    <a:pt x="7156" y="2935"/>
                  </a:lnTo>
                  <a:lnTo>
                    <a:pt x="7159" y="2934"/>
                  </a:lnTo>
                  <a:lnTo>
                    <a:pt x="7161" y="2934"/>
                  </a:lnTo>
                  <a:lnTo>
                    <a:pt x="7162" y="2933"/>
                  </a:lnTo>
                  <a:lnTo>
                    <a:pt x="7164" y="2933"/>
                  </a:lnTo>
                  <a:lnTo>
                    <a:pt x="7165" y="2933"/>
                  </a:lnTo>
                  <a:lnTo>
                    <a:pt x="7168" y="2932"/>
                  </a:lnTo>
                  <a:lnTo>
                    <a:pt x="7171" y="2931"/>
                  </a:lnTo>
                  <a:lnTo>
                    <a:pt x="7176" y="2929"/>
                  </a:lnTo>
                  <a:lnTo>
                    <a:pt x="7182" y="2928"/>
                  </a:lnTo>
                  <a:lnTo>
                    <a:pt x="7184" y="2927"/>
                  </a:lnTo>
                  <a:lnTo>
                    <a:pt x="7188" y="2926"/>
                  </a:lnTo>
                  <a:lnTo>
                    <a:pt x="7189" y="2926"/>
                  </a:lnTo>
                  <a:lnTo>
                    <a:pt x="7189" y="2925"/>
                  </a:lnTo>
                  <a:lnTo>
                    <a:pt x="7190" y="2925"/>
                  </a:lnTo>
                  <a:lnTo>
                    <a:pt x="7190" y="2925"/>
                  </a:lnTo>
                  <a:lnTo>
                    <a:pt x="7194" y="2924"/>
                  </a:lnTo>
                  <a:lnTo>
                    <a:pt x="7198" y="2921"/>
                  </a:lnTo>
                  <a:lnTo>
                    <a:pt x="7200" y="2920"/>
                  </a:lnTo>
                  <a:lnTo>
                    <a:pt x="7203" y="2919"/>
                  </a:lnTo>
                  <a:lnTo>
                    <a:pt x="7207" y="2918"/>
                  </a:lnTo>
                  <a:lnTo>
                    <a:pt x="7211" y="2916"/>
                  </a:lnTo>
                  <a:lnTo>
                    <a:pt x="7213" y="2916"/>
                  </a:lnTo>
                  <a:lnTo>
                    <a:pt x="7214" y="2915"/>
                  </a:lnTo>
                  <a:lnTo>
                    <a:pt x="7215" y="2915"/>
                  </a:lnTo>
                  <a:lnTo>
                    <a:pt x="7216" y="2914"/>
                  </a:lnTo>
                  <a:lnTo>
                    <a:pt x="7219" y="2913"/>
                  </a:lnTo>
                  <a:lnTo>
                    <a:pt x="7224" y="2911"/>
                  </a:lnTo>
                  <a:lnTo>
                    <a:pt x="7226" y="2910"/>
                  </a:lnTo>
                  <a:lnTo>
                    <a:pt x="7228" y="2909"/>
                  </a:lnTo>
                  <a:lnTo>
                    <a:pt x="7231" y="2907"/>
                  </a:lnTo>
                  <a:lnTo>
                    <a:pt x="7233" y="2906"/>
                  </a:lnTo>
                  <a:lnTo>
                    <a:pt x="7234" y="2906"/>
                  </a:lnTo>
                  <a:lnTo>
                    <a:pt x="7234" y="2905"/>
                  </a:lnTo>
                  <a:lnTo>
                    <a:pt x="7235" y="2905"/>
                  </a:lnTo>
                  <a:lnTo>
                    <a:pt x="7235" y="2905"/>
                  </a:lnTo>
                  <a:lnTo>
                    <a:pt x="7236" y="2905"/>
                  </a:lnTo>
                  <a:lnTo>
                    <a:pt x="7236" y="2904"/>
                  </a:lnTo>
                  <a:lnTo>
                    <a:pt x="7236" y="2904"/>
                  </a:lnTo>
                  <a:lnTo>
                    <a:pt x="7237" y="2904"/>
                  </a:lnTo>
                  <a:lnTo>
                    <a:pt x="7239" y="2902"/>
                  </a:lnTo>
                  <a:lnTo>
                    <a:pt x="7242" y="2900"/>
                  </a:lnTo>
                  <a:lnTo>
                    <a:pt x="7243" y="2899"/>
                  </a:lnTo>
                  <a:lnTo>
                    <a:pt x="7244" y="2898"/>
                  </a:lnTo>
                  <a:lnTo>
                    <a:pt x="7245" y="2897"/>
                  </a:lnTo>
                  <a:lnTo>
                    <a:pt x="7246" y="2897"/>
                  </a:lnTo>
                  <a:lnTo>
                    <a:pt x="7247" y="2896"/>
                  </a:lnTo>
                  <a:lnTo>
                    <a:pt x="7248" y="2895"/>
                  </a:lnTo>
                  <a:lnTo>
                    <a:pt x="7248" y="2895"/>
                  </a:lnTo>
                  <a:lnTo>
                    <a:pt x="7248" y="2895"/>
                  </a:lnTo>
                  <a:lnTo>
                    <a:pt x="7249" y="2894"/>
                  </a:lnTo>
                  <a:lnTo>
                    <a:pt x="7250" y="2893"/>
                  </a:lnTo>
                  <a:lnTo>
                    <a:pt x="7252" y="2891"/>
                  </a:lnTo>
                  <a:lnTo>
                    <a:pt x="7253" y="2890"/>
                  </a:lnTo>
                  <a:lnTo>
                    <a:pt x="7253" y="2888"/>
                  </a:lnTo>
                  <a:lnTo>
                    <a:pt x="7255" y="2887"/>
                  </a:lnTo>
                  <a:lnTo>
                    <a:pt x="7255" y="2886"/>
                  </a:lnTo>
                  <a:lnTo>
                    <a:pt x="7255" y="2886"/>
                  </a:lnTo>
                  <a:lnTo>
                    <a:pt x="8147" y="1196"/>
                  </a:lnTo>
                  <a:lnTo>
                    <a:pt x="8152" y="1186"/>
                  </a:lnTo>
                  <a:lnTo>
                    <a:pt x="8158" y="1174"/>
                  </a:lnTo>
                  <a:lnTo>
                    <a:pt x="8164" y="1164"/>
                  </a:lnTo>
                  <a:lnTo>
                    <a:pt x="8169" y="1154"/>
                  </a:lnTo>
                  <a:lnTo>
                    <a:pt x="8228" y="1044"/>
                  </a:lnTo>
                  <a:lnTo>
                    <a:pt x="8246" y="1007"/>
                  </a:lnTo>
                  <a:lnTo>
                    <a:pt x="8266" y="971"/>
                  </a:lnTo>
                  <a:lnTo>
                    <a:pt x="8284" y="935"/>
                  </a:lnTo>
                  <a:lnTo>
                    <a:pt x="8304" y="899"/>
                  </a:lnTo>
                  <a:lnTo>
                    <a:pt x="8322" y="864"/>
                  </a:lnTo>
                  <a:lnTo>
                    <a:pt x="8341" y="828"/>
                  </a:lnTo>
                  <a:lnTo>
                    <a:pt x="8359" y="793"/>
                  </a:lnTo>
                  <a:lnTo>
                    <a:pt x="8378" y="758"/>
                  </a:lnTo>
                  <a:lnTo>
                    <a:pt x="8420" y="679"/>
                  </a:lnTo>
                  <a:lnTo>
                    <a:pt x="8438" y="645"/>
                  </a:lnTo>
                  <a:lnTo>
                    <a:pt x="8455" y="612"/>
                  </a:lnTo>
                  <a:lnTo>
                    <a:pt x="8473" y="579"/>
                  </a:lnTo>
                  <a:lnTo>
                    <a:pt x="8489" y="546"/>
                  </a:lnTo>
                  <a:lnTo>
                    <a:pt x="8507" y="514"/>
                  </a:lnTo>
                  <a:lnTo>
                    <a:pt x="8524" y="481"/>
                  </a:lnTo>
                  <a:lnTo>
                    <a:pt x="8541" y="449"/>
                  </a:lnTo>
                  <a:lnTo>
                    <a:pt x="8557" y="417"/>
                  </a:lnTo>
                  <a:lnTo>
                    <a:pt x="8603" y="332"/>
                  </a:lnTo>
                  <a:lnTo>
                    <a:pt x="8605" y="328"/>
                  </a:lnTo>
                  <a:lnTo>
                    <a:pt x="8606" y="325"/>
                  </a:lnTo>
                  <a:lnTo>
                    <a:pt x="8606" y="319"/>
                  </a:lnTo>
                  <a:lnTo>
                    <a:pt x="8606" y="315"/>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0" name="Freeform 6">
              <a:extLst>
                <a:ext uri="{FF2B5EF4-FFF2-40B4-BE49-F238E27FC236}">
                  <a16:creationId xmlns:a16="http://schemas.microsoft.com/office/drawing/2014/main" id="{9C88F10C-7E6F-464F-9502-3370946FCD7A}"/>
                </a:ext>
              </a:extLst>
            </p:cNvPr>
            <p:cNvSpPr>
              <a:spLocks/>
            </p:cNvSpPr>
            <p:nvPr/>
          </p:nvSpPr>
          <p:spPr bwMode="auto">
            <a:xfrm>
              <a:off x="4957763" y="3714116"/>
              <a:ext cx="2276475" cy="168275"/>
            </a:xfrm>
            <a:custGeom>
              <a:avLst/>
              <a:gdLst>
                <a:gd name="T0" fmla="*/ 8576 w 8606"/>
                <a:gd name="T1" fmla="*/ 357 h 638"/>
                <a:gd name="T2" fmla="*/ 8451 w 8606"/>
                <a:gd name="T3" fmla="*/ 404 h 638"/>
                <a:gd name="T4" fmla="*/ 8238 w 8606"/>
                <a:gd name="T5" fmla="*/ 448 h 638"/>
                <a:gd name="T6" fmla="*/ 7944 w 8606"/>
                <a:gd name="T7" fmla="*/ 489 h 638"/>
                <a:gd name="T8" fmla="*/ 7575 w 8606"/>
                <a:gd name="T9" fmla="*/ 526 h 638"/>
                <a:gd name="T10" fmla="*/ 7140 w 8606"/>
                <a:gd name="T11" fmla="*/ 558 h 638"/>
                <a:gd name="T12" fmla="*/ 6646 w 8606"/>
                <a:gd name="T13" fmla="*/ 586 h 638"/>
                <a:gd name="T14" fmla="*/ 6101 w 8606"/>
                <a:gd name="T15" fmla="*/ 609 h 638"/>
                <a:gd name="T16" fmla="*/ 5511 w 8606"/>
                <a:gd name="T17" fmla="*/ 625 h 638"/>
                <a:gd name="T18" fmla="*/ 4884 w 8606"/>
                <a:gd name="T19" fmla="*/ 635 h 638"/>
                <a:gd name="T20" fmla="*/ 4228 w 8606"/>
                <a:gd name="T21" fmla="*/ 638 h 638"/>
                <a:gd name="T22" fmla="*/ 3574 w 8606"/>
                <a:gd name="T23" fmla="*/ 634 h 638"/>
                <a:gd name="T24" fmla="*/ 2952 w 8606"/>
                <a:gd name="T25" fmla="*/ 622 h 638"/>
                <a:gd name="T26" fmla="*/ 2370 w 8606"/>
                <a:gd name="T27" fmla="*/ 604 h 638"/>
                <a:gd name="T28" fmla="*/ 1835 w 8606"/>
                <a:gd name="T29" fmla="*/ 580 h 638"/>
                <a:gd name="T30" fmla="*/ 1355 w 8606"/>
                <a:gd name="T31" fmla="*/ 551 h 638"/>
                <a:gd name="T32" fmla="*/ 935 w 8606"/>
                <a:gd name="T33" fmla="*/ 517 h 638"/>
                <a:gd name="T34" fmla="*/ 585 w 8606"/>
                <a:gd name="T35" fmla="*/ 479 h 638"/>
                <a:gd name="T36" fmla="*/ 309 w 8606"/>
                <a:gd name="T37" fmla="*/ 438 h 638"/>
                <a:gd name="T38" fmla="*/ 117 w 8606"/>
                <a:gd name="T39" fmla="*/ 394 h 638"/>
                <a:gd name="T40" fmla="*/ 15 w 8606"/>
                <a:gd name="T41" fmla="*/ 346 h 638"/>
                <a:gd name="T42" fmla="*/ 9 w 8606"/>
                <a:gd name="T43" fmla="*/ 297 h 638"/>
                <a:gd name="T44" fmla="*/ 103 w 8606"/>
                <a:gd name="T45" fmla="*/ 249 h 638"/>
                <a:gd name="T46" fmla="*/ 288 w 8606"/>
                <a:gd name="T47" fmla="*/ 204 h 638"/>
                <a:gd name="T48" fmla="*/ 556 w 8606"/>
                <a:gd name="T49" fmla="*/ 162 h 638"/>
                <a:gd name="T50" fmla="*/ 900 w 8606"/>
                <a:gd name="T51" fmla="*/ 124 h 638"/>
                <a:gd name="T52" fmla="*/ 1313 w 8606"/>
                <a:gd name="T53" fmla="*/ 90 h 638"/>
                <a:gd name="T54" fmla="*/ 1789 w 8606"/>
                <a:gd name="T55" fmla="*/ 60 h 638"/>
                <a:gd name="T56" fmla="*/ 2318 w 8606"/>
                <a:gd name="T57" fmla="*/ 36 h 638"/>
                <a:gd name="T58" fmla="*/ 2894 w 8606"/>
                <a:gd name="T59" fmla="*/ 18 h 638"/>
                <a:gd name="T60" fmla="*/ 3510 w 8606"/>
                <a:gd name="T61" fmla="*/ 5 h 638"/>
                <a:gd name="T62" fmla="*/ 4156 w 8606"/>
                <a:gd name="T63" fmla="*/ 0 h 638"/>
                <a:gd name="T64" fmla="*/ 4818 w 8606"/>
                <a:gd name="T65" fmla="*/ 2 h 638"/>
                <a:gd name="T66" fmla="*/ 5451 w 8606"/>
                <a:gd name="T67" fmla="*/ 11 h 638"/>
                <a:gd name="T68" fmla="*/ 6046 w 8606"/>
                <a:gd name="T69" fmla="*/ 27 h 638"/>
                <a:gd name="T70" fmla="*/ 6598 w 8606"/>
                <a:gd name="T71" fmla="*/ 48 h 638"/>
                <a:gd name="T72" fmla="*/ 7098 w 8606"/>
                <a:gd name="T73" fmla="*/ 76 h 638"/>
                <a:gd name="T74" fmla="*/ 7538 w 8606"/>
                <a:gd name="T75" fmla="*/ 108 h 638"/>
                <a:gd name="T76" fmla="*/ 7913 w 8606"/>
                <a:gd name="T77" fmla="*/ 145 h 638"/>
                <a:gd name="T78" fmla="*/ 8214 w 8606"/>
                <a:gd name="T79" fmla="*/ 185 h 638"/>
                <a:gd name="T80" fmla="*/ 8435 w 8606"/>
                <a:gd name="T81" fmla="*/ 230 h 638"/>
                <a:gd name="T82" fmla="*/ 8568 w 8606"/>
                <a:gd name="T83" fmla="*/ 276 h 638"/>
                <a:gd name="T84" fmla="*/ 8606 w 8606"/>
                <a:gd name="T85" fmla="*/ 325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606" h="638">
                  <a:moveTo>
                    <a:pt x="8606" y="325"/>
                  </a:moveTo>
                  <a:lnTo>
                    <a:pt x="8597" y="341"/>
                  </a:lnTo>
                  <a:lnTo>
                    <a:pt x="8576" y="357"/>
                  </a:lnTo>
                  <a:lnTo>
                    <a:pt x="8545" y="373"/>
                  </a:lnTo>
                  <a:lnTo>
                    <a:pt x="8503" y="388"/>
                  </a:lnTo>
                  <a:lnTo>
                    <a:pt x="8451" y="404"/>
                  </a:lnTo>
                  <a:lnTo>
                    <a:pt x="8389" y="419"/>
                  </a:lnTo>
                  <a:lnTo>
                    <a:pt x="8318" y="434"/>
                  </a:lnTo>
                  <a:lnTo>
                    <a:pt x="8238" y="448"/>
                  </a:lnTo>
                  <a:lnTo>
                    <a:pt x="8149" y="463"/>
                  </a:lnTo>
                  <a:lnTo>
                    <a:pt x="8050" y="476"/>
                  </a:lnTo>
                  <a:lnTo>
                    <a:pt x="7944" y="489"/>
                  </a:lnTo>
                  <a:lnTo>
                    <a:pt x="7829" y="502"/>
                  </a:lnTo>
                  <a:lnTo>
                    <a:pt x="7706" y="514"/>
                  </a:lnTo>
                  <a:lnTo>
                    <a:pt x="7575" y="526"/>
                  </a:lnTo>
                  <a:lnTo>
                    <a:pt x="7437" y="538"/>
                  </a:lnTo>
                  <a:lnTo>
                    <a:pt x="7293" y="548"/>
                  </a:lnTo>
                  <a:lnTo>
                    <a:pt x="7140" y="558"/>
                  </a:lnTo>
                  <a:lnTo>
                    <a:pt x="6982" y="569"/>
                  </a:lnTo>
                  <a:lnTo>
                    <a:pt x="6817" y="578"/>
                  </a:lnTo>
                  <a:lnTo>
                    <a:pt x="6646" y="586"/>
                  </a:lnTo>
                  <a:lnTo>
                    <a:pt x="6470" y="594"/>
                  </a:lnTo>
                  <a:lnTo>
                    <a:pt x="6288" y="602"/>
                  </a:lnTo>
                  <a:lnTo>
                    <a:pt x="6101" y="609"/>
                  </a:lnTo>
                  <a:lnTo>
                    <a:pt x="5908" y="615"/>
                  </a:lnTo>
                  <a:lnTo>
                    <a:pt x="5712" y="620"/>
                  </a:lnTo>
                  <a:lnTo>
                    <a:pt x="5511" y="625"/>
                  </a:lnTo>
                  <a:lnTo>
                    <a:pt x="5305" y="629"/>
                  </a:lnTo>
                  <a:lnTo>
                    <a:pt x="5096" y="633"/>
                  </a:lnTo>
                  <a:lnTo>
                    <a:pt x="4884" y="635"/>
                  </a:lnTo>
                  <a:lnTo>
                    <a:pt x="4668" y="637"/>
                  </a:lnTo>
                  <a:lnTo>
                    <a:pt x="4450" y="638"/>
                  </a:lnTo>
                  <a:lnTo>
                    <a:pt x="4228" y="638"/>
                  </a:lnTo>
                  <a:lnTo>
                    <a:pt x="4007" y="637"/>
                  </a:lnTo>
                  <a:lnTo>
                    <a:pt x="3788" y="636"/>
                  </a:lnTo>
                  <a:lnTo>
                    <a:pt x="3574" y="634"/>
                  </a:lnTo>
                  <a:lnTo>
                    <a:pt x="3362" y="630"/>
                  </a:lnTo>
                  <a:lnTo>
                    <a:pt x="3155" y="626"/>
                  </a:lnTo>
                  <a:lnTo>
                    <a:pt x="2952" y="622"/>
                  </a:lnTo>
                  <a:lnTo>
                    <a:pt x="2753" y="617"/>
                  </a:lnTo>
                  <a:lnTo>
                    <a:pt x="2560" y="611"/>
                  </a:lnTo>
                  <a:lnTo>
                    <a:pt x="2370" y="604"/>
                  </a:lnTo>
                  <a:lnTo>
                    <a:pt x="2186" y="596"/>
                  </a:lnTo>
                  <a:lnTo>
                    <a:pt x="2008" y="589"/>
                  </a:lnTo>
                  <a:lnTo>
                    <a:pt x="1835" y="580"/>
                  </a:lnTo>
                  <a:lnTo>
                    <a:pt x="1669" y="571"/>
                  </a:lnTo>
                  <a:lnTo>
                    <a:pt x="1508" y="561"/>
                  </a:lnTo>
                  <a:lnTo>
                    <a:pt x="1355" y="551"/>
                  </a:lnTo>
                  <a:lnTo>
                    <a:pt x="1207" y="541"/>
                  </a:lnTo>
                  <a:lnTo>
                    <a:pt x="1068" y="530"/>
                  </a:lnTo>
                  <a:lnTo>
                    <a:pt x="935" y="517"/>
                  </a:lnTo>
                  <a:lnTo>
                    <a:pt x="810" y="505"/>
                  </a:lnTo>
                  <a:lnTo>
                    <a:pt x="693" y="492"/>
                  </a:lnTo>
                  <a:lnTo>
                    <a:pt x="585" y="479"/>
                  </a:lnTo>
                  <a:lnTo>
                    <a:pt x="484" y="466"/>
                  </a:lnTo>
                  <a:lnTo>
                    <a:pt x="392" y="452"/>
                  </a:lnTo>
                  <a:lnTo>
                    <a:pt x="309" y="438"/>
                  </a:lnTo>
                  <a:lnTo>
                    <a:pt x="235" y="423"/>
                  </a:lnTo>
                  <a:lnTo>
                    <a:pt x="171" y="408"/>
                  </a:lnTo>
                  <a:lnTo>
                    <a:pt x="117" y="394"/>
                  </a:lnTo>
                  <a:lnTo>
                    <a:pt x="72" y="378"/>
                  </a:lnTo>
                  <a:lnTo>
                    <a:pt x="38" y="362"/>
                  </a:lnTo>
                  <a:lnTo>
                    <a:pt x="15" y="346"/>
                  </a:lnTo>
                  <a:lnTo>
                    <a:pt x="2" y="330"/>
                  </a:lnTo>
                  <a:lnTo>
                    <a:pt x="0" y="313"/>
                  </a:lnTo>
                  <a:lnTo>
                    <a:pt x="9" y="297"/>
                  </a:lnTo>
                  <a:lnTo>
                    <a:pt x="30" y="280"/>
                  </a:lnTo>
                  <a:lnTo>
                    <a:pt x="61" y="265"/>
                  </a:lnTo>
                  <a:lnTo>
                    <a:pt x="103" y="249"/>
                  </a:lnTo>
                  <a:lnTo>
                    <a:pt x="155" y="234"/>
                  </a:lnTo>
                  <a:lnTo>
                    <a:pt x="217" y="218"/>
                  </a:lnTo>
                  <a:lnTo>
                    <a:pt x="288" y="204"/>
                  </a:lnTo>
                  <a:lnTo>
                    <a:pt x="368" y="190"/>
                  </a:lnTo>
                  <a:lnTo>
                    <a:pt x="457" y="175"/>
                  </a:lnTo>
                  <a:lnTo>
                    <a:pt x="556" y="162"/>
                  </a:lnTo>
                  <a:lnTo>
                    <a:pt x="662" y="148"/>
                  </a:lnTo>
                  <a:lnTo>
                    <a:pt x="777" y="136"/>
                  </a:lnTo>
                  <a:lnTo>
                    <a:pt x="900" y="124"/>
                  </a:lnTo>
                  <a:lnTo>
                    <a:pt x="1031" y="111"/>
                  </a:lnTo>
                  <a:lnTo>
                    <a:pt x="1169" y="100"/>
                  </a:lnTo>
                  <a:lnTo>
                    <a:pt x="1313" y="90"/>
                  </a:lnTo>
                  <a:lnTo>
                    <a:pt x="1466" y="79"/>
                  </a:lnTo>
                  <a:lnTo>
                    <a:pt x="1624" y="69"/>
                  </a:lnTo>
                  <a:lnTo>
                    <a:pt x="1789" y="60"/>
                  </a:lnTo>
                  <a:lnTo>
                    <a:pt x="1960" y="52"/>
                  </a:lnTo>
                  <a:lnTo>
                    <a:pt x="2136" y="43"/>
                  </a:lnTo>
                  <a:lnTo>
                    <a:pt x="2318" y="36"/>
                  </a:lnTo>
                  <a:lnTo>
                    <a:pt x="2505" y="29"/>
                  </a:lnTo>
                  <a:lnTo>
                    <a:pt x="2698" y="23"/>
                  </a:lnTo>
                  <a:lnTo>
                    <a:pt x="2894" y="18"/>
                  </a:lnTo>
                  <a:lnTo>
                    <a:pt x="3095" y="12"/>
                  </a:lnTo>
                  <a:lnTo>
                    <a:pt x="3301" y="8"/>
                  </a:lnTo>
                  <a:lnTo>
                    <a:pt x="3510" y="5"/>
                  </a:lnTo>
                  <a:lnTo>
                    <a:pt x="3722" y="3"/>
                  </a:lnTo>
                  <a:lnTo>
                    <a:pt x="3938" y="1"/>
                  </a:lnTo>
                  <a:lnTo>
                    <a:pt x="4156" y="0"/>
                  </a:lnTo>
                  <a:lnTo>
                    <a:pt x="4378" y="0"/>
                  </a:lnTo>
                  <a:lnTo>
                    <a:pt x="4599" y="1"/>
                  </a:lnTo>
                  <a:lnTo>
                    <a:pt x="4818" y="2"/>
                  </a:lnTo>
                  <a:lnTo>
                    <a:pt x="5032" y="4"/>
                  </a:lnTo>
                  <a:lnTo>
                    <a:pt x="5244" y="7"/>
                  </a:lnTo>
                  <a:lnTo>
                    <a:pt x="5451" y="11"/>
                  </a:lnTo>
                  <a:lnTo>
                    <a:pt x="5654" y="15"/>
                  </a:lnTo>
                  <a:lnTo>
                    <a:pt x="5853" y="21"/>
                  </a:lnTo>
                  <a:lnTo>
                    <a:pt x="6046" y="27"/>
                  </a:lnTo>
                  <a:lnTo>
                    <a:pt x="6236" y="34"/>
                  </a:lnTo>
                  <a:lnTo>
                    <a:pt x="6420" y="41"/>
                  </a:lnTo>
                  <a:lnTo>
                    <a:pt x="6598" y="48"/>
                  </a:lnTo>
                  <a:lnTo>
                    <a:pt x="6771" y="58"/>
                  </a:lnTo>
                  <a:lnTo>
                    <a:pt x="6937" y="67"/>
                  </a:lnTo>
                  <a:lnTo>
                    <a:pt x="7098" y="76"/>
                  </a:lnTo>
                  <a:lnTo>
                    <a:pt x="7251" y="87"/>
                  </a:lnTo>
                  <a:lnTo>
                    <a:pt x="7399" y="97"/>
                  </a:lnTo>
                  <a:lnTo>
                    <a:pt x="7538" y="108"/>
                  </a:lnTo>
                  <a:lnTo>
                    <a:pt x="7671" y="121"/>
                  </a:lnTo>
                  <a:lnTo>
                    <a:pt x="7796" y="133"/>
                  </a:lnTo>
                  <a:lnTo>
                    <a:pt x="7913" y="145"/>
                  </a:lnTo>
                  <a:lnTo>
                    <a:pt x="8021" y="159"/>
                  </a:lnTo>
                  <a:lnTo>
                    <a:pt x="8122" y="172"/>
                  </a:lnTo>
                  <a:lnTo>
                    <a:pt x="8214" y="185"/>
                  </a:lnTo>
                  <a:lnTo>
                    <a:pt x="8297" y="200"/>
                  </a:lnTo>
                  <a:lnTo>
                    <a:pt x="8371" y="214"/>
                  </a:lnTo>
                  <a:lnTo>
                    <a:pt x="8435" y="230"/>
                  </a:lnTo>
                  <a:lnTo>
                    <a:pt x="8489" y="244"/>
                  </a:lnTo>
                  <a:lnTo>
                    <a:pt x="8534" y="260"/>
                  </a:lnTo>
                  <a:lnTo>
                    <a:pt x="8568" y="276"/>
                  </a:lnTo>
                  <a:lnTo>
                    <a:pt x="8591" y="292"/>
                  </a:lnTo>
                  <a:lnTo>
                    <a:pt x="8604" y="308"/>
                  </a:lnTo>
                  <a:lnTo>
                    <a:pt x="8606" y="325"/>
                  </a:lnTo>
                  <a:close/>
                </a:path>
              </a:pathLst>
            </a:custGeom>
            <a:solidFill>
              <a:srgbClr val="B4102A"/>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1" name="Freeform 7">
              <a:extLst>
                <a:ext uri="{FF2B5EF4-FFF2-40B4-BE49-F238E27FC236}">
                  <a16:creationId xmlns:a16="http://schemas.microsoft.com/office/drawing/2014/main" id="{98225735-F79F-3C44-AEBC-75ABEF12CF61}"/>
                </a:ext>
              </a:extLst>
            </p:cNvPr>
            <p:cNvSpPr>
              <a:spLocks/>
            </p:cNvSpPr>
            <p:nvPr/>
          </p:nvSpPr>
          <p:spPr bwMode="auto">
            <a:xfrm>
              <a:off x="4175125" y="1773011"/>
              <a:ext cx="3841750" cy="906463"/>
            </a:xfrm>
            <a:custGeom>
              <a:avLst/>
              <a:gdLst>
                <a:gd name="T0" fmla="*/ 14413 w 14520"/>
                <a:gd name="T1" fmla="*/ 446 h 3427"/>
                <a:gd name="T2" fmla="*/ 14195 w 14520"/>
                <a:gd name="T3" fmla="*/ 379 h 3427"/>
                <a:gd name="T4" fmla="*/ 13913 w 14520"/>
                <a:gd name="T5" fmla="*/ 322 h 3427"/>
                <a:gd name="T6" fmla="*/ 13603 w 14520"/>
                <a:gd name="T7" fmla="*/ 276 h 3427"/>
                <a:gd name="T8" fmla="*/ 13284 w 14520"/>
                <a:gd name="T9" fmla="*/ 238 h 3427"/>
                <a:gd name="T10" fmla="*/ 12842 w 14520"/>
                <a:gd name="T11" fmla="*/ 194 h 3427"/>
                <a:gd name="T12" fmla="*/ 12268 w 14520"/>
                <a:gd name="T13" fmla="*/ 148 h 3427"/>
                <a:gd name="T14" fmla="*/ 11789 w 14520"/>
                <a:gd name="T15" fmla="*/ 117 h 3427"/>
                <a:gd name="T16" fmla="*/ 11343 w 14520"/>
                <a:gd name="T17" fmla="*/ 93 h 3427"/>
                <a:gd name="T18" fmla="*/ 10901 w 14520"/>
                <a:gd name="T19" fmla="*/ 72 h 3427"/>
                <a:gd name="T20" fmla="*/ 10375 w 14520"/>
                <a:gd name="T21" fmla="*/ 52 h 3427"/>
                <a:gd name="T22" fmla="*/ 9729 w 14520"/>
                <a:gd name="T23" fmla="*/ 32 h 3427"/>
                <a:gd name="T24" fmla="*/ 9159 w 14520"/>
                <a:gd name="T25" fmla="*/ 19 h 3427"/>
                <a:gd name="T26" fmla="*/ 8717 w 14520"/>
                <a:gd name="T27" fmla="*/ 11 h 3427"/>
                <a:gd name="T28" fmla="*/ 8271 w 14520"/>
                <a:gd name="T29" fmla="*/ 5 h 3427"/>
                <a:gd name="T30" fmla="*/ 7809 w 14520"/>
                <a:gd name="T31" fmla="*/ 1 h 3427"/>
                <a:gd name="T32" fmla="*/ 7360 w 14520"/>
                <a:gd name="T33" fmla="*/ 0 h 3427"/>
                <a:gd name="T34" fmla="*/ 6928 w 14520"/>
                <a:gd name="T35" fmla="*/ 1 h 3427"/>
                <a:gd name="T36" fmla="*/ 6465 w 14520"/>
                <a:gd name="T37" fmla="*/ 3 h 3427"/>
                <a:gd name="T38" fmla="*/ 5941 w 14520"/>
                <a:gd name="T39" fmla="*/ 9 h 3427"/>
                <a:gd name="T40" fmla="*/ 5287 w 14520"/>
                <a:gd name="T41" fmla="*/ 21 h 3427"/>
                <a:gd name="T42" fmla="*/ 4721 w 14520"/>
                <a:gd name="T43" fmla="*/ 34 h 3427"/>
                <a:gd name="T44" fmla="*/ 4204 w 14520"/>
                <a:gd name="T45" fmla="*/ 49 h 3427"/>
                <a:gd name="T46" fmla="*/ 3850 w 14520"/>
                <a:gd name="T47" fmla="*/ 63 h 3427"/>
                <a:gd name="T48" fmla="*/ 3170 w 14520"/>
                <a:gd name="T49" fmla="*/ 94 h 3427"/>
                <a:gd name="T50" fmla="*/ 2689 w 14520"/>
                <a:gd name="T51" fmla="*/ 121 h 3427"/>
                <a:gd name="T52" fmla="*/ 2277 w 14520"/>
                <a:gd name="T53" fmla="*/ 147 h 3427"/>
                <a:gd name="T54" fmla="*/ 1759 w 14520"/>
                <a:gd name="T55" fmla="*/ 186 h 3427"/>
                <a:gd name="T56" fmla="*/ 1332 w 14520"/>
                <a:gd name="T57" fmla="*/ 228 h 3427"/>
                <a:gd name="T58" fmla="*/ 936 w 14520"/>
                <a:gd name="T59" fmla="*/ 274 h 3427"/>
                <a:gd name="T60" fmla="*/ 624 w 14520"/>
                <a:gd name="T61" fmla="*/ 319 h 3427"/>
                <a:gd name="T62" fmla="*/ 364 w 14520"/>
                <a:gd name="T63" fmla="*/ 370 h 3427"/>
                <a:gd name="T64" fmla="*/ 137 w 14520"/>
                <a:gd name="T65" fmla="*/ 434 h 3427"/>
                <a:gd name="T66" fmla="*/ 12 w 14520"/>
                <a:gd name="T67" fmla="*/ 507 h 3427"/>
                <a:gd name="T68" fmla="*/ 226 w 14520"/>
                <a:gd name="T69" fmla="*/ 977 h 3427"/>
                <a:gd name="T70" fmla="*/ 1295 w 14520"/>
                <a:gd name="T71" fmla="*/ 3003 h 3427"/>
                <a:gd name="T72" fmla="*/ 1450 w 14520"/>
                <a:gd name="T73" fmla="*/ 3087 h 3427"/>
                <a:gd name="T74" fmla="*/ 1733 w 14520"/>
                <a:gd name="T75" fmla="*/ 3152 h 3427"/>
                <a:gd name="T76" fmla="*/ 2065 w 14520"/>
                <a:gd name="T77" fmla="*/ 3203 h 3427"/>
                <a:gd name="T78" fmla="*/ 2459 w 14520"/>
                <a:gd name="T79" fmla="*/ 3248 h 3427"/>
                <a:gd name="T80" fmla="*/ 2824 w 14520"/>
                <a:gd name="T81" fmla="*/ 3281 h 3427"/>
                <a:gd name="T82" fmla="*/ 3305 w 14520"/>
                <a:gd name="T83" fmla="*/ 3316 h 3427"/>
                <a:gd name="T84" fmla="*/ 3740 w 14520"/>
                <a:gd name="T85" fmla="*/ 3342 h 3427"/>
                <a:gd name="T86" fmla="*/ 4224 w 14520"/>
                <a:gd name="T87" fmla="*/ 3365 h 3427"/>
                <a:gd name="T88" fmla="*/ 4652 w 14520"/>
                <a:gd name="T89" fmla="*/ 3383 h 3427"/>
                <a:gd name="T90" fmla="*/ 5236 w 14520"/>
                <a:gd name="T91" fmla="*/ 3401 h 3427"/>
                <a:gd name="T92" fmla="*/ 5765 w 14520"/>
                <a:gd name="T93" fmla="*/ 3413 h 3427"/>
                <a:gd name="T94" fmla="*/ 6351 w 14520"/>
                <a:gd name="T95" fmla="*/ 3422 h 3427"/>
                <a:gd name="T96" fmla="*/ 6919 w 14520"/>
                <a:gd name="T97" fmla="*/ 3426 h 3427"/>
                <a:gd name="T98" fmla="*/ 7730 w 14520"/>
                <a:gd name="T99" fmla="*/ 3426 h 3427"/>
                <a:gd name="T100" fmla="*/ 8425 w 14520"/>
                <a:gd name="T101" fmla="*/ 3419 h 3427"/>
                <a:gd name="T102" fmla="*/ 9043 w 14520"/>
                <a:gd name="T103" fmla="*/ 3408 h 3427"/>
                <a:gd name="T104" fmla="*/ 9558 w 14520"/>
                <a:gd name="T105" fmla="*/ 3393 h 3427"/>
                <a:gd name="T106" fmla="*/ 10130 w 14520"/>
                <a:gd name="T107" fmla="*/ 3373 h 3427"/>
                <a:gd name="T108" fmla="*/ 10550 w 14520"/>
                <a:gd name="T109" fmla="*/ 3354 h 3427"/>
                <a:gd name="T110" fmla="*/ 10948 w 14520"/>
                <a:gd name="T111" fmla="*/ 3332 h 3427"/>
                <a:gd name="T112" fmla="*/ 11299 w 14520"/>
                <a:gd name="T113" fmla="*/ 3311 h 3427"/>
                <a:gd name="T114" fmla="*/ 11759 w 14520"/>
                <a:gd name="T115" fmla="*/ 3276 h 3427"/>
                <a:gd name="T116" fmla="*/ 12286 w 14520"/>
                <a:gd name="T117" fmla="*/ 3223 h 3427"/>
                <a:gd name="T118" fmla="*/ 12614 w 14520"/>
                <a:gd name="T119" fmla="*/ 3181 h 3427"/>
                <a:gd name="T120" fmla="*/ 12846 w 14520"/>
                <a:gd name="T121" fmla="*/ 3141 h 3427"/>
                <a:gd name="T122" fmla="*/ 13092 w 14520"/>
                <a:gd name="T123" fmla="*/ 3080 h 3427"/>
                <a:gd name="T124" fmla="*/ 13215 w 14520"/>
                <a:gd name="T125" fmla="*/ 3016 h 3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20" h="3427">
                  <a:moveTo>
                    <a:pt x="14520" y="536"/>
                  </a:moveTo>
                  <a:lnTo>
                    <a:pt x="14520" y="534"/>
                  </a:lnTo>
                  <a:lnTo>
                    <a:pt x="14519" y="533"/>
                  </a:lnTo>
                  <a:lnTo>
                    <a:pt x="14518" y="526"/>
                  </a:lnTo>
                  <a:lnTo>
                    <a:pt x="14516" y="520"/>
                  </a:lnTo>
                  <a:lnTo>
                    <a:pt x="14516" y="519"/>
                  </a:lnTo>
                  <a:lnTo>
                    <a:pt x="14515" y="518"/>
                  </a:lnTo>
                  <a:lnTo>
                    <a:pt x="14512" y="513"/>
                  </a:lnTo>
                  <a:lnTo>
                    <a:pt x="14509" y="508"/>
                  </a:lnTo>
                  <a:lnTo>
                    <a:pt x="14508" y="507"/>
                  </a:lnTo>
                  <a:lnTo>
                    <a:pt x="14507" y="506"/>
                  </a:lnTo>
                  <a:lnTo>
                    <a:pt x="14501" y="500"/>
                  </a:lnTo>
                  <a:lnTo>
                    <a:pt x="14495" y="493"/>
                  </a:lnTo>
                  <a:lnTo>
                    <a:pt x="14494" y="492"/>
                  </a:lnTo>
                  <a:lnTo>
                    <a:pt x="14492" y="491"/>
                  </a:lnTo>
                  <a:lnTo>
                    <a:pt x="14485" y="485"/>
                  </a:lnTo>
                  <a:lnTo>
                    <a:pt x="14478" y="480"/>
                  </a:lnTo>
                  <a:lnTo>
                    <a:pt x="14477" y="479"/>
                  </a:lnTo>
                  <a:lnTo>
                    <a:pt x="14477" y="479"/>
                  </a:lnTo>
                  <a:lnTo>
                    <a:pt x="14467" y="473"/>
                  </a:lnTo>
                  <a:lnTo>
                    <a:pt x="14457" y="467"/>
                  </a:lnTo>
                  <a:lnTo>
                    <a:pt x="14454" y="466"/>
                  </a:lnTo>
                  <a:lnTo>
                    <a:pt x="14452" y="465"/>
                  </a:lnTo>
                  <a:lnTo>
                    <a:pt x="14441" y="458"/>
                  </a:lnTo>
                  <a:lnTo>
                    <a:pt x="14428" y="452"/>
                  </a:lnTo>
                  <a:lnTo>
                    <a:pt x="14427" y="452"/>
                  </a:lnTo>
                  <a:lnTo>
                    <a:pt x="14425" y="451"/>
                  </a:lnTo>
                  <a:lnTo>
                    <a:pt x="14413" y="446"/>
                  </a:lnTo>
                  <a:lnTo>
                    <a:pt x="14400" y="441"/>
                  </a:lnTo>
                  <a:lnTo>
                    <a:pt x="14397" y="439"/>
                  </a:lnTo>
                  <a:lnTo>
                    <a:pt x="14394" y="438"/>
                  </a:lnTo>
                  <a:lnTo>
                    <a:pt x="14380" y="433"/>
                  </a:lnTo>
                  <a:lnTo>
                    <a:pt x="14364" y="426"/>
                  </a:lnTo>
                  <a:lnTo>
                    <a:pt x="14360" y="425"/>
                  </a:lnTo>
                  <a:lnTo>
                    <a:pt x="14357" y="424"/>
                  </a:lnTo>
                  <a:lnTo>
                    <a:pt x="14350" y="421"/>
                  </a:lnTo>
                  <a:lnTo>
                    <a:pt x="14342" y="419"/>
                  </a:lnTo>
                  <a:lnTo>
                    <a:pt x="14333" y="416"/>
                  </a:lnTo>
                  <a:lnTo>
                    <a:pt x="14325" y="414"/>
                  </a:lnTo>
                  <a:lnTo>
                    <a:pt x="14323" y="413"/>
                  </a:lnTo>
                  <a:lnTo>
                    <a:pt x="14321" y="412"/>
                  </a:lnTo>
                  <a:lnTo>
                    <a:pt x="14312" y="410"/>
                  </a:lnTo>
                  <a:lnTo>
                    <a:pt x="14303" y="407"/>
                  </a:lnTo>
                  <a:lnTo>
                    <a:pt x="14292" y="404"/>
                  </a:lnTo>
                  <a:lnTo>
                    <a:pt x="14283" y="401"/>
                  </a:lnTo>
                  <a:lnTo>
                    <a:pt x="14278" y="400"/>
                  </a:lnTo>
                  <a:lnTo>
                    <a:pt x="14274" y="399"/>
                  </a:lnTo>
                  <a:lnTo>
                    <a:pt x="14263" y="396"/>
                  </a:lnTo>
                  <a:lnTo>
                    <a:pt x="14253" y="394"/>
                  </a:lnTo>
                  <a:lnTo>
                    <a:pt x="14242" y="390"/>
                  </a:lnTo>
                  <a:lnTo>
                    <a:pt x="14231" y="387"/>
                  </a:lnTo>
                  <a:lnTo>
                    <a:pt x="14229" y="387"/>
                  </a:lnTo>
                  <a:lnTo>
                    <a:pt x="14227" y="386"/>
                  </a:lnTo>
                  <a:lnTo>
                    <a:pt x="14217" y="384"/>
                  </a:lnTo>
                  <a:lnTo>
                    <a:pt x="14206" y="381"/>
                  </a:lnTo>
                  <a:lnTo>
                    <a:pt x="14195" y="379"/>
                  </a:lnTo>
                  <a:lnTo>
                    <a:pt x="14184" y="376"/>
                  </a:lnTo>
                  <a:lnTo>
                    <a:pt x="14179" y="375"/>
                  </a:lnTo>
                  <a:lnTo>
                    <a:pt x="14174" y="374"/>
                  </a:lnTo>
                  <a:lnTo>
                    <a:pt x="14162" y="371"/>
                  </a:lnTo>
                  <a:lnTo>
                    <a:pt x="14150" y="368"/>
                  </a:lnTo>
                  <a:lnTo>
                    <a:pt x="14138" y="366"/>
                  </a:lnTo>
                  <a:lnTo>
                    <a:pt x="14125" y="363"/>
                  </a:lnTo>
                  <a:lnTo>
                    <a:pt x="14120" y="362"/>
                  </a:lnTo>
                  <a:lnTo>
                    <a:pt x="14115" y="361"/>
                  </a:lnTo>
                  <a:lnTo>
                    <a:pt x="14104" y="358"/>
                  </a:lnTo>
                  <a:lnTo>
                    <a:pt x="14092" y="355"/>
                  </a:lnTo>
                  <a:lnTo>
                    <a:pt x="14080" y="353"/>
                  </a:lnTo>
                  <a:lnTo>
                    <a:pt x="14068" y="351"/>
                  </a:lnTo>
                  <a:lnTo>
                    <a:pt x="14063" y="350"/>
                  </a:lnTo>
                  <a:lnTo>
                    <a:pt x="14059" y="349"/>
                  </a:lnTo>
                  <a:lnTo>
                    <a:pt x="14046" y="346"/>
                  </a:lnTo>
                  <a:lnTo>
                    <a:pt x="14031" y="344"/>
                  </a:lnTo>
                  <a:lnTo>
                    <a:pt x="14018" y="341"/>
                  </a:lnTo>
                  <a:lnTo>
                    <a:pt x="14004" y="339"/>
                  </a:lnTo>
                  <a:lnTo>
                    <a:pt x="13997" y="337"/>
                  </a:lnTo>
                  <a:lnTo>
                    <a:pt x="13990" y="336"/>
                  </a:lnTo>
                  <a:lnTo>
                    <a:pt x="13976" y="334"/>
                  </a:lnTo>
                  <a:lnTo>
                    <a:pt x="13960" y="331"/>
                  </a:lnTo>
                  <a:lnTo>
                    <a:pt x="13946" y="328"/>
                  </a:lnTo>
                  <a:lnTo>
                    <a:pt x="13930" y="326"/>
                  </a:lnTo>
                  <a:lnTo>
                    <a:pt x="13929" y="326"/>
                  </a:lnTo>
                  <a:lnTo>
                    <a:pt x="13928" y="326"/>
                  </a:lnTo>
                  <a:lnTo>
                    <a:pt x="13913" y="322"/>
                  </a:lnTo>
                  <a:lnTo>
                    <a:pt x="13897" y="320"/>
                  </a:lnTo>
                  <a:lnTo>
                    <a:pt x="13882" y="317"/>
                  </a:lnTo>
                  <a:lnTo>
                    <a:pt x="13867" y="315"/>
                  </a:lnTo>
                  <a:lnTo>
                    <a:pt x="13859" y="313"/>
                  </a:lnTo>
                  <a:lnTo>
                    <a:pt x="13851" y="312"/>
                  </a:lnTo>
                  <a:lnTo>
                    <a:pt x="13836" y="310"/>
                  </a:lnTo>
                  <a:lnTo>
                    <a:pt x="13819" y="307"/>
                  </a:lnTo>
                  <a:lnTo>
                    <a:pt x="13803" y="305"/>
                  </a:lnTo>
                  <a:lnTo>
                    <a:pt x="13786" y="302"/>
                  </a:lnTo>
                  <a:lnTo>
                    <a:pt x="13780" y="301"/>
                  </a:lnTo>
                  <a:lnTo>
                    <a:pt x="13774" y="301"/>
                  </a:lnTo>
                  <a:lnTo>
                    <a:pt x="13758" y="298"/>
                  </a:lnTo>
                  <a:lnTo>
                    <a:pt x="13744" y="296"/>
                  </a:lnTo>
                  <a:lnTo>
                    <a:pt x="13728" y="294"/>
                  </a:lnTo>
                  <a:lnTo>
                    <a:pt x="13712" y="292"/>
                  </a:lnTo>
                  <a:lnTo>
                    <a:pt x="13706" y="290"/>
                  </a:lnTo>
                  <a:lnTo>
                    <a:pt x="13699" y="289"/>
                  </a:lnTo>
                  <a:lnTo>
                    <a:pt x="13695" y="288"/>
                  </a:lnTo>
                  <a:lnTo>
                    <a:pt x="13692" y="288"/>
                  </a:lnTo>
                  <a:lnTo>
                    <a:pt x="13684" y="287"/>
                  </a:lnTo>
                  <a:lnTo>
                    <a:pt x="13677" y="286"/>
                  </a:lnTo>
                  <a:lnTo>
                    <a:pt x="13669" y="285"/>
                  </a:lnTo>
                  <a:lnTo>
                    <a:pt x="13661" y="284"/>
                  </a:lnTo>
                  <a:lnTo>
                    <a:pt x="13649" y="282"/>
                  </a:lnTo>
                  <a:lnTo>
                    <a:pt x="13637" y="281"/>
                  </a:lnTo>
                  <a:lnTo>
                    <a:pt x="13625" y="279"/>
                  </a:lnTo>
                  <a:lnTo>
                    <a:pt x="13613" y="277"/>
                  </a:lnTo>
                  <a:lnTo>
                    <a:pt x="13603" y="276"/>
                  </a:lnTo>
                  <a:lnTo>
                    <a:pt x="13592" y="275"/>
                  </a:lnTo>
                  <a:lnTo>
                    <a:pt x="13582" y="274"/>
                  </a:lnTo>
                  <a:lnTo>
                    <a:pt x="13572" y="272"/>
                  </a:lnTo>
                  <a:lnTo>
                    <a:pt x="13559" y="271"/>
                  </a:lnTo>
                  <a:lnTo>
                    <a:pt x="13548" y="269"/>
                  </a:lnTo>
                  <a:lnTo>
                    <a:pt x="13536" y="268"/>
                  </a:lnTo>
                  <a:lnTo>
                    <a:pt x="13524" y="266"/>
                  </a:lnTo>
                  <a:lnTo>
                    <a:pt x="13513" y="265"/>
                  </a:lnTo>
                  <a:lnTo>
                    <a:pt x="13503" y="264"/>
                  </a:lnTo>
                  <a:lnTo>
                    <a:pt x="13492" y="262"/>
                  </a:lnTo>
                  <a:lnTo>
                    <a:pt x="13481" y="261"/>
                  </a:lnTo>
                  <a:lnTo>
                    <a:pt x="13469" y="260"/>
                  </a:lnTo>
                  <a:lnTo>
                    <a:pt x="13456" y="258"/>
                  </a:lnTo>
                  <a:lnTo>
                    <a:pt x="13444" y="257"/>
                  </a:lnTo>
                  <a:lnTo>
                    <a:pt x="13432" y="254"/>
                  </a:lnTo>
                  <a:lnTo>
                    <a:pt x="13420" y="253"/>
                  </a:lnTo>
                  <a:lnTo>
                    <a:pt x="13410" y="252"/>
                  </a:lnTo>
                  <a:lnTo>
                    <a:pt x="13399" y="251"/>
                  </a:lnTo>
                  <a:lnTo>
                    <a:pt x="13388" y="249"/>
                  </a:lnTo>
                  <a:lnTo>
                    <a:pt x="13375" y="248"/>
                  </a:lnTo>
                  <a:lnTo>
                    <a:pt x="13361" y="246"/>
                  </a:lnTo>
                  <a:lnTo>
                    <a:pt x="13348" y="245"/>
                  </a:lnTo>
                  <a:lnTo>
                    <a:pt x="13335" y="243"/>
                  </a:lnTo>
                  <a:lnTo>
                    <a:pt x="13328" y="243"/>
                  </a:lnTo>
                  <a:lnTo>
                    <a:pt x="13321" y="242"/>
                  </a:lnTo>
                  <a:lnTo>
                    <a:pt x="13309" y="241"/>
                  </a:lnTo>
                  <a:lnTo>
                    <a:pt x="13297" y="239"/>
                  </a:lnTo>
                  <a:lnTo>
                    <a:pt x="13284" y="238"/>
                  </a:lnTo>
                  <a:lnTo>
                    <a:pt x="13272" y="237"/>
                  </a:lnTo>
                  <a:lnTo>
                    <a:pt x="13260" y="235"/>
                  </a:lnTo>
                  <a:lnTo>
                    <a:pt x="13248" y="234"/>
                  </a:lnTo>
                  <a:lnTo>
                    <a:pt x="13225" y="232"/>
                  </a:lnTo>
                  <a:lnTo>
                    <a:pt x="13203" y="229"/>
                  </a:lnTo>
                  <a:lnTo>
                    <a:pt x="13179" y="227"/>
                  </a:lnTo>
                  <a:lnTo>
                    <a:pt x="13155" y="225"/>
                  </a:lnTo>
                  <a:lnTo>
                    <a:pt x="13147" y="224"/>
                  </a:lnTo>
                  <a:lnTo>
                    <a:pt x="13139" y="223"/>
                  </a:lnTo>
                  <a:lnTo>
                    <a:pt x="13119" y="220"/>
                  </a:lnTo>
                  <a:lnTo>
                    <a:pt x="13100" y="218"/>
                  </a:lnTo>
                  <a:lnTo>
                    <a:pt x="13080" y="216"/>
                  </a:lnTo>
                  <a:lnTo>
                    <a:pt x="13060" y="214"/>
                  </a:lnTo>
                  <a:lnTo>
                    <a:pt x="13052" y="213"/>
                  </a:lnTo>
                  <a:lnTo>
                    <a:pt x="13043" y="213"/>
                  </a:lnTo>
                  <a:lnTo>
                    <a:pt x="13035" y="212"/>
                  </a:lnTo>
                  <a:lnTo>
                    <a:pt x="13025" y="211"/>
                  </a:lnTo>
                  <a:lnTo>
                    <a:pt x="13017" y="210"/>
                  </a:lnTo>
                  <a:lnTo>
                    <a:pt x="13008" y="209"/>
                  </a:lnTo>
                  <a:lnTo>
                    <a:pt x="13000" y="209"/>
                  </a:lnTo>
                  <a:lnTo>
                    <a:pt x="12990" y="208"/>
                  </a:lnTo>
                  <a:lnTo>
                    <a:pt x="12982" y="207"/>
                  </a:lnTo>
                  <a:lnTo>
                    <a:pt x="12974" y="206"/>
                  </a:lnTo>
                  <a:lnTo>
                    <a:pt x="12943" y="203"/>
                  </a:lnTo>
                  <a:lnTo>
                    <a:pt x="12911" y="201"/>
                  </a:lnTo>
                  <a:lnTo>
                    <a:pt x="12879" y="198"/>
                  </a:lnTo>
                  <a:lnTo>
                    <a:pt x="12847" y="195"/>
                  </a:lnTo>
                  <a:lnTo>
                    <a:pt x="12842" y="194"/>
                  </a:lnTo>
                  <a:lnTo>
                    <a:pt x="12836" y="194"/>
                  </a:lnTo>
                  <a:lnTo>
                    <a:pt x="12801" y="191"/>
                  </a:lnTo>
                  <a:lnTo>
                    <a:pt x="12765" y="187"/>
                  </a:lnTo>
                  <a:lnTo>
                    <a:pt x="12730" y="184"/>
                  </a:lnTo>
                  <a:lnTo>
                    <a:pt x="12694" y="181"/>
                  </a:lnTo>
                  <a:lnTo>
                    <a:pt x="12686" y="180"/>
                  </a:lnTo>
                  <a:lnTo>
                    <a:pt x="12679" y="180"/>
                  </a:lnTo>
                  <a:lnTo>
                    <a:pt x="12666" y="179"/>
                  </a:lnTo>
                  <a:lnTo>
                    <a:pt x="12653" y="178"/>
                  </a:lnTo>
                  <a:lnTo>
                    <a:pt x="12630" y="176"/>
                  </a:lnTo>
                  <a:lnTo>
                    <a:pt x="12605" y="174"/>
                  </a:lnTo>
                  <a:lnTo>
                    <a:pt x="12581" y="172"/>
                  </a:lnTo>
                  <a:lnTo>
                    <a:pt x="12556" y="170"/>
                  </a:lnTo>
                  <a:lnTo>
                    <a:pt x="12545" y="169"/>
                  </a:lnTo>
                  <a:lnTo>
                    <a:pt x="12534" y="169"/>
                  </a:lnTo>
                  <a:lnTo>
                    <a:pt x="12522" y="168"/>
                  </a:lnTo>
                  <a:lnTo>
                    <a:pt x="12512" y="167"/>
                  </a:lnTo>
                  <a:lnTo>
                    <a:pt x="12484" y="165"/>
                  </a:lnTo>
                  <a:lnTo>
                    <a:pt x="12457" y="163"/>
                  </a:lnTo>
                  <a:lnTo>
                    <a:pt x="12431" y="161"/>
                  </a:lnTo>
                  <a:lnTo>
                    <a:pt x="12403" y="159"/>
                  </a:lnTo>
                  <a:lnTo>
                    <a:pt x="12390" y="158"/>
                  </a:lnTo>
                  <a:lnTo>
                    <a:pt x="12378" y="157"/>
                  </a:lnTo>
                  <a:lnTo>
                    <a:pt x="12374" y="157"/>
                  </a:lnTo>
                  <a:lnTo>
                    <a:pt x="12371" y="156"/>
                  </a:lnTo>
                  <a:lnTo>
                    <a:pt x="12337" y="153"/>
                  </a:lnTo>
                  <a:lnTo>
                    <a:pt x="12303" y="151"/>
                  </a:lnTo>
                  <a:lnTo>
                    <a:pt x="12268" y="148"/>
                  </a:lnTo>
                  <a:lnTo>
                    <a:pt x="12234" y="146"/>
                  </a:lnTo>
                  <a:lnTo>
                    <a:pt x="12225" y="145"/>
                  </a:lnTo>
                  <a:lnTo>
                    <a:pt x="12215" y="145"/>
                  </a:lnTo>
                  <a:lnTo>
                    <a:pt x="12185" y="143"/>
                  </a:lnTo>
                  <a:lnTo>
                    <a:pt x="12154" y="141"/>
                  </a:lnTo>
                  <a:lnTo>
                    <a:pt x="12123" y="139"/>
                  </a:lnTo>
                  <a:lnTo>
                    <a:pt x="12092" y="137"/>
                  </a:lnTo>
                  <a:lnTo>
                    <a:pt x="12086" y="136"/>
                  </a:lnTo>
                  <a:lnTo>
                    <a:pt x="12082" y="136"/>
                  </a:lnTo>
                  <a:lnTo>
                    <a:pt x="12072" y="135"/>
                  </a:lnTo>
                  <a:lnTo>
                    <a:pt x="12062" y="135"/>
                  </a:lnTo>
                  <a:lnTo>
                    <a:pt x="12051" y="134"/>
                  </a:lnTo>
                  <a:lnTo>
                    <a:pt x="12041" y="133"/>
                  </a:lnTo>
                  <a:lnTo>
                    <a:pt x="12020" y="132"/>
                  </a:lnTo>
                  <a:lnTo>
                    <a:pt x="11999" y="131"/>
                  </a:lnTo>
                  <a:lnTo>
                    <a:pt x="11978" y="129"/>
                  </a:lnTo>
                  <a:lnTo>
                    <a:pt x="11957" y="128"/>
                  </a:lnTo>
                  <a:lnTo>
                    <a:pt x="11943" y="127"/>
                  </a:lnTo>
                  <a:lnTo>
                    <a:pt x="11929" y="126"/>
                  </a:lnTo>
                  <a:lnTo>
                    <a:pt x="11914" y="126"/>
                  </a:lnTo>
                  <a:lnTo>
                    <a:pt x="11900" y="125"/>
                  </a:lnTo>
                  <a:lnTo>
                    <a:pt x="11879" y="123"/>
                  </a:lnTo>
                  <a:lnTo>
                    <a:pt x="11858" y="122"/>
                  </a:lnTo>
                  <a:lnTo>
                    <a:pt x="11837" y="121"/>
                  </a:lnTo>
                  <a:lnTo>
                    <a:pt x="11815" y="119"/>
                  </a:lnTo>
                  <a:lnTo>
                    <a:pt x="11806" y="118"/>
                  </a:lnTo>
                  <a:lnTo>
                    <a:pt x="11798" y="118"/>
                  </a:lnTo>
                  <a:lnTo>
                    <a:pt x="11789" y="117"/>
                  </a:lnTo>
                  <a:lnTo>
                    <a:pt x="11778" y="117"/>
                  </a:lnTo>
                  <a:lnTo>
                    <a:pt x="11769" y="116"/>
                  </a:lnTo>
                  <a:lnTo>
                    <a:pt x="11760" y="115"/>
                  </a:lnTo>
                  <a:lnTo>
                    <a:pt x="11739" y="114"/>
                  </a:lnTo>
                  <a:lnTo>
                    <a:pt x="11718" y="113"/>
                  </a:lnTo>
                  <a:lnTo>
                    <a:pt x="11698" y="112"/>
                  </a:lnTo>
                  <a:lnTo>
                    <a:pt x="11677" y="111"/>
                  </a:lnTo>
                  <a:lnTo>
                    <a:pt x="11663" y="110"/>
                  </a:lnTo>
                  <a:lnTo>
                    <a:pt x="11647" y="109"/>
                  </a:lnTo>
                  <a:lnTo>
                    <a:pt x="11633" y="108"/>
                  </a:lnTo>
                  <a:lnTo>
                    <a:pt x="11617" y="108"/>
                  </a:lnTo>
                  <a:lnTo>
                    <a:pt x="11597" y="106"/>
                  </a:lnTo>
                  <a:lnTo>
                    <a:pt x="11575" y="105"/>
                  </a:lnTo>
                  <a:lnTo>
                    <a:pt x="11555" y="104"/>
                  </a:lnTo>
                  <a:lnTo>
                    <a:pt x="11533" y="103"/>
                  </a:lnTo>
                  <a:lnTo>
                    <a:pt x="11523" y="102"/>
                  </a:lnTo>
                  <a:lnTo>
                    <a:pt x="11511" y="102"/>
                  </a:lnTo>
                  <a:lnTo>
                    <a:pt x="11502" y="101"/>
                  </a:lnTo>
                  <a:lnTo>
                    <a:pt x="11493" y="101"/>
                  </a:lnTo>
                  <a:lnTo>
                    <a:pt x="11483" y="101"/>
                  </a:lnTo>
                  <a:lnTo>
                    <a:pt x="11474" y="100"/>
                  </a:lnTo>
                  <a:lnTo>
                    <a:pt x="11455" y="99"/>
                  </a:lnTo>
                  <a:lnTo>
                    <a:pt x="11434" y="98"/>
                  </a:lnTo>
                  <a:lnTo>
                    <a:pt x="11413" y="97"/>
                  </a:lnTo>
                  <a:lnTo>
                    <a:pt x="11393" y="96"/>
                  </a:lnTo>
                  <a:lnTo>
                    <a:pt x="11376" y="95"/>
                  </a:lnTo>
                  <a:lnTo>
                    <a:pt x="11360" y="94"/>
                  </a:lnTo>
                  <a:lnTo>
                    <a:pt x="11343" y="93"/>
                  </a:lnTo>
                  <a:lnTo>
                    <a:pt x="11326" y="93"/>
                  </a:lnTo>
                  <a:lnTo>
                    <a:pt x="11308" y="92"/>
                  </a:lnTo>
                  <a:lnTo>
                    <a:pt x="11290" y="91"/>
                  </a:lnTo>
                  <a:lnTo>
                    <a:pt x="11271" y="90"/>
                  </a:lnTo>
                  <a:lnTo>
                    <a:pt x="11254" y="89"/>
                  </a:lnTo>
                  <a:lnTo>
                    <a:pt x="11239" y="88"/>
                  </a:lnTo>
                  <a:lnTo>
                    <a:pt x="11225" y="88"/>
                  </a:lnTo>
                  <a:lnTo>
                    <a:pt x="11212" y="87"/>
                  </a:lnTo>
                  <a:lnTo>
                    <a:pt x="11199" y="87"/>
                  </a:lnTo>
                  <a:lnTo>
                    <a:pt x="11187" y="86"/>
                  </a:lnTo>
                  <a:lnTo>
                    <a:pt x="11174" y="84"/>
                  </a:lnTo>
                  <a:lnTo>
                    <a:pt x="11158" y="84"/>
                  </a:lnTo>
                  <a:lnTo>
                    <a:pt x="11141" y="83"/>
                  </a:lnTo>
                  <a:lnTo>
                    <a:pt x="11125" y="82"/>
                  </a:lnTo>
                  <a:lnTo>
                    <a:pt x="11108" y="81"/>
                  </a:lnTo>
                  <a:lnTo>
                    <a:pt x="11090" y="81"/>
                  </a:lnTo>
                  <a:lnTo>
                    <a:pt x="11072" y="80"/>
                  </a:lnTo>
                  <a:lnTo>
                    <a:pt x="11054" y="79"/>
                  </a:lnTo>
                  <a:lnTo>
                    <a:pt x="11036" y="78"/>
                  </a:lnTo>
                  <a:lnTo>
                    <a:pt x="11017" y="77"/>
                  </a:lnTo>
                  <a:lnTo>
                    <a:pt x="10998" y="77"/>
                  </a:lnTo>
                  <a:lnTo>
                    <a:pt x="10979" y="76"/>
                  </a:lnTo>
                  <a:lnTo>
                    <a:pt x="10961" y="75"/>
                  </a:lnTo>
                  <a:lnTo>
                    <a:pt x="10952" y="75"/>
                  </a:lnTo>
                  <a:lnTo>
                    <a:pt x="10943" y="74"/>
                  </a:lnTo>
                  <a:lnTo>
                    <a:pt x="10929" y="74"/>
                  </a:lnTo>
                  <a:lnTo>
                    <a:pt x="10916" y="73"/>
                  </a:lnTo>
                  <a:lnTo>
                    <a:pt x="10901" y="72"/>
                  </a:lnTo>
                  <a:lnTo>
                    <a:pt x="10888" y="72"/>
                  </a:lnTo>
                  <a:lnTo>
                    <a:pt x="10869" y="71"/>
                  </a:lnTo>
                  <a:lnTo>
                    <a:pt x="10852" y="70"/>
                  </a:lnTo>
                  <a:lnTo>
                    <a:pt x="10833" y="70"/>
                  </a:lnTo>
                  <a:lnTo>
                    <a:pt x="10816" y="69"/>
                  </a:lnTo>
                  <a:lnTo>
                    <a:pt x="10796" y="68"/>
                  </a:lnTo>
                  <a:lnTo>
                    <a:pt x="10776" y="67"/>
                  </a:lnTo>
                  <a:lnTo>
                    <a:pt x="10758" y="67"/>
                  </a:lnTo>
                  <a:lnTo>
                    <a:pt x="10738" y="66"/>
                  </a:lnTo>
                  <a:lnTo>
                    <a:pt x="10720" y="65"/>
                  </a:lnTo>
                  <a:lnTo>
                    <a:pt x="10702" y="64"/>
                  </a:lnTo>
                  <a:lnTo>
                    <a:pt x="10684" y="64"/>
                  </a:lnTo>
                  <a:lnTo>
                    <a:pt x="10665" y="63"/>
                  </a:lnTo>
                  <a:lnTo>
                    <a:pt x="10662" y="63"/>
                  </a:lnTo>
                  <a:lnTo>
                    <a:pt x="10658" y="63"/>
                  </a:lnTo>
                  <a:lnTo>
                    <a:pt x="10636" y="62"/>
                  </a:lnTo>
                  <a:lnTo>
                    <a:pt x="10615" y="61"/>
                  </a:lnTo>
                  <a:lnTo>
                    <a:pt x="10593" y="60"/>
                  </a:lnTo>
                  <a:lnTo>
                    <a:pt x="10571" y="59"/>
                  </a:lnTo>
                  <a:lnTo>
                    <a:pt x="10552" y="59"/>
                  </a:lnTo>
                  <a:lnTo>
                    <a:pt x="10532" y="58"/>
                  </a:lnTo>
                  <a:lnTo>
                    <a:pt x="10511" y="57"/>
                  </a:lnTo>
                  <a:lnTo>
                    <a:pt x="10492" y="57"/>
                  </a:lnTo>
                  <a:lnTo>
                    <a:pt x="10463" y="55"/>
                  </a:lnTo>
                  <a:lnTo>
                    <a:pt x="10435" y="54"/>
                  </a:lnTo>
                  <a:lnTo>
                    <a:pt x="10406" y="53"/>
                  </a:lnTo>
                  <a:lnTo>
                    <a:pt x="10378" y="53"/>
                  </a:lnTo>
                  <a:lnTo>
                    <a:pt x="10375" y="52"/>
                  </a:lnTo>
                  <a:lnTo>
                    <a:pt x="10373" y="52"/>
                  </a:lnTo>
                  <a:lnTo>
                    <a:pt x="10343" y="50"/>
                  </a:lnTo>
                  <a:lnTo>
                    <a:pt x="10313" y="49"/>
                  </a:lnTo>
                  <a:lnTo>
                    <a:pt x="10282" y="48"/>
                  </a:lnTo>
                  <a:lnTo>
                    <a:pt x="10251" y="47"/>
                  </a:lnTo>
                  <a:lnTo>
                    <a:pt x="10220" y="46"/>
                  </a:lnTo>
                  <a:lnTo>
                    <a:pt x="10189" y="45"/>
                  </a:lnTo>
                  <a:lnTo>
                    <a:pt x="10158" y="44"/>
                  </a:lnTo>
                  <a:lnTo>
                    <a:pt x="10126" y="43"/>
                  </a:lnTo>
                  <a:lnTo>
                    <a:pt x="10114" y="43"/>
                  </a:lnTo>
                  <a:lnTo>
                    <a:pt x="10100" y="42"/>
                  </a:lnTo>
                  <a:lnTo>
                    <a:pt x="10090" y="42"/>
                  </a:lnTo>
                  <a:lnTo>
                    <a:pt x="10080" y="42"/>
                  </a:lnTo>
                  <a:lnTo>
                    <a:pt x="10051" y="41"/>
                  </a:lnTo>
                  <a:lnTo>
                    <a:pt x="10021" y="40"/>
                  </a:lnTo>
                  <a:lnTo>
                    <a:pt x="9991" y="39"/>
                  </a:lnTo>
                  <a:lnTo>
                    <a:pt x="9962" y="38"/>
                  </a:lnTo>
                  <a:lnTo>
                    <a:pt x="9932" y="38"/>
                  </a:lnTo>
                  <a:lnTo>
                    <a:pt x="9902" y="37"/>
                  </a:lnTo>
                  <a:lnTo>
                    <a:pt x="9872" y="36"/>
                  </a:lnTo>
                  <a:lnTo>
                    <a:pt x="9843" y="35"/>
                  </a:lnTo>
                  <a:lnTo>
                    <a:pt x="9837" y="35"/>
                  </a:lnTo>
                  <a:lnTo>
                    <a:pt x="9831" y="35"/>
                  </a:lnTo>
                  <a:lnTo>
                    <a:pt x="9819" y="34"/>
                  </a:lnTo>
                  <a:lnTo>
                    <a:pt x="9807" y="34"/>
                  </a:lnTo>
                  <a:lnTo>
                    <a:pt x="9782" y="33"/>
                  </a:lnTo>
                  <a:lnTo>
                    <a:pt x="9755" y="33"/>
                  </a:lnTo>
                  <a:lnTo>
                    <a:pt x="9729" y="32"/>
                  </a:lnTo>
                  <a:lnTo>
                    <a:pt x="9703" y="31"/>
                  </a:lnTo>
                  <a:lnTo>
                    <a:pt x="9678" y="31"/>
                  </a:lnTo>
                  <a:lnTo>
                    <a:pt x="9651" y="30"/>
                  </a:lnTo>
                  <a:lnTo>
                    <a:pt x="9625" y="29"/>
                  </a:lnTo>
                  <a:lnTo>
                    <a:pt x="9598" y="29"/>
                  </a:lnTo>
                  <a:lnTo>
                    <a:pt x="9587" y="28"/>
                  </a:lnTo>
                  <a:lnTo>
                    <a:pt x="9575" y="28"/>
                  </a:lnTo>
                  <a:lnTo>
                    <a:pt x="9569" y="28"/>
                  </a:lnTo>
                  <a:lnTo>
                    <a:pt x="9563" y="28"/>
                  </a:lnTo>
                  <a:lnTo>
                    <a:pt x="9536" y="27"/>
                  </a:lnTo>
                  <a:lnTo>
                    <a:pt x="9510" y="27"/>
                  </a:lnTo>
                  <a:lnTo>
                    <a:pt x="9483" y="26"/>
                  </a:lnTo>
                  <a:lnTo>
                    <a:pt x="9456" y="25"/>
                  </a:lnTo>
                  <a:lnTo>
                    <a:pt x="9429" y="25"/>
                  </a:lnTo>
                  <a:lnTo>
                    <a:pt x="9401" y="24"/>
                  </a:lnTo>
                  <a:lnTo>
                    <a:pt x="9375" y="24"/>
                  </a:lnTo>
                  <a:lnTo>
                    <a:pt x="9348" y="23"/>
                  </a:lnTo>
                  <a:lnTo>
                    <a:pt x="9343" y="23"/>
                  </a:lnTo>
                  <a:lnTo>
                    <a:pt x="9338" y="23"/>
                  </a:lnTo>
                  <a:lnTo>
                    <a:pt x="9326" y="22"/>
                  </a:lnTo>
                  <a:lnTo>
                    <a:pt x="9313" y="22"/>
                  </a:lnTo>
                  <a:lnTo>
                    <a:pt x="9291" y="22"/>
                  </a:lnTo>
                  <a:lnTo>
                    <a:pt x="9269" y="21"/>
                  </a:lnTo>
                  <a:lnTo>
                    <a:pt x="9248" y="21"/>
                  </a:lnTo>
                  <a:lnTo>
                    <a:pt x="9225" y="20"/>
                  </a:lnTo>
                  <a:lnTo>
                    <a:pt x="9203" y="20"/>
                  </a:lnTo>
                  <a:lnTo>
                    <a:pt x="9182" y="20"/>
                  </a:lnTo>
                  <a:lnTo>
                    <a:pt x="9159" y="19"/>
                  </a:lnTo>
                  <a:lnTo>
                    <a:pt x="9137" y="19"/>
                  </a:lnTo>
                  <a:lnTo>
                    <a:pt x="9129" y="19"/>
                  </a:lnTo>
                  <a:lnTo>
                    <a:pt x="9121" y="18"/>
                  </a:lnTo>
                  <a:lnTo>
                    <a:pt x="9114" y="18"/>
                  </a:lnTo>
                  <a:lnTo>
                    <a:pt x="9106" y="18"/>
                  </a:lnTo>
                  <a:lnTo>
                    <a:pt x="9096" y="18"/>
                  </a:lnTo>
                  <a:lnTo>
                    <a:pt x="9087" y="18"/>
                  </a:lnTo>
                  <a:lnTo>
                    <a:pt x="9078" y="18"/>
                  </a:lnTo>
                  <a:lnTo>
                    <a:pt x="9068" y="16"/>
                  </a:lnTo>
                  <a:lnTo>
                    <a:pt x="9043" y="16"/>
                  </a:lnTo>
                  <a:lnTo>
                    <a:pt x="9016" y="15"/>
                  </a:lnTo>
                  <a:lnTo>
                    <a:pt x="8989" y="15"/>
                  </a:lnTo>
                  <a:lnTo>
                    <a:pt x="8962" y="14"/>
                  </a:lnTo>
                  <a:lnTo>
                    <a:pt x="8951" y="14"/>
                  </a:lnTo>
                  <a:lnTo>
                    <a:pt x="8941" y="14"/>
                  </a:lnTo>
                  <a:lnTo>
                    <a:pt x="8929" y="14"/>
                  </a:lnTo>
                  <a:lnTo>
                    <a:pt x="8919" y="14"/>
                  </a:lnTo>
                  <a:lnTo>
                    <a:pt x="8905" y="13"/>
                  </a:lnTo>
                  <a:lnTo>
                    <a:pt x="8889" y="13"/>
                  </a:lnTo>
                  <a:lnTo>
                    <a:pt x="8861" y="13"/>
                  </a:lnTo>
                  <a:lnTo>
                    <a:pt x="8834" y="12"/>
                  </a:lnTo>
                  <a:lnTo>
                    <a:pt x="8807" y="12"/>
                  </a:lnTo>
                  <a:lnTo>
                    <a:pt x="8779" y="11"/>
                  </a:lnTo>
                  <a:lnTo>
                    <a:pt x="8766" y="11"/>
                  </a:lnTo>
                  <a:lnTo>
                    <a:pt x="8755" y="11"/>
                  </a:lnTo>
                  <a:lnTo>
                    <a:pt x="8743" y="11"/>
                  </a:lnTo>
                  <a:lnTo>
                    <a:pt x="8730" y="11"/>
                  </a:lnTo>
                  <a:lnTo>
                    <a:pt x="8717" y="11"/>
                  </a:lnTo>
                  <a:lnTo>
                    <a:pt x="8704" y="10"/>
                  </a:lnTo>
                  <a:lnTo>
                    <a:pt x="8676" y="10"/>
                  </a:lnTo>
                  <a:lnTo>
                    <a:pt x="8648" y="10"/>
                  </a:lnTo>
                  <a:lnTo>
                    <a:pt x="8620" y="9"/>
                  </a:lnTo>
                  <a:lnTo>
                    <a:pt x="8592" y="9"/>
                  </a:lnTo>
                  <a:lnTo>
                    <a:pt x="8580" y="9"/>
                  </a:lnTo>
                  <a:lnTo>
                    <a:pt x="8569" y="8"/>
                  </a:lnTo>
                  <a:lnTo>
                    <a:pt x="8557" y="8"/>
                  </a:lnTo>
                  <a:lnTo>
                    <a:pt x="8546" y="8"/>
                  </a:lnTo>
                  <a:lnTo>
                    <a:pt x="8533" y="8"/>
                  </a:lnTo>
                  <a:lnTo>
                    <a:pt x="8521" y="8"/>
                  </a:lnTo>
                  <a:lnTo>
                    <a:pt x="8504" y="8"/>
                  </a:lnTo>
                  <a:lnTo>
                    <a:pt x="8485" y="7"/>
                  </a:lnTo>
                  <a:lnTo>
                    <a:pt x="8468" y="7"/>
                  </a:lnTo>
                  <a:lnTo>
                    <a:pt x="8449" y="7"/>
                  </a:lnTo>
                  <a:lnTo>
                    <a:pt x="8438" y="7"/>
                  </a:lnTo>
                  <a:lnTo>
                    <a:pt x="8426" y="7"/>
                  </a:lnTo>
                  <a:lnTo>
                    <a:pt x="8415" y="7"/>
                  </a:lnTo>
                  <a:lnTo>
                    <a:pt x="8404" y="6"/>
                  </a:lnTo>
                  <a:lnTo>
                    <a:pt x="8391" y="6"/>
                  </a:lnTo>
                  <a:lnTo>
                    <a:pt x="8379" y="6"/>
                  </a:lnTo>
                  <a:lnTo>
                    <a:pt x="8366" y="6"/>
                  </a:lnTo>
                  <a:lnTo>
                    <a:pt x="8354" y="6"/>
                  </a:lnTo>
                  <a:lnTo>
                    <a:pt x="8337" y="6"/>
                  </a:lnTo>
                  <a:lnTo>
                    <a:pt x="8318" y="6"/>
                  </a:lnTo>
                  <a:lnTo>
                    <a:pt x="8299" y="5"/>
                  </a:lnTo>
                  <a:lnTo>
                    <a:pt x="8281" y="5"/>
                  </a:lnTo>
                  <a:lnTo>
                    <a:pt x="8271" y="5"/>
                  </a:lnTo>
                  <a:lnTo>
                    <a:pt x="8260" y="5"/>
                  </a:lnTo>
                  <a:lnTo>
                    <a:pt x="8240" y="5"/>
                  </a:lnTo>
                  <a:lnTo>
                    <a:pt x="8219" y="5"/>
                  </a:lnTo>
                  <a:lnTo>
                    <a:pt x="8198" y="4"/>
                  </a:lnTo>
                  <a:lnTo>
                    <a:pt x="8178" y="4"/>
                  </a:lnTo>
                  <a:lnTo>
                    <a:pt x="8163" y="4"/>
                  </a:lnTo>
                  <a:lnTo>
                    <a:pt x="8148" y="4"/>
                  </a:lnTo>
                  <a:lnTo>
                    <a:pt x="8134" y="4"/>
                  </a:lnTo>
                  <a:lnTo>
                    <a:pt x="8119" y="4"/>
                  </a:lnTo>
                  <a:lnTo>
                    <a:pt x="8117" y="4"/>
                  </a:lnTo>
                  <a:lnTo>
                    <a:pt x="8116" y="4"/>
                  </a:lnTo>
                  <a:lnTo>
                    <a:pt x="8080" y="3"/>
                  </a:lnTo>
                  <a:lnTo>
                    <a:pt x="8045" y="3"/>
                  </a:lnTo>
                  <a:lnTo>
                    <a:pt x="8009" y="3"/>
                  </a:lnTo>
                  <a:lnTo>
                    <a:pt x="7973" y="3"/>
                  </a:lnTo>
                  <a:lnTo>
                    <a:pt x="7966" y="2"/>
                  </a:lnTo>
                  <a:lnTo>
                    <a:pt x="7958" y="2"/>
                  </a:lnTo>
                  <a:lnTo>
                    <a:pt x="7948" y="2"/>
                  </a:lnTo>
                  <a:lnTo>
                    <a:pt x="7939" y="2"/>
                  </a:lnTo>
                  <a:lnTo>
                    <a:pt x="7928" y="2"/>
                  </a:lnTo>
                  <a:lnTo>
                    <a:pt x="7918" y="2"/>
                  </a:lnTo>
                  <a:lnTo>
                    <a:pt x="7904" y="2"/>
                  </a:lnTo>
                  <a:lnTo>
                    <a:pt x="7888" y="2"/>
                  </a:lnTo>
                  <a:lnTo>
                    <a:pt x="7873" y="2"/>
                  </a:lnTo>
                  <a:lnTo>
                    <a:pt x="7857" y="2"/>
                  </a:lnTo>
                  <a:lnTo>
                    <a:pt x="7842" y="2"/>
                  </a:lnTo>
                  <a:lnTo>
                    <a:pt x="7825" y="2"/>
                  </a:lnTo>
                  <a:lnTo>
                    <a:pt x="7809" y="1"/>
                  </a:lnTo>
                  <a:lnTo>
                    <a:pt x="7793" y="1"/>
                  </a:lnTo>
                  <a:lnTo>
                    <a:pt x="7781" y="1"/>
                  </a:lnTo>
                  <a:lnTo>
                    <a:pt x="7769" y="1"/>
                  </a:lnTo>
                  <a:lnTo>
                    <a:pt x="7757" y="1"/>
                  </a:lnTo>
                  <a:lnTo>
                    <a:pt x="7745" y="1"/>
                  </a:lnTo>
                  <a:lnTo>
                    <a:pt x="7744" y="1"/>
                  </a:lnTo>
                  <a:lnTo>
                    <a:pt x="7742" y="1"/>
                  </a:lnTo>
                  <a:lnTo>
                    <a:pt x="7713" y="1"/>
                  </a:lnTo>
                  <a:lnTo>
                    <a:pt x="7683" y="1"/>
                  </a:lnTo>
                  <a:lnTo>
                    <a:pt x="7654" y="1"/>
                  </a:lnTo>
                  <a:lnTo>
                    <a:pt x="7625" y="1"/>
                  </a:lnTo>
                  <a:lnTo>
                    <a:pt x="7612" y="1"/>
                  </a:lnTo>
                  <a:lnTo>
                    <a:pt x="7599" y="1"/>
                  </a:lnTo>
                  <a:lnTo>
                    <a:pt x="7585" y="1"/>
                  </a:lnTo>
                  <a:lnTo>
                    <a:pt x="7573" y="0"/>
                  </a:lnTo>
                  <a:lnTo>
                    <a:pt x="7559" y="0"/>
                  </a:lnTo>
                  <a:lnTo>
                    <a:pt x="7546" y="0"/>
                  </a:lnTo>
                  <a:lnTo>
                    <a:pt x="7537" y="0"/>
                  </a:lnTo>
                  <a:lnTo>
                    <a:pt x="7527" y="0"/>
                  </a:lnTo>
                  <a:lnTo>
                    <a:pt x="7518" y="0"/>
                  </a:lnTo>
                  <a:lnTo>
                    <a:pt x="7508" y="0"/>
                  </a:lnTo>
                  <a:lnTo>
                    <a:pt x="7482" y="0"/>
                  </a:lnTo>
                  <a:lnTo>
                    <a:pt x="7455" y="0"/>
                  </a:lnTo>
                  <a:lnTo>
                    <a:pt x="7429" y="0"/>
                  </a:lnTo>
                  <a:lnTo>
                    <a:pt x="7402" y="0"/>
                  </a:lnTo>
                  <a:lnTo>
                    <a:pt x="7395" y="0"/>
                  </a:lnTo>
                  <a:lnTo>
                    <a:pt x="7386" y="0"/>
                  </a:lnTo>
                  <a:lnTo>
                    <a:pt x="7360" y="0"/>
                  </a:lnTo>
                  <a:lnTo>
                    <a:pt x="7334" y="0"/>
                  </a:lnTo>
                  <a:lnTo>
                    <a:pt x="7307" y="0"/>
                  </a:lnTo>
                  <a:lnTo>
                    <a:pt x="7281" y="0"/>
                  </a:lnTo>
                  <a:lnTo>
                    <a:pt x="7268" y="0"/>
                  </a:lnTo>
                  <a:lnTo>
                    <a:pt x="7253" y="0"/>
                  </a:lnTo>
                  <a:lnTo>
                    <a:pt x="7240" y="0"/>
                  </a:lnTo>
                  <a:lnTo>
                    <a:pt x="7227" y="0"/>
                  </a:lnTo>
                  <a:lnTo>
                    <a:pt x="7215" y="0"/>
                  </a:lnTo>
                  <a:lnTo>
                    <a:pt x="7205" y="0"/>
                  </a:lnTo>
                  <a:lnTo>
                    <a:pt x="7195" y="0"/>
                  </a:lnTo>
                  <a:lnTo>
                    <a:pt x="7183" y="0"/>
                  </a:lnTo>
                  <a:lnTo>
                    <a:pt x="7178" y="0"/>
                  </a:lnTo>
                  <a:lnTo>
                    <a:pt x="7172" y="0"/>
                  </a:lnTo>
                  <a:lnTo>
                    <a:pt x="7144" y="0"/>
                  </a:lnTo>
                  <a:lnTo>
                    <a:pt x="7117" y="0"/>
                  </a:lnTo>
                  <a:lnTo>
                    <a:pt x="7090" y="0"/>
                  </a:lnTo>
                  <a:lnTo>
                    <a:pt x="7063" y="0"/>
                  </a:lnTo>
                  <a:lnTo>
                    <a:pt x="7048" y="0"/>
                  </a:lnTo>
                  <a:lnTo>
                    <a:pt x="7034" y="0"/>
                  </a:lnTo>
                  <a:lnTo>
                    <a:pt x="7022" y="0"/>
                  </a:lnTo>
                  <a:lnTo>
                    <a:pt x="7011" y="0"/>
                  </a:lnTo>
                  <a:lnTo>
                    <a:pt x="7000" y="0"/>
                  </a:lnTo>
                  <a:lnTo>
                    <a:pt x="6988" y="0"/>
                  </a:lnTo>
                  <a:lnTo>
                    <a:pt x="6979" y="0"/>
                  </a:lnTo>
                  <a:lnTo>
                    <a:pt x="6971" y="0"/>
                  </a:lnTo>
                  <a:lnTo>
                    <a:pt x="6963" y="0"/>
                  </a:lnTo>
                  <a:lnTo>
                    <a:pt x="6954" y="0"/>
                  </a:lnTo>
                  <a:lnTo>
                    <a:pt x="6928" y="1"/>
                  </a:lnTo>
                  <a:lnTo>
                    <a:pt x="6900" y="1"/>
                  </a:lnTo>
                  <a:lnTo>
                    <a:pt x="6873" y="1"/>
                  </a:lnTo>
                  <a:lnTo>
                    <a:pt x="6846" y="1"/>
                  </a:lnTo>
                  <a:lnTo>
                    <a:pt x="6843" y="1"/>
                  </a:lnTo>
                  <a:lnTo>
                    <a:pt x="6841" y="1"/>
                  </a:lnTo>
                  <a:lnTo>
                    <a:pt x="6830" y="1"/>
                  </a:lnTo>
                  <a:lnTo>
                    <a:pt x="6819" y="1"/>
                  </a:lnTo>
                  <a:lnTo>
                    <a:pt x="6808" y="1"/>
                  </a:lnTo>
                  <a:lnTo>
                    <a:pt x="6798" y="1"/>
                  </a:lnTo>
                  <a:lnTo>
                    <a:pt x="6780" y="1"/>
                  </a:lnTo>
                  <a:lnTo>
                    <a:pt x="6762" y="1"/>
                  </a:lnTo>
                  <a:lnTo>
                    <a:pt x="6744" y="1"/>
                  </a:lnTo>
                  <a:lnTo>
                    <a:pt x="6727" y="1"/>
                  </a:lnTo>
                  <a:lnTo>
                    <a:pt x="6713" y="1"/>
                  </a:lnTo>
                  <a:lnTo>
                    <a:pt x="6700" y="2"/>
                  </a:lnTo>
                  <a:lnTo>
                    <a:pt x="6686" y="2"/>
                  </a:lnTo>
                  <a:lnTo>
                    <a:pt x="6674" y="2"/>
                  </a:lnTo>
                  <a:lnTo>
                    <a:pt x="6662" y="2"/>
                  </a:lnTo>
                  <a:lnTo>
                    <a:pt x="6649" y="2"/>
                  </a:lnTo>
                  <a:lnTo>
                    <a:pt x="6637" y="2"/>
                  </a:lnTo>
                  <a:lnTo>
                    <a:pt x="6625" y="2"/>
                  </a:lnTo>
                  <a:lnTo>
                    <a:pt x="6610" y="2"/>
                  </a:lnTo>
                  <a:lnTo>
                    <a:pt x="6596" y="2"/>
                  </a:lnTo>
                  <a:lnTo>
                    <a:pt x="6563" y="2"/>
                  </a:lnTo>
                  <a:lnTo>
                    <a:pt x="6531" y="3"/>
                  </a:lnTo>
                  <a:lnTo>
                    <a:pt x="6498" y="3"/>
                  </a:lnTo>
                  <a:lnTo>
                    <a:pt x="6465" y="3"/>
                  </a:lnTo>
                  <a:lnTo>
                    <a:pt x="6465" y="3"/>
                  </a:lnTo>
                  <a:lnTo>
                    <a:pt x="6464" y="3"/>
                  </a:lnTo>
                  <a:lnTo>
                    <a:pt x="6454" y="3"/>
                  </a:lnTo>
                  <a:lnTo>
                    <a:pt x="6445" y="3"/>
                  </a:lnTo>
                  <a:lnTo>
                    <a:pt x="6418" y="3"/>
                  </a:lnTo>
                  <a:lnTo>
                    <a:pt x="6391" y="4"/>
                  </a:lnTo>
                  <a:lnTo>
                    <a:pt x="6363" y="4"/>
                  </a:lnTo>
                  <a:lnTo>
                    <a:pt x="6335" y="4"/>
                  </a:lnTo>
                  <a:lnTo>
                    <a:pt x="6320" y="4"/>
                  </a:lnTo>
                  <a:lnTo>
                    <a:pt x="6307" y="4"/>
                  </a:lnTo>
                  <a:lnTo>
                    <a:pt x="6293" y="5"/>
                  </a:lnTo>
                  <a:lnTo>
                    <a:pt x="6277" y="5"/>
                  </a:lnTo>
                  <a:lnTo>
                    <a:pt x="6263" y="5"/>
                  </a:lnTo>
                  <a:lnTo>
                    <a:pt x="6248" y="5"/>
                  </a:lnTo>
                  <a:lnTo>
                    <a:pt x="6238" y="5"/>
                  </a:lnTo>
                  <a:lnTo>
                    <a:pt x="6227" y="5"/>
                  </a:lnTo>
                  <a:lnTo>
                    <a:pt x="6215" y="5"/>
                  </a:lnTo>
                  <a:lnTo>
                    <a:pt x="6205" y="5"/>
                  </a:lnTo>
                  <a:lnTo>
                    <a:pt x="6190" y="6"/>
                  </a:lnTo>
                  <a:lnTo>
                    <a:pt x="6174" y="6"/>
                  </a:lnTo>
                  <a:lnTo>
                    <a:pt x="6146" y="6"/>
                  </a:lnTo>
                  <a:lnTo>
                    <a:pt x="6117" y="6"/>
                  </a:lnTo>
                  <a:lnTo>
                    <a:pt x="6090" y="7"/>
                  </a:lnTo>
                  <a:lnTo>
                    <a:pt x="6062" y="7"/>
                  </a:lnTo>
                  <a:lnTo>
                    <a:pt x="6033" y="7"/>
                  </a:lnTo>
                  <a:lnTo>
                    <a:pt x="6005" y="8"/>
                  </a:lnTo>
                  <a:lnTo>
                    <a:pt x="5977" y="8"/>
                  </a:lnTo>
                  <a:lnTo>
                    <a:pt x="5949" y="9"/>
                  </a:lnTo>
                  <a:lnTo>
                    <a:pt x="5941" y="9"/>
                  </a:lnTo>
                  <a:lnTo>
                    <a:pt x="5934" y="9"/>
                  </a:lnTo>
                  <a:lnTo>
                    <a:pt x="5932" y="9"/>
                  </a:lnTo>
                  <a:lnTo>
                    <a:pt x="5930" y="9"/>
                  </a:lnTo>
                  <a:lnTo>
                    <a:pt x="5900" y="9"/>
                  </a:lnTo>
                  <a:lnTo>
                    <a:pt x="5870" y="10"/>
                  </a:lnTo>
                  <a:lnTo>
                    <a:pt x="5840" y="10"/>
                  </a:lnTo>
                  <a:lnTo>
                    <a:pt x="5810" y="10"/>
                  </a:lnTo>
                  <a:lnTo>
                    <a:pt x="5780" y="11"/>
                  </a:lnTo>
                  <a:lnTo>
                    <a:pt x="5750" y="11"/>
                  </a:lnTo>
                  <a:lnTo>
                    <a:pt x="5721" y="12"/>
                  </a:lnTo>
                  <a:lnTo>
                    <a:pt x="5691" y="12"/>
                  </a:lnTo>
                  <a:lnTo>
                    <a:pt x="5678" y="12"/>
                  </a:lnTo>
                  <a:lnTo>
                    <a:pt x="5666" y="13"/>
                  </a:lnTo>
                  <a:lnTo>
                    <a:pt x="5646" y="13"/>
                  </a:lnTo>
                  <a:lnTo>
                    <a:pt x="5626" y="13"/>
                  </a:lnTo>
                  <a:lnTo>
                    <a:pt x="5605" y="14"/>
                  </a:lnTo>
                  <a:lnTo>
                    <a:pt x="5586" y="14"/>
                  </a:lnTo>
                  <a:lnTo>
                    <a:pt x="5553" y="15"/>
                  </a:lnTo>
                  <a:lnTo>
                    <a:pt x="5520" y="15"/>
                  </a:lnTo>
                  <a:lnTo>
                    <a:pt x="5487" y="16"/>
                  </a:lnTo>
                  <a:lnTo>
                    <a:pt x="5455" y="16"/>
                  </a:lnTo>
                  <a:lnTo>
                    <a:pt x="5422" y="18"/>
                  </a:lnTo>
                  <a:lnTo>
                    <a:pt x="5389" y="19"/>
                  </a:lnTo>
                  <a:lnTo>
                    <a:pt x="5357" y="19"/>
                  </a:lnTo>
                  <a:lnTo>
                    <a:pt x="5324" y="20"/>
                  </a:lnTo>
                  <a:lnTo>
                    <a:pt x="5311" y="20"/>
                  </a:lnTo>
                  <a:lnTo>
                    <a:pt x="5299" y="20"/>
                  </a:lnTo>
                  <a:lnTo>
                    <a:pt x="5287" y="21"/>
                  </a:lnTo>
                  <a:lnTo>
                    <a:pt x="5274" y="21"/>
                  </a:lnTo>
                  <a:lnTo>
                    <a:pt x="5244" y="21"/>
                  </a:lnTo>
                  <a:lnTo>
                    <a:pt x="5215" y="22"/>
                  </a:lnTo>
                  <a:lnTo>
                    <a:pt x="5185" y="23"/>
                  </a:lnTo>
                  <a:lnTo>
                    <a:pt x="5155" y="23"/>
                  </a:lnTo>
                  <a:lnTo>
                    <a:pt x="5125" y="24"/>
                  </a:lnTo>
                  <a:lnTo>
                    <a:pt x="5095" y="25"/>
                  </a:lnTo>
                  <a:lnTo>
                    <a:pt x="5066" y="25"/>
                  </a:lnTo>
                  <a:lnTo>
                    <a:pt x="5036" y="26"/>
                  </a:lnTo>
                  <a:lnTo>
                    <a:pt x="5034" y="26"/>
                  </a:lnTo>
                  <a:lnTo>
                    <a:pt x="5032" y="26"/>
                  </a:lnTo>
                  <a:lnTo>
                    <a:pt x="5023" y="26"/>
                  </a:lnTo>
                  <a:lnTo>
                    <a:pt x="5014" y="27"/>
                  </a:lnTo>
                  <a:lnTo>
                    <a:pt x="5004" y="27"/>
                  </a:lnTo>
                  <a:lnTo>
                    <a:pt x="4995" y="27"/>
                  </a:lnTo>
                  <a:lnTo>
                    <a:pt x="4963" y="28"/>
                  </a:lnTo>
                  <a:lnTo>
                    <a:pt x="4931" y="29"/>
                  </a:lnTo>
                  <a:lnTo>
                    <a:pt x="4899" y="29"/>
                  </a:lnTo>
                  <a:lnTo>
                    <a:pt x="4867" y="30"/>
                  </a:lnTo>
                  <a:lnTo>
                    <a:pt x="4861" y="30"/>
                  </a:lnTo>
                  <a:lnTo>
                    <a:pt x="4855" y="30"/>
                  </a:lnTo>
                  <a:lnTo>
                    <a:pt x="4841" y="31"/>
                  </a:lnTo>
                  <a:lnTo>
                    <a:pt x="4829" y="31"/>
                  </a:lnTo>
                  <a:lnTo>
                    <a:pt x="4816" y="31"/>
                  </a:lnTo>
                  <a:lnTo>
                    <a:pt x="4802" y="32"/>
                  </a:lnTo>
                  <a:lnTo>
                    <a:pt x="4775" y="32"/>
                  </a:lnTo>
                  <a:lnTo>
                    <a:pt x="4748" y="33"/>
                  </a:lnTo>
                  <a:lnTo>
                    <a:pt x="4721" y="34"/>
                  </a:lnTo>
                  <a:lnTo>
                    <a:pt x="4694" y="35"/>
                  </a:lnTo>
                  <a:lnTo>
                    <a:pt x="4687" y="35"/>
                  </a:lnTo>
                  <a:lnTo>
                    <a:pt x="4680" y="35"/>
                  </a:lnTo>
                  <a:lnTo>
                    <a:pt x="4666" y="35"/>
                  </a:lnTo>
                  <a:lnTo>
                    <a:pt x="4653" y="36"/>
                  </a:lnTo>
                  <a:lnTo>
                    <a:pt x="4638" y="36"/>
                  </a:lnTo>
                  <a:lnTo>
                    <a:pt x="4625" y="37"/>
                  </a:lnTo>
                  <a:lnTo>
                    <a:pt x="4602" y="37"/>
                  </a:lnTo>
                  <a:lnTo>
                    <a:pt x="4579" y="38"/>
                  </a:lnTo>
                  <a:lnTo>
                    <a:pt x="4556" y="38"/>
                  </a:lnTo>
                  <a:lnTo>
                    <a:pt x="4533" y="39"/>
                  </a:lnTo>
                  <a:lnTo>
                    <a:pt x="4525" y="39"/>
                  </a:lnTo>
                  <a:lnTo>
                    <a:pt x="4518" y="40"/>
                  </a:lnTo>
                  <a:lnTo>
                    <a:pt x="4490" y="40"/>
                  </a:lnTo>
                  <a:lnTo>
                    <a:pt x="4461" y="41"/>
                  </a:lnTo>
                  <a:lnTo>
                    <a:pt x="4433" y="42"/>
                  </a:lnTo>
                  <a:lnTo>
                    <a:pt x="4405" y="43"/>
                  </a:lnTo>
                  <a:lnTo>
                    <a:pt x="4392" y="43"/>
                  </a:lnTo>
                  <a:lnTo>
                    <a:pt x="4378" y="44"/>
                  </a:lnTo>
                  <a:lnTo>
                    <a:pt x="4348" y="45"/>
                  </a:lnTo>
                  <a:lnTo>
                    <a:pt x="4318" y="46"/>
                  </a:lnTo>
                  <a:lnTo>
                    <a:pt x="4288" y="47"/>
                  </a:lnTo>
                  <a:lnTo>
                    <a:pt x="4258" y="48"/>
                  </a:lnTo>
                  <a:lnTo>
                    <a:pt x="4250" y="48"/>
                  </a:lnTo>
                  <a:lnTo>
                    <a:pt x="4240" y="48"/>
                  </a:lnTo>
                  <a:lnTo>
                    <a:pt x="4229" y="49"/>
                  </a:lnTo>
                  <a:lnTo>
                    <a:pt x="4217" y="49"/>
                  </a:lnTo>
                  <a:lnTo>
                    <a:pt x="4204" y="49"/>
                  </a:lnTo>
                  <a:lnTo>
                    <a:pt x="4192" y="50"/>
                  </a:lnTo>
                  <a:lnTo>
                    <a:pt x="4177" y="50"/>
                  </a:lnTo>
                  <a:lnTo>
                    <a:pt x="4161" y="52"/>
                  </a:lnTo>
                  <a:lnTo>
                    <a:pt x="4146" y="52"/>
                  </a:lnTo>
                  <a:lnTo>
                    <a:pt x="4131" y="53"/>
                  </a:lnTo>
                  <a:lnTo>
                    <a:pt x="4123" y="53"/>
                  </a:lnTo>
                  <a:lnTo>
                    <a:pt x="4115" y="53"/>
                  </a:lnTo>
                  <a:lnTo>
                    <a:pt x="4105" y="54"/>
                  </a:lnTo>
                  <a:lnTo>
                    <a:pt x="4097" y="54"/>
                  </a:lnTo>
                  <a:lnTo>
                    <a:pt x="4083" y="55"/>
                  </a:lnTo>
                  <a:lnTo>
                    <a:pt x="4068" y="55"/>
                  </a:lnTo>
                  <a:lnTo>
                    <a:pt x="4054" y="56"/>
                  </a:lnTo>
                  <a:lnTo>
                    <a:pt x="4038" y="56"/>
                  </a:lnTo>
                  <a:lnTo>
                    <a:pt x="4029" y="56"/>
                  </a:lnTo>
                  <a:lnTo>
                    <a:pt x="4021" y="57"/>
                  </a:lnTo>
                  <a:lnTo>
                    <a:pt x="4012" y="57"/>
                  </a:lnTo>
                  <a:lnTo>
                    <a:pt x="4002" y="57"/>
                  </a:lnTo>
                  <a:lnTo>
                    <a:pt x="3989" y="58"/>
                  </a:lnTo>
                  <a:lnTo>
                    <a:pt x="3977" y="58"/>
                  </a:lnTo>
                  <a:lnTo>
                    <a:pt x="3963" y="59"/>
                  </a:lnTo>
                  <a:lnTo>
                    <a:pt x="3951" y="59"/>
                  </a:lnTo>
                  <a:lnTo>
                    <a:pt x="3935" y="60"/>
                  </a:lnTo>
                  <a:lnTo>
                    <a:pt x="3921" y="60"/>
                  </a:lnTo>
                  <a:lnTo>
                    <a:pt x="3905" y="61"/>
                  </a:lnTo>
                  <a:lnTo>
                    <a:pt x="3891" y="62"/>
                  </a:lnTo>
                  <a:lnTo>
                    <a:pt x="3880" y="62"/>
                  </a:lnTo>
                  <a:lnTo>
                    <a:pt x="3867" y="62"/>
                  </a:lnTo>
                  <a:lnTo>
                    <a:pt x="3850" y="63"/>
                  </a:lnTo>
                  <a:lnTo>
                    <a:pt x="3832" y="64"/>
                  </a:lnTo>
                  <a:lnTo>
                    <a:pt x="3815" y="65"/>
                  </a:lnTo>
                  <a:lnTo>
                    <a:pt x="3796" y="65"/>
                  </a:lnTo>
                  <a:lnTo>
                    <a:pt x="3784" y="66"/>
                  </a:lnTo>
                  <a:lnTo>
                    <a:pt x="3771" y="66"/>
                  </a:lnTo>
                  <a:lnTo>
                    <a:pt x="3759" y="67"/>
                  </a:lnTo>
                  <a:lnTo>
                    <a:pt x="3747" y="67"/>
                  </a:lnTo>
                  <a:lnTo>
                    <a:pt x="3741" y="67"/>
                  </a:lnTo>
                  <a:lnTo>
                    <a:pt x="3735" y="68"/>
                  </a:lnTo>
                  <a:lnTo>
                    <a:pt x="3706" y="69"/>
                  </a:lnTo>
                  <a:lnTo>
                    <a:pt x="3677" y="70"/>
                  </a:lnTo>
                  <a:lnTo>
                    <a:pt x="3648" y="71"/>
                  </a:lnTo>
                  <a:lnTo>
                    <a:pt x="3619" y="72"/>
                  </a:lnTo>
                  <a:lnTo>
                    <a:pt x="3578" y="74"/>
                  </a:lnTo>
                  <a:lnTo>
                    <a:pt x="3536" y="76"/>
                  </a:lnTo>
                  <a:lnTo>
                    <a:pt x="3496" y="78"/>
                  </a:lnTo>
                  <a:lnTo>
                    <a:pt x="3455" y="79"/>
                  </a:lnTo>
                  <a:lnTo>
                    <a:pt x="3415" y="81"/>
                  </a:lnTo>
                  <a:lnTo>
                    <a:pt x="3375" y="83"/>
                  </a:lnTo>
                  <a:lnTo>
                    <a:pt x="3334" y="86"/>
                  </a:lnTo>
                  <a:lnTo>
                    <a:pt x="3294" y="88"/>
                  </a:lnTo>
                  <a:lnTo>
                    <a:pt x="3291" y="88"/>
                  </a:lnTo>
                  <a:lnTo>
                    <a:pt x="3288" y="88"/>
                  </a:lnTo>
                  <a:lnTo>
                    <a:pt x="3275" y="89"/>
                  </a:lnTo>
                  <a:lnTo>
                    <a:pt x="3260" y="89"/>
                  </a:lnTo>
                  <a:lnTo>
                    <a:pt x="3230" y="91"/>
                  </a:lnTo>
                  <a:lnTo>
                    <a:pt x="3199" y="92"/>
                  </a:lnTo>
                  <a:lnTo>
                    <a:pt x="3170" y="94"/>
                  </a:lnTo>
                  <a:lnTo>
                    <a:pt x="3140" y="95"/>
                  </a:lnTo>
                  <a:lnTo>
                    <a:pt x="3132" y="96"/>
                  </a:lnTo>
                  <a:lnTo>
                    <a:pt x="3126" y="96"/>
                  </a:lnTo>
                  <a:lnTo>
                    <a:pt x="3115" y="97"/>
                  </a:lnTo>
                  <a:lnTo>
                    <a:pt x="3103" y="97"/>
                  </a:lnTo>
                  <a:lnTo>
                    <a:pt x="3064" y="99"/>
                  </a:lnTo>
                  <a:lnTo>
                    <a:pt x="3026" y="101"/>
                  </a:lnTo>
                  <a:lnTo>
                    <a:pt x="2989" y="103"/>
                  </a:lnTo>
                  <a:lnTo>
                    <a:pt x="2951" y="105"/>
                  </a:lnTo>
                  <a:lnTo>
                    <a:pt x="2937" y="106"/>
                  </a:lnTo>
                  <a:lnTo>
                    <a:pt x="2922" y="107"/>
                  </a:lnTo>
                  <a:lnTo>
                    <a:pt x="2909" y="107"/>
                  </a:lnTo>
                  <a:lnTo>
                    <a:pt x="2895" y="108"/>
                  </a:lnTo>
                  <a:lnTo>
                    <a:pt x="2885" y="109"/>
                  </a:lnTo>
                  <a:lnTo>
                    <a:pt x="2874" y="109"/>
                  </a:lnTo>
                  <a:lnTo>
                    <a:pt x="2863" y="110"/>
                  </a:lnTo>
                  <a:lnTo>
                    <a:pt x="2852" y="110"/>
                  </a:lnTo>
                  <a:lnTo>
                    <a:pt x="2830" y="112"/>
                  </a:lnTo>
                  <a:lnTo>
                    <a:pt x="2809" y="113"/>
                  </a:lnTo>
                  <a:lnTo>
                    <a:pt x="2788" y="114"/>
                  </a:lnTo>
                  <a:lnTo>
                    <a:pt x="2766" y="115"/>
                  </a:lnTo>
                  <a:lnTo>
                    <a:pt x="2756" y="116"/>
                  </a:lnTo>
                  <a:lnTo>
                    <a:pt x="2746" y="116"/>
                  </a:lnTo>
                  <a:lnTo>
                    <a:pt x="2737" y="117"/>
                  </a:lnTo>
                  <a:lnTo>
                    <a:pt x="2726" y="117"/>
                  </a:lnTo>
                  <a:lnTo>
                    <a:pt x="2714" y="118"/>
                  </a:lnTo>
                  <a:lnTo>
                    <a:pt x="2703" y="119"/>
                  </a:lnTo>
                  <a:lnTo>
                    <a:pt x="2689" y="121"/>
                  </a:lnTo>
                  <a:lnTo>
                    <a:pt x="2676" y="121"/>
                  </a:lnTo>
                  <a:lnTo>
                    <a:pt x="2662" y="122"/>
                  </a:lnTo>
                  <a:lnTo>
                    <a:pt x="2649" y="123"/>
                  </a:lnTo>
                  <a:lnTo>
                    <a:pt x="2634" y="124"/>
                  </a:lnTo>
                  <a:lnTo>
                    <a:pt x="2619" y="125"/>
                  </a:lnTo>
                  <a:lnTo>
                    <a:pt x="2604" y="126"/>
                  </a:lnTo>
                  <a:lnTo>
                    <a:pt x="2589" y="127"/>
                  </a:lnTo>
                  <a:lnTo>
                    <a:pt x="2572" y="128"/>
                  </a:lnTo>
                  <a:lnTo>
                    <a:pt x="2554" y="129"/>
                  </a:lnTo>
                  <a:lnTo>
                    <a:pt x="2537" y="130"/>
                  </a:lnTo>
                  <a:lnTo>
                    <a:pt x="2519" y="131"/>
                  </a:lnTo>
                  <a:lnTo>
                    <a:pt x="2504" y="132"/>
                  </a:lnTo>
                  <a:lnTo>
                    <a:pt x="2488" y="133"/>
                  </a:lnTo>
                  <a:lnTo>
                    <a:pt x="2473" y="134"/>
                  </a:lnTo>
                  <a:lnTo>
                    <a:pt x="2457" y="135"/>
                  </a:lnTo>
                  <a:lnTo>
                    <a:pt x="2448" y="135"/>
                  </a:lnTo>
                  <a:lnTo>
                    <a:pt x="2440" y="136"/>
                  </a:lnTo>
                  <a:lnTo>
                    <a:pt x="2429" y="136"/>
                  </a:lnTo>
                  <a:lnTo>
                    <a:pt x="2420" y="137"/>
                  </a:lnTo>
                  <a:lnTo>
                    <a:pt x="2410" y="138"/>
                  </a:lnTo>
                  <a:lnTo>
                    <a:pt x="2400" y="138"/>
                  </a:lnTo>
                  <a:lnTo>
                    <a:pt x="2379" y="140"/>
                  </a:lnTo>
                  <a:lnTo>
                    <a:pt x="2358" y="141"/>
                  </a:lnTo>
                  <a:lnTo>
                    <a:pt x="2339" y="142"/>
                  </a:lnTo>
                  <a:lnTo>
                    <a:pt x="2318" y="144"/>
                  </a:lnTo>
                  <a:lnTo>
                    <a:pt x="2304" y="145"/>
                  </a:lnTo>
                  <a:lnTo>
                    <a:pt x="2290" y="146"/>
                  </a:lnTo>
                  <a:lnTo>
                    <a:pt x="2277" y="147"/>
                  </a:lnTo>
                  <a:lnTo>
                    <a:pt x="2263" y="148"/>
                  </a:lnTo>
                  <a:lnTo>
                    <a:pt x="2243" y="149"/>
                  </a:lnTo>
                  <a:lnTo>
                    <a:pt x="2222" y="150"/>
                  </a:lnTo>
                  <a:lnTo>
                    <a:pt x="2202" y="152"/>
                  </a:lnTo>
                  <a:lnTo>
                    <a:pt x="2181" y="153"/>
                  </a:lnTo>
                  <a:lnTo>
                    <a:pt x="2169" y="155"/>
                  </a:lnTo>
                  <a:lnTo>
                    <a:pt x="2156" y="156"/>
                  </a:lnTo>
                  <a:lnTo>
                    <a:pt x="2145" y="157"/>
                  </a:lnTo>
                  <a:lnTo>
                    <a:pt x="2134" y="158"/>
                  </a:lnTo>
                  <a:lnTo>
                    <a:pt x="2109" y="159"/>
                  </a:lnTo>
                  <a:lnTo>
                    <a:pt x="2084" y="161"/>
                  </a:lnTo>
                  <a:lnTo>
                    <a:pt x="2059" y="163"/>
                  </a:lnTo>
                  <a:lnTo>
                    <a:pt x="2035" y="165"/>
                  </a:lnTo>
                  <a:lnTo>
                    <a:pt x="2023" y="166"/>
                  </a:lnTo>
                  <a:lnTo>
                    <a:pt x="2013" y="166"/>
                  </a:lnTo>
                  <a:lnTo>
                    <a:pt x="2002" y="167"/>
                  </a:lnTo>
                  <a:lnTo>
                    <a:pt x="1991" y="168"/>
                  </a:lnTo>
                  <a:lnTo>
                    <a:pt x="1959" y="170"/>
                  </a:lnTo>
                  <a:lnTo>
                    <a:pt x="1929" y="173"/>
                  </a:lnTo>
                  <a:lnTo>
                    <a:pt x="1897" y="175"/>
                  </a:lnTo>
                  <a:lnTo>
                    <a:pt x="1866" y="178"/>
                  </a:lnTo>
                  <a:lnTo>
                    <a:pt x="1862" y="178"/>
                  </a:lnTo>
                  <a:lnTo>
                    <a:pt x="1857" y="178"/>
                  </a:lnTo>
                  <a:lnTo>
                    <a:pt x="1857" y="178"/>
                  </a:lnTo>
                  <a:lnTo>
                    <a:pt x="1856" y="179"/>
                  </a:lnTo>
                  <a:lnTo>
                    <a:pt x="1823" y="181"/>
                  </a:lnTo>
                  <a:lnTo>
                    <a:pt x="1791" y="184"/>
                  </a:lnTo>
                  <a:lnTo>
                    <a:pt x="1759" y="186"/>
                  </a:lnTo>
                  <a:lnTo>
                    <a:pt x="1728" y="190"/>
                  </a:lnTo>
                  <a:lnTo>
                    <a:pt x="1718" y="191"/>
                  </a:lnTo>
                  <a:lnTo>
                    <a:pt x="1708" y="192"/>
                  </a:lnTo>
                  <a:lnTo>
                    <a:pt x="1699" y="193"/>
                  </a:lnTo>
                  <a:lnTo>
                    <a:pt x="1688" y="194"/>
                  </a:lnTo>
                  <a:lnTo>
                    <a:pt x="1667" y="195"/>
                  </a:lnTo>
                  <a:lnTo>
                    <a:pt x="1645" y="197"/>
                  </a:lnTo>
                  <a:lnTo>
                    <a:pt x="1622" y="199"/>
                  </a:lnTo>
                  <a:lnTo>
                    <a:pt x="1601" y="201"/>
                  </a:lnTo>
                  <a:lnTo>
                    <a:pt x="1591" y="202"/>
                  </a:lnTo>
                  <a:lnTo>
                    <a:pt x="1582" y="203"/>
                  </a:lnTo>
                  <a:lnTo>
                    <a:pt x="1570" y="204"/>
                  </a:lnTo>
                  <a:lnTo>
                    <a:pt x="1556" y="205"/>
                  </a:lnTo>
                  <a:lnTo>
                    <a:pt x="1539" y="207"/>
                  </a:lnTo>
                  <a:lnTo>
                    <a:pt x="1520" y="209"/>
                  </a:lnTo>
                  <a:lnTo>
                    <a:pt x="1503" y="210"/>
                  </a:lnTo>
                  <a:lnTo>
                    <a:pt x="1485" y="212"/>
                  </a:lnTo>
                  <a:lnTo>
                    <a:pt x="1473" y="213"/>
                  </a:lnTo>
                  <a:lnTo>
                    <a:pt x="1462" y="214"/>
                  </a:lnTo>
                  <a:lnTo>
                    <a:pt x="1449" y="215"/>
                  </a:lnTo>
                  <a:lnTo>
                    <a:pt x="1438" y="216"/>
                  </a:lnTo>
                  <a:lnTo>
                    <a:pt x="1420" y="218"/>
                  </a:lnTo>
                  <a:lnTo>
                    <a:pt x="1403" y="220"/>
                  </a:lnTo>
                  <a:lnTo>
                    <a:pt x="1385" y="223"/>
                  </a:lnTo>
                  <a:lnTo>
                    <a:pt x="1368" y="224"/>
                  </a:lnTo>
                  <a:lnTo>
                    <a:pt x="1353" y="226"/>
                  </a:lnTo>
                  <a:lnTo>
                    <a:pt x="1338" y="227"/>
                  </a:lnTo>
                  <a:lnTo>
                    <a:pt x="1332" y="228"/>
                  </a:lnTo>
                  <a:lnTo>
                    <a:pt x="1326" y="228"/>
                  </a:lnTo>
                  <a:lnTo>
                    <a:pt x="1309" y="230"/>
                  </a:lnTo>
                  <a:lnTo>
                    <a:pt x="1293" y="232"/>
                  </a:lnTo>
                  <a:lnTo>
                    <a:pt x="1276" y="234"/>
                  </a:lnTo>
                  <a:lnTo>
                    <a:pt x="1260" y="235"/>
                  </a:lnTo>
                  <a:lnTo>
                    <a:pt x="1250" y="236"/>
                  </a:lnTo>
                  <a:lnTo>
                    <a:pt x="1240" y="237"/>
                  </a:lnTo>
                  <a:lnTo>
                    <a:pt x="1231" y="238"/>
                  </a:lnTo>
                  <a:lnTo>
                    <a:pt x="1220" y="239"/>
                  </a:lnTo>
                  <a:lnTo>
                    <a:pt x="1202" y="242"/>
                  </a:lnTo>
                  <a:lnTo>
                    <a:pt x="1182" y="244"/>
                  </a:lnTo>
                  <a:lnTo>
                    <a:pt x="1164" y="246"/>
                  </a:lnTo>
                  <a:lnTo>
                    <a:pt x="1145" y="248"/>
                  </a:lnTo>
                  <a:lnTo>
                    <a:pt x="1134" y="249"/>
                  </a:lnTo>
                  <a:lnTo>
                    <a:pt x="1121" y="250"/>
                  </a:lnTo>
                  <a:lnTo>
                    <a:pt x="1120" y="250"/>
                  </a:lnTo>
                  <a:lnTo>
                    <a:pt x="1119" y="251"/>
                  </a:lnTo>
                  <a:lnTo>
                    <a:pt x="1102" y="253"/>
                  </a:lnTo>
                  <a:lnTo>
                    <a:pt x="1085" y="255"/>
                  </a:lnTo>
                  <a:lnTo>
                    <a:pt x="1068" y="258"/>
                  </a:lnTo>
                  <a:lnTo>
                    <a:pt x="1051" y="260"/>
                  </a:lnTo>
                  <a:lnTo>
                    <a:pt x="1037" y="261"/>
                  </a:lnTo>
                  <a:lnTo>
                    <a:pt x="1024" y="263"/>
                  </a:lnTo>
                  <a:lnTo>
                    <a:pt x="1001" y="266"/>
                  </a:lnTo>
                  <a:lnTo>
                    <a:pt x="979" y="268"/>
                  </a:lnTo>
                  <a:lnTo>
                    <a:pt x="958" y="271"/>
                  </a:lnTo>
                  <a:lnTo>
                    <a:pt x="937" y="274"/>
                  </a:lnTo>
                  <a:lnTo>
                    <a:pt x="936" y="274"/>
                  </a:lnTo>
                  <a:lnTo>
                    <a:pt x="935" y="274"/>
                  </a:lnTo>
                  <a:lnTo>
                    <a:pt x="921" y="276"/>
                  </a:lnTo>
                  <a:lnTo>
                    <a:pt x="908" y="277"/>
                  </a:lnTo>
                  <a:lnTo>
                    <a:pt x="895" y="279"/>
                  </a:lnTo>
                  <a:lnTo>
                    <a:pt x="881" y="281"/>
                  </a:lnTo>
                  <a:lnTo>
                    <a:pt x="867" y="283"/>
                  </a:lnTo>
                  <a:lnTo>
                    <a:pt x="852" y="285"/>
                  </a:lnTo>
                  <a:lnTo>
                    <a:pt x="843" y="286"/>
                  </a:lnTo>
                  <a:lnTo>
                    <a:pt x="833" y="287"/>
                  </a:lnTo>
                  <a:lnTo>
                    <a:pt x="824" y="289"/>
                  </a:lnTo>
                  <a:lnTo>
                    <a:pt x="814" y="290"/>
                  </a:lnTo>
                  <a:lnTo>
                    <a:pt x="804" y="292"/>
                  </a:lnTo>
                  <a:lnTo>
                    <a:pt x="793" y="294"/>
                  </a:lnTo>
                  <a:lnTo>
                    <a:pt x="781" y="295"/>
                  </a:lnTo>
                  <a:lnTo>
                    <a:pt x="771" y="297"/>
                  </a:lnTo>
                  <a:lnTo>
                    <a:pt x="771" y="297"/>
                  </a:lnTo>
                  <a:lnTo>
                    <a:pt x="771" y="297"/>
                  </a:lnTo>
                  <a:lnTo>
                    <a:pt x="751" y="300"/>
                  </a:lnTo>
                  <a:lnTo>
                    <a:pt x="733" y="303"/>
                  </a:lnTo>
                  <a:lnTo>
                    <a:pt x="714" y="305"/>
                  </a:lnTo>
                  <a:lnTo>
                    <a:pt x="696" y="308"/>
                  </a:lnTo>
                  <a:lnTo>
                    <a:pt x="684" y="310"/>
                  </a:lnTo>
                  <a:lnTo>
                    <a:pt x="673" y="312"/>
                  </a:lnTo>
                  <a:lnTo>
                    <a:pt x="662" y="313"/>
                  </a:lnTo>
                  <a:lnTo>
                    <a:pt x="649" y="315"/>
                  </a:lnTo>
                  <a:lnTo>
                    <a:pt x="637" y="317"/>
                  </a:lnTo>
                  <a:lnTo>
                    <a:pt x="625" y="319"/>
                  </a:lnTo>
                  <a:lnTo>
                    <a:pt x="624" y="319"/>
                  </a:lnTo>
                  <a:lnTo>
                    <a:pt x="623" y="320"/>
                  </a:lnTo>
                  <a:lnTo>
                    <a:pt x="614" y="321"/>
                  </a:lnTo>
                  <a:lnTo>
                    <a:pt x="607" y="322"/>
                  </a:lnTo>
                  <a:lnTo>
                    <a:pt x="594" y="324"/>
                  </a:lnTo>
                  <a:lnTo>
                    <a:pt x="580" y="327"/>
                  </a:lnTo>
                  <a:lnTo>
                    <a:pt x="568" y="330"/>
                  </a:lnTo>
                  <a:lnTo>
                    <a:pt x="555" y="332"/>
                  </a:lnTo>
                  <a:lnTo>
                    <a:pt x="544" y="334"/>
                  </a:lnTo>
                  <a:lnTo>
                    <a:pt x="534" y="336"/>
                  </a:lnTo>
                  <a:lnTo>
                    <a:pt x="525" y="337"/>
                  </a:lnTo>
                  <a:lnTo>
                    <a:pt x="516" y="339"/>
                  </a:lnTo>
                  <a:lnTo>
                    <a:pt x="507" y="340"/>
                  </a:lnTo>
                  <a:lnTo>
                    <a:pt x="499" y="342"/>
                  </a:lnTo>
                  <a:lnTo>
                    <a:pt x="495" y="343"/>
                  </a:lnTo>
                  <a:lnTo>
                    <a:pt x="491" y="343"/>
                  </a:lnTo>
                  <a:lnTo>
                    <a:pt x="479" y="345"/>
                  </a:lnTo>
                  <a:lnTo>
                    <a:pt x="468" y="348"/>
                  </a:lnTo>
                  <a:lnTo>
                    <a:pt x="459" y="349"/>
                  </a:lnTo>
                  <a:lnTo>
                    <a:pt x="449" y="351"/>
                  </a:lnTo>
                  <a:lnTo>
                    <a:pt x="440" y="353"/>
                  </a:lnTo>
                  <a:lnTo>
                    <a:pt x="432" y="355"/>
                  </a:lnTo>
                  <a:lnTo>
                    <a:pt x="420" y="357"/>
                  </a:lnTo>
                  <a:lnTo>
                    <a:pt x="408" y="360"/>
                  </a:lnTo>
                  <a:lnTo>
                    <a:pt x="397" y="363"/>
                  </a:lnTo>
                  <a:lnTo>
                    <a:pt x="387" y="365"/>
                  </a:lnTo>
                  <a:lnTo>
                    <a:pt x="380" y="366"/>
                  </a:lnTo>
                  <a:lnTo>
                    <a:pt x="375" y="367"/>
                  </a:lnTo>
                  <a:lnTo>
                    <a:pt x="364" y="370"/>
                  </a:lnTo>
                  <a:lnTo>
                    <a:pt x="353" y="372"/>
                  </a:lnTo>
                  <a:lnTo>
                    <a:pt x="338" y="376"/>
                  </a:lnTo>
                  <a:lnTo>
                    <a:pt x="323" y="379"/>
                  </a:lnTo>
                  <a:lnTo>
                    <a:pt x="312" y="382"/>
                  </a:lnTo>
                  <a:lnTo>
                    <a:pt x="302" y="384"/>
                  </a:lnTo>
                  <a:lnTo>
                    <a:pt x="296" y="386"/>
                  </a:lnTo>
                  <a:lnTo>
                    <a:pt x="290" y="387"/>
                  </a:lnTo>
                  <a:lnTo>
                    <a:pt x="281" y="389"/>
                  </a:lnTo>
                  <a:lnTo>
                    <a:pt x="274" y="391"/>
                  </a:lnTo>
                  <a:lnTo>
                    <a:pt x="264" y="394"/>
                  </a:lnTo>
                  <a:lnTo>
                    <a:pt x="255" y="397"/>
                  </a:lnTo>
                  <a:lnTo>
                    <a:pt x="241" y="401"/>
                  </a:lnTo>
                  <a:lnTo>
                    <a:pt x="228" y="404"/>
                  </a:lnTo>
                  <a:lnTo>
                    <a:pt x="220" y="407"/>
                  </a:lnTo>
                  <a:lnTo>
                    <a:pt x="211" y="409"/>
                  </a:lnTo>
                  <a:lnTo>
                    <a:pt x="209" y="410"/>
                  </a:lnTo>
                  <a:lnTo>
                    <a:pt x="206" y="410"/>
                  </a:lnTo>
                  <a:lnTo>
                    <a:pt x="196" y="414"/>
                  </a:lnTo>
                  <a:lnTo>
                    <a:pt x="185" y="417"/>
                  </a:lnTo>
                  <a:lnTo>
                    <a:pt x="178" y="419"/>
                  </a:lnTo>
                  <a:lnTo>
                    <a:pt x="172" y="421"/>
                  </a:lnTo>
                  <a:lnTo>
                    <a:pt x="163" y="424"/>
                  </a:lnTo>
                  <a:lnTo>
                    <a:pt x="155" y="428"/>
                  </a:lnTo>
                  <a:lnTo>
                    <a:pt x="145" y="431"/>
                  </a:lnTo>
                  <a:lnTo>
                    <a:pt x="137" y="434"/>
                  </a:lnTo>
                  <a:lnTo>
                    <a:pt x="137" y="434"/>
                  </a:lnTo>
                  <a:lnTo>
                    <a:pt x="137" y="434"/>
                  </a:lnTo>
                  <a:lnTo>
                    <a:pt x="137" y="434"/>
                  </a:lnTo>
                  <a:lnTo>
                    <a:pt x="137" y="434"/>
                  </a:lnTo>
                  <a:lnTo>
                    <a:pt x="129" y="437"/>
                  </a:lnTo>
                  <a:lnTo>
                    <a:pt x="121" y="440"/>
                  </a:lnTo>
                  <a:lnTo>
                    <a:pt x="113" y="443"/>
                  </a:lnTo>
                  <a:lnTo>
                    <a:pt x="105" y="446"/>
                  </a:lnTo>
                  <a:lnTo>
                    <a:pt x="101" y="448"/>
                  </a:lnTo>
                  <a:lnTo>
                    <a:pt x="97" y="450"/>
                  </a:lnTo>
                  <a:lnTo>
                    <a:pt x="89" y="454"/>
                  </a:lnTo>
                  <a:lnTo>
                    <a:pt x="80" y="458"/>
                  </a:lnTo>
                  <a:lnTo>
                    <a:pt x="79" y="458"/>
                  </a:lnTo>
                  <a:lnTo>
                    <a:pt x="78" y="459"/>
                  </a:lnTo>
                  <a:lnTo>
                    <a:pt x="73" y="461"/>
                  </a:lnTo>
                  <a:lnTo>
                    <a:pt x="69" y="465"/>
                  </a:lnTo>
                  <a:lnTo>
                    <a:pt x="62" y="469"/>
                  </a:lnTo>
                  <a:lnTo>
                    <a:pt x="55" y="472"/>
                  </a:lnTo>
                  <a:lnTo>
                    <a:pt x="51" y="475"/>
                  </a:lnTo>
                  <a:lnTo>
                    <a:pt x="46" y="478"/>
                  </a:lnTo>
                  <a:lnTo>
                    <a:pt x="42" y="480"/>
                  </a:lnTo>
                  <a:lnTo>
                    <a:pt x="39" y="482"/>
                  </a:lnTo>
                  <a:lnTo>
                    <a:pt x="37" y="484"/>
                  </a:lnTo>
                  <a:lnTo>
                    <a:pt x="35" y="485"/>
                  </a:lnTo>
                  <a:lnTo>
                    <a:pt x="32" y="488"/>
                  </a:lnTo>
                  <a:lnTo>
                    <a:pt x="28" y="491"/>
                  </a:lnTo>
                  <a:lnTo>
                    <a:pt x="24" y="494"/>
                  </a:lnTo>
                  <a:lnTo>
                    <a:pt x="21" y="499"/>
                  </a:lnTo>
                  <a:lnTo>
                    <a:pt x="18" y="502"/>
                  </a:lnTo>
                  <a:lnTo>
                    <a:pt x="14" y="505"/>
                  </a:lnTo>
                  <a:lnTo>
                    <a:pt x="12" y="507"/>
                  </a:lnTo>
                  <a:lnTo>
                    <a:pt x="11" y="509"/>
                  </a:lnTo>
                  <a:lnTo>
                    <a:pt x="9" y="511"/>
                  </a:lnTo>
                  <a:lnTo>
                    <a:pt x="8" y="513"/>
                  </a:lnTo>
                  <a:lnTo>
                    <a:pt x="7" y="515"/>
                  </a:lnTo>
                  <a:lnTo>
                    <a:pt x="6" y="516"/>
                  </a:lnTo>
                  <a:lnTo>
                    <a:pt x="3" y="522"/>
                  </a:lnTo>
                  <a:lnTo>
                    <a:pt x="1" y="528"/>
                  </a:lnTo>
                  <a:lnTo>
                    <a:pt x="1" y="533"/>
                  </a:lnTo>
                  <a:lnTo>
                    <a:pt x="0" y="536"/>
                  </a:lnTo>
                  <a:lnTo>
                    <a:pt x="0" y="539"/>
                  </a:lnTo>
                  <a:lnTo>
                    <a:pt x="1" y="542"/>
                  </a:lnTo>
                  <a:lnTo>
                    <a:pt x="1" y="544"/>
                  </a:lnTo>
                  <a:lnTo>
                    <a:pt x="1" y="546"/>
                  </a:lnTo>
                  <a:lnTo>
                    <a:pt x="3" y="553"/>
                  </a:lnTo>
                  <a:lnTo>
                    <a:pt x="6" y="559"/>
                  </a:lnTo>
                  <a:lnTo>
                    <a:pt x="21" y="588"/>
                  </a:lnTo>
                  <a:lnTo>
                    <a:pt x="35" y="616"/>
                  </a:lnTo>
                  <a:lnTo>
                    <a:pt x="51" y="645"/>
                  </a:lnTo>
                  <a:lnTo>
                    <a:pt x="66" y="674"/>
                  </a:lnTo>
                  <a:lnTo>
                    <a:pt x="80" y="703"/>
                  </a:lnTo>
                  <a:lnTo>
                    <a:pt x="96" y="731"/>
                  </a:lnTo>
                  <a:lnTo>
                    <a:pt x="111" y="760"/>
                  </a:lnTo>
                  <a:lnTo>
                    <a:pt x="127" y="790"/>
                  </a:lnTo>
                  <a:lnTo>
                    <a:pt x="180" y="890"/>
                  </a:lnTo>
                  <a:lnTo>
                    <a:pt x="192" y="912"/>
                  </a:lnTo>
                  <a:lnTo>
                    <a:pt x="203" y="933"/>
                  </a:lnTo>
                  <a:lnTo>
                    <a:pt x="214" y="955"/>
                  </a:lnTo>
                  <a:lnTo>
                    <a:pt x="226" y="977"/>
                  </a:lnTo>
                  <a:lnTo>
                    <a:pt x="237" y="998"/>
                  </a:lnTo>
                  <a:lnTo>
                    <a:pt x="248" y="1020"/>
                  </a:lnTo>
                  <a:lnTo>
                    <a:pt x="260" y="1041"/>
                  </a:lnTo>
                  <a:lnTo>
                    <a:pt x="271" y="1063"/>
                  </a:lnTo>
                  <a:lnTo>
                    <a:pt x="390" y="1287"/>
                  </a:lnTo>
                  <a:lnTo>
                    <a:pt x="406" y="1319"/>
                  </a:lnTo>
                  <a:lnTo>
                    <a:pt x="423" y="1350"/>
                  </a:lnTo>
                  <a:lnTo>
                    <a:pt x="439" y="1381"/>
                  </a:lnTo>
                  <a:lnTo>
                    <a:pt x="457" y="1413"/>
                  </a:lnTo>
                  <a:lnTo>
                    <a:pt x="473" y="1445"/>
                  </a:lnTo>
                  <a:lnTo>
                    <a:pt x="490" y="1477"/>
                  </a:lnTo>
                  <a:lnTo>
                    <a:pt x="506" y="1509"/>
                  </a:lnTo>
                  <a:lnTo>
                    <a:pt x="524" y="1541"/>
                  </a:lnTo>
                  <a:lnTo>
                    <a:pt x="650" y="1781"/>
                  </a:lnTo>
                  <a:lnTo>
                    <a:pt x="666" y="1811"/>
                  </a:lnTo>
                  <a:lnTo>
                    <a:pt x="682" y="1841"/>
                  </a:lnTo>
                  <a:lnTo>
                    <a:pt x="698" y="1872"/>
                  </a:lnTo>
                  <a:lnTo>
                    <a:pt x="713" y="1902"/>
                  </a:lnTo>
                  <a:lnTo>
                    <a:pt x="730" y="1931"/>
                  </a:lnTo>
                  <a:lnTo>
                    <a:pt x="745" y="1961"/>
                  </a:lnTo>
                  <a:lnTo>
                    <a:pt x="761" y="1991"/>
                  </a:lnTo>
                  <a:lnTo>
                    <a:pt x="777" y="2021"/>
                  </a:lnTo>
                  <a:lnTo>
                    <a:pt x="1120" y="2672"/>
                  </a:lnTo>
                  <a:lnTo>
                    <a:pt x="1134" y="2697"/>
                  </a:lnTo>
                  <a:lnTo>
                    <a:pt x="1146" y="2723"/>
                  </a:lnTo>
                  <a:lnTo>
                    <a:pt x="1160" y="2747"/>
                  </a:lnTo>
                  <a:lnTo>
                    <a:pt x="1173" y="2772"/>
                  </a:lnTo>
                  <a:lnTo>
                    <a:pt x="1295" y="3003"/>
                  </a:lnTo>
                  <a:lnTo>
                    <a:pt x="1298" y="3008"/>
                  </a:lnTo>
                  <a:lnTo>
                    <a:pt x="1303" y="3014"/>
                  </a:lnTo>
                  <a:lnTo>
                    <a:pt x="1305" y="3016"/>
                  </a:lnTo>
                  <a:lnTo>
                    <a:pt x="1307" y="3018"/>
                  </a:lnTo>
                  <a:lnTo>
                    <a:pt x="1311" y="3021"/>
                  </a:lnTo>
                  <a:lnTo>
                    <a:pt x="1315" y="3025"/>
                  </a:lnTo>
                  <a:lnTo>
                    <a:pt x="1318" y="3028"/>
                  </a:lnTo>
                  <a:lnTo>
                    <a:pt x="1321" y="3030"/>
                  </a:lnTo>
                  <a:lnTo>
                    <a:pt x="1327" y="3034"/>
                  </a:lnTo>
                  <a:lnTo>
                    <a:pt x="1332" y="3037"/>
                  </a:lnTo>
                  <a:lnTo>
                    <a:pt x="1336" y="3040"/>
                  </a:lnTo>
                  <a:lnTo>
                    <a:pt x="1340" y="3042"/>
                  </a:lnTo>
                  <a:lnTo>
                    <a:pt x="1346" y="3045"/>
                  </a:lnTo>
                  <a:lnTo>
                    <a:pt x="1352" y="3049"/>
                  </a:lnTo>
                  <a:lnTo>
                    <a:pt x="1356" y="3051"/>
                  </a:lnTo>
                  <a:lnTo>
                    <a:pt x="1362" y="3053"/>
                  </a:lnTo>
                  <a:lnTo>
                    <a:pt x="1369" y="3056"/>
                  </a:lnTo>
                  <a:lnTo>
                    <a:pt x="1377" y="3061"/>
                  </a:lnTo>
                  <a:lnTo>
                    <a:pt x="1382" y="3063"/>
                  </a:lnTo>
                  <a:lnTo>
                    <a:pt x="1387" y="3065"/>
                  </a:lnTo>
                  <a:lnTo>
                    <a:pt x="1397" y="3069"/>
                  </a:lnTo>
                  <a:lnTo>
                    <a:pt x="1407" y="3072"/>
                  </a:lnTo>
                  <a:lnTo>
                    <a:pt x="1412" y="3074"/>
                  </a:lnTo>
                  <a:lnTo>
                    <a:pt x="1417" y="3076"/>
                  </a:lnTo>
                  <a:lnTo>
                    <a:pt x="1431" y="3081"/>
                  </a:lnTo>
                  <a:lnTo>
                    <a:pt x="1446" y="3085"/>
                  </a:lnTo>
                  <a:lnTo>
                    <a:pt x="1448" y="3086"/>
                  </a:lnTo>
                  <a:lnTo>
                    <a:pt x="1450" y="3087"/>
                  </a:lnTo>
                  <a:lnTo>
                    <a:pt x="1460" y="3090"/>
                  </a:lnTo>
                  <a:lnTo>
                    <a:pt x="1469" y="3092"/>
                  </a:lnTo>
                  <a:lnTo>
                    <a:pt x="1478" y="3096"/>
                  </a:lnTo>
                  <a:lnTo>
                    <a:pt x="1487" y="3099"/>
                  </a:lnTo>
                  <a:lnTo>
                    <a:pt x="1494" y="3100"/>
                  </a:lnTo>
                  <a:lnTo>
                    <a:pt x="1500" y="3102"/>
                  </a:lnTo>
                  <a:lnTo>
                    <a:pt x="1514" y="3105"/>
                  </a:lnTo>
                  <a:lnTo>
                    <a:pt x="1529" y="3109"/>
                  </a:lnTo>
                  <a:lnTo>
                    <a:pt x="1537" y="3111"/>
                  </a:lnTo>
                  <a:lnTo>
                    <a:pt x="1545" y="3113"/>
                  </a:lnTo>
                  <a:lnTo>
                    <a:pt x="1560" y="3116"/>
                  </a:lnTo>
                  <a:lnTo>
                    <a:pt x="1574" y="3120"/>
                  </a:lnTo>
                  <a:lnTo>
                    <a:pt x="1583" y="3122"/>
                  </a:lnTo>
                  <a:lnTo>
                    <a:pt x="1592" y="3124"/>
                  </a:lnTo>
                  <a:lnTo>
                    <a:pt x="1607" y="3127"/>
                  </a:lnTo>
                  <a:lnTo>
                    <a:pt x="1622" y="3131"/>
                  </a:lnTo>
                  <a:lnTo>
                    <a:pt x="1633" y="3133"/>
                  </a:lnTo>
                  <a:lnTo>
                    <a:pt x="1643" y="3135"/>
                  </a:lnTo>
                  <a:lnTo>
                    <a:pt x="1651" y="3137"/>
                  </a:lnTo>
                  <a:lnTo>
                    <a:pt x="1658" y="3138"/>
                  </a:lnTo>
                  <a:lnTo>
                    <a:pt x="1667" y="3140"/>
                  </a:lnTo>
                  <a:lnTo>
                    <a:pt x="1675" y="3141"/>
                  </a:lnTo>
                  <a:lnTo>
                    <a:pt x="1685" y="3143"/>
                  </a:lnTo>
                  <a:lnTo>
                    <a:pt x="1696" y="3145"/>
                  </a:lnTo>
                  <a:lnTo>
                    <a:pt x="1705" y="3147"/>
                  </a:lnTo>
                  <a:lnTo>
                    <a:pt x="1714" y="3149"/>
                  </a:lnTo>
                  <a:lnTo>
                    <a:pt x="1723" y="3150"/>
                  </a:lnTo>
                  <a:lnTo>
                    <a:pt x="1733" y="3152"/>
                  </a:lnTo>
                  <a:lnTo>
                    <a:pt x="1743" y="3154"/>
                  </a:lnTo>
                  <a:lnTo>
                    <a:pt x="1753" y="3155"/>
                  </a:lnTo>
                  <a:lnTo>
                    <a:pt x="1764" y="3157"/>
                  </a:lnTo>
                  <a:lnTo>
                    <a:pt x="1775" y="3159"/>
                  </a:lnTo>
                  <a:lnTo>
                    <a:pt x="1786" y="3161"/>
                  </a:lnTo>
                  <a:lnTo>
                    <a:pt x="1799" y="3164"/>
                  </a:lnTo>
                  <a:lnTo>
                    <a:pt x="1806" y="3165"/>
                  </a:lnTo>
                  <a:lnTo>
                    <a:pt x="1813" y="3166"/>
                  </a:lnTo>
                  <a:lnTo>
                    <a:pt x="1829" y="3169"/>
                  </a:lnTo>
                  <a:lnTo>
                    <a:pt x="1844" y="3171"/>
                  </a:lnTo>
                  <a:lnTo>
                    <a:pt x="1860" y="3174"/>
                  </a:lnTo>
                  <a:lnTo>
                    <a:pt x="1876" y="3176"/>
                  </a:lnTo>
                  <a:lnTo>
                    <a:pt x="1884" y="3177"/>
                  </a:lnTo>
                  <a:lnTo>
                    <a:pt x="1891" y="3179"/>
                  </a:lnTo>
                  <a:lnTo>
                    <a:pt x="1904" y="3180"/>
                  </a:lnTo>
                  <a:lnTo>
                    <a:pt x="1917" y="3182"/>
                  </a:lnTo>
                  <a:lnTo>
                    <a:pt x="1930" y="3184"/>
                  </a:lnTo>
                  <a:lnTo>
                    <a:pt x="1943" y="3186"/>
                  </a:lnTo>
                  <a:lnTo>
                    <a:pt x="1955" y="3188"/>
                  </a:lnTo>
                  <a:lnTo>
                    <a:pt x="1968" y="3189"/>
                  </a:lnTo>
                  <a:lnTo>
                    <a:pt x="1979" y="3191"/>
                  </a:lnTo>
                  <a:lnTo>
                    <a:pt x="1990" y="3192"/>
                  </a:lnTo>
                  <a:lnTo>
                    <a:pt x="2002" y="3194"/>
                  </a:lnTo>
                  <a:lnTo>
                    <a:pt x="2013" y="3196"/>
                  </a:lnTo>
                  <a:lnTo>
                    <a:pt x="2027" y="3198"/>
                  </a:lnTo>
                  <a:lnTo>
                    <a:pt x="2042" y="3200"/>
                  </a:lnTo>
                  <a:lnTo>
                    <a:pt x="2053" y="3202"/>
                  </a:lnTo>
                  <a:lnTo>
                    <a:pt x="2065" y="3203"/>
                  </a:lnTo>
                  <a:lnTo>
                    <a:pt x="2076" y="3205"/>
                  </a:lnTo>
                  <a:lnTo>
                    <a:pt x="2087" y="3206"/>
                  </a:lnTo>
                  <a:lnTo>
                    <a:pt x="2102" y="3208"/>
                  </a:lnTo>
                  <a:lnTo>
                    <a:pt x="2117" y="3210"/>
                  </a:lnTo>
                  <a:lnTo>
                    <a:pt x="2128" y="3211"/>
                  </a:lnTo>
                  <a:lnTo>
                    <a:pt x="2141" y="3212"/>
                  </a:lnTo>
                  <a:lnTo>
                    <a:pt x="2152" y="3214"/>
                  </a:lnTo>
                  <a:lnTo>
                    <a:pt x="2165" y="3215"/>
                  </a:lnTo>
                  <a:lnTo>
                    <a:pt x="2180" y="3217"/>
                  </a:lnTo>
                  <a:lnTo>
                    <a:pt x="2195" y="3219"/>
                  </a:lnTo>
                  <a:lnTo>
                    <a:pt x="2208" y="3220"/>
                  </a:lnTo>
                  <a:lnTo>
                    <a:pt x="2221" y="3222"/>
                  </a:lnTo>
                  <a:lnTo>
                    <a:pt x="2234" y="3223"/>
                  </a:lnTo>
                  <a:lnTo>
                    <a:pt x="2247" y="3225"/>
                  </a:lnTo>
                  <a:lnTo>
                    <a:pt x="2261" y="3226"/>
                  </a:lnTo>
                  <a:lnTo>
                    <a:pt x="2276" y="3228"/>
                  </a:lnTo>
                  <a:lnTo>
                    <a:pt x="2291" y="3230"/>
                  </a:lnTo>
                  <a:lnTo>
                    <a:pt x="2307" y="3232"/>
                  </a:lnTo>
                  <a:lnTo>
                    <a:pt x="2321" y="3234"/>
                  </a:lnTo>
                  <a:lnTo>
                    <a:pt x="2337" y="3235"/>
                  </a:lnTo>
                  <a:lnTo>
                    <a:pt x="2348" y="3237"/>
                  </a:lnTo>
                  <a:lnTo>
                    <a:pt x="2359" y="3238"/>
                  </a:lnTo>
                  <a:lnTo>
                    <a:pt x="2381" y="3240"/>
                  </a:lnTo>
                  <a:lnTo>
                    <a:pt x="2403" y="3242"/>
                  </a:lnTo>
                  <a:lnTo>
                    <a:pt x="2425" y="3244"/>
                  </a:lnTo>
                  <a:lnTo>
                    <a:pt x="2447" y="3247"/>
                  </a:lnTo>
                  <a:lnTo>
                    <a:pt x="2453" y="3247"/>
                  </a:lnTo>
                  <a:lnTo>
                    <a:pt x="2459" y="3248"/>
                  </a:lnTo>
                  <a:lnTo>
                    <a:pt x="2479" y="3250"/>
                  </a:lnTo>
                  <a:lnTo>
                    <a:pt x="2497" y="3252"/>
                  </a:lnTo>
                  <a:lnTo>
                    <a:pt x="2517" y="3253"/>
                  </a:lnTo>
                  <a:lnTo>
                    <a:pt x="2537" y="3255"/>
                  </a:lnTo>
                  <a:lnTo>
                    <a:pt x="2544" y="3256"/>
                  </a:lnTo>
                  <a:lnTo>
                    <a:pt x="2552" y="3257"/>
                  </a:lnTo>
                  <a:lnTo>
                    <a:pt x="2560" y="3257"/>
                  </a:lnTo>
                  <a:lnTo>
                    <a:pt x="2569" y="3258"/>
                  </a:lnTo>
                  <a:lnTo>
                    <a:pt x="2583" y="3259"/>
                  </a:lnTo>
                  <a:lnTo>
                    <a:pt x="2598" y="3261"/>
                  </a:lnTo>
                  <a:lnTo>
                    <a:pt x="2614" y="3262"/>
                  </a:lnTo>
                  <a:lnTo>
                    <a:pt x="2629" y="3264"/>
                  </a:lnTo>
                  <a:lnTo>
                    <a:pt x="2639" y="3264"/>
                  </a:lnTo>
                  <a:lnTo>
                    <a:pt x="2647" y="3265"/>
                  </a:lnTo>
                  <a:lnTo>
                    <a:pt x="2656" y="3267"/>
                  </a:lnTo>
                  <a:lnTo>
                    <a:pt x="2665" y="3268"/>
                  </a:lnTo>
                  <a:lnTo>
                    <a:pt x="2680" y="3269"/>
                  </a:lnTo>
                  <a:lnTo>
                    <a:pt x="2695" y="3270"/>
                  </a:lnTo>
                  <a:lnTo>
                    <a:pt x="2710" y="3272"/>
                  </a:lnTo>
                  <a:lnTo>
                    <a:pt x="2725" y="3273"/>
                  </a:lnTo>
                  <a:lnTo>
                    <a:pt x="2735" y="3274"/>
                  </a:lnTo>
                  <a:lnTo>
                    <a:pt x="2745" y="3274"/>
                  </a:lnTo>
                  <a:lnTo>
                    <a:pt x="2754" y="3275"/>
                  </a:lnTo>
                  <a:lnTo>
                    <a:pt x="2764" y="3276"/>
                  </a:lnTo>
                  <a:lnTo>
                    <a:pt x="2779" y="3277"/>
                  </a:lnTo>
                  <a:lnTo>
                    <a:pt x="2794" y="3278"/>
                  </a:lnTo>
                  <a:lnTo>
                    <a:pt x="2810" y="3280"/>
                  </a:lnTo>
                  <a:lnTo>
                    <a:pt x="2824" y="3281"/>
                  </a:lnTo>
                  <a:lnTo>
                    <a:pt x="2835" y="3282"/>
                  </a:lnTo>
                  <a:lnTo>
                    <a:pt x="2844" y="3283"/>
                  </a:lnTo>
                  <a:lnTo>
                    <a:pt x="2854" y="3283"/>
                  </a:lnTo>
                  <a:lnTo>
                    <a:pt x="2863" y="3284"/>
                  </a:lnTo>
                  <a:lnTo>
                    <a:pt x="2880" y="3285"/>
                  </a:lnTo>
                  <a:lnTo>
                    <a:pt x="2896" y="3287"/>
                  </a:lnTo>
                  <a:lnTo>
                    <a:pt x="2912" y="3288"/>
                  </a:lnTo>
                  <a:lnTo>
                    <a:pt x="2928" y="3289"/>
                  </a:lnTo>
                  <a:lnTo>
                    <a:pt x="2938" y="3290"/>
                  </a:lnTo>
                  <a:lnTo>
                    <a:pt x="2947" y="3290"/>
                  </a:lnTo>
                  <a:lnTo>
                    <a:pt x="2956" y="3291"/>
                  </a:lnTo>
                  <a:lnTo>
                    <a:pt x="2966" y="3292"/>
                  </a:lnTo>
                  <a:lnTo>
                    <a:pt x="2985" y="3293"/>
                  </a:lnTo>
                  <a:lnTo>
                    <a:pt x="3004" y="3295"/>
                  </a:lnTo>
                  <a:lnTo>
                    <a:pt x="3022" y="3296"/>
                  </a:lnTo>
                  <a:lnTo>
                    <a:pt x="3041" y="3297"/>
                  </a:lnTo>
                  <a:lnTo>
                    <a:pt x="3056" y="3298"/>
                  </a:lnTo>
                  <a:lnTo>
                    <a:pt x="3071" y="3299"/>
                  </a:lnTo>
                  <a:lnTo>
                    <a:pt x="3097" y="3302"/>
                  </a:lnTo>
                  <a:lnTo>
                    <a:pt x="3124" y="3304"/>
                  </a:lnTo>
                  <a:lnTo>
                    <a:pt x="3151" y="3306"/>
                  </a:lnTo>
                  <a:lnTo>
                    <a:pt x="3179" y="3308"/>
                  </a:lnTo>
                  <a:lnTo>
                    <a:pt x="3206" y="3310"/>
                  </a:lnTo>
                  <a:lnTo>
                    <a:pt x="3233" y="3312"/>
                  </a:lnTo>
                  <a:lnTo>
                    <a:pt x="3261" y="3313"/>
                  </a:lnTo>
                  <a:lnTo>
                    <a:pt x="3289" y="3315"/>
                  </a:lnTo>
                  <a:lnTo>
                    <a:pt x="3297" y="3316"/>
                  </a:lnTo>
                  <a:lnTo>
                    <a:pt x="3305" y="3316"/>
                  </a:lnTo>
                  <a:lnTo>
                    <a:pt x="3313" y="3317"/>
                  </a:lnTo>
                  <a:lnTo>
                    <a:pt x="3321" y="3317"/>
                  </a:lnTo>
                  <a:lnTo>
                    <a:pt x="3341" y="3318"/>
                  </a:lnTo>
                  <a:lnTo>
                    <a:pt x="3361" y="3320"/>
                  </a:lnTo>
                  <a:lnTo>
                    <a:pt x="3381" y="3321"/>
                  </a:lnTo>
                  <a:lnTo>
                    <a:pt x="3401" y="3322"/>
                  </a:lnTo>
                  <a:lnTo>
                    <a:pt x="3412" y="3323"/>
                  </a:lnTo>
                  <a:lnTo>
                    <a:pt x="3422" y="3323"/>
                  </a:lnTo>
                  <a:lnTo>
                    <a:pt x="3432" y="3324"/>
                  </a:lnTo>
                  <a:lnTo>
                    <a:pt x="3443" y="3325"/>
                  </a:lnTo>
                  <a:lnTo>
                    <a:pt x="3461" y="3326"/>
                  </a:lnTo>
                  <a:lnTo>
                    <a:pt x="3480" y="3327"/>
                  </a:lnTo>
                  <a:lnTo>
                    <a:pt x="3498" y="3328"/>
                  </a:lnTo>
                  <a:lnTo>
                    <a:pt x="3517" y="3329"/>
                  </a:lnTo>
                  <a:lnTo>
                    <a:pt x="3526" y="3330"/>
                  </a:lnTo>
                  <a:lnTo>
                    <a:pt x="3535" y="3330"/>
                  </a:lnTo>
                  <a:lnTo>
                    <a:pt x="3547" y="3331"/>
                  </a:lnTo>
                  <a:lnTo>
                    <a:pt x="3558" y="3331"/>
                  </a:lnTo>
                  <a:lnTo>
                    <a:pt x="3581" y="3333"/>
                  </a:lnTo>
                  <a:lnTo>
                    <a:pt x="3602" y="3335"/>
                  </a:lnTo>
                  <a:lnTo>
                    <a:pt x="3625" y="3336"/>
                  </a:lnTo>
                  <a:lnTo>
                    <a:pt x="3648" y="3337"/>
                  </a:lnTo>
                  <a:lnTo>
                    <a:pt x="3657" y="3338"/>
                  </a:lnTo>
                  <a:lnTo>
                    <a:pt x="3667" y="3339"/>
                  </a:lnTo>
                  <a:lnTo>
                    <a:pt x="3677" y="3339"/>
                  </a:lnTo>
                  <a:lnTo>
                    <a:pt x="3686" y="3340"/>
                  </a:lnTo>
                  <a:lnTo>
                    <a:pt x="3713" y="3341"/>
                  </a:lnTo>
                  <a:lnTo>
                    <a:pt x="3740" y="3342"/>
                  </a:lnTo>
                  <a:lnTo>
                    <a:pt x="3767" y="3344"/>
                  </a:lnTo>
                  <a:lnTo>
                    <a:pt x="3794" y="3345"/>
                  </a:lnTo>
                  <a:lnTo>
                    <a:pt x="3804" y="3346"/>
                  </a:lnTo>
                  <a:lnTo>
                    <a:pt x="3814" y="3346"/>
                  </a:lnTo>
                  <a:lnTo>
                    <a:pt x="3847" y="3348"/>
                  </a:lnTo>
                  <a:lnTo>
                    <a:pt x="3880" y="3350"/>
                  </a:lnTo>
                  <a:lnTo>
                    <a:pt x="3913" y="3351"/>
                  </a:lnTo>
                  <a:lnTo>
                    <a:pt x="3946" y="3353"/>
                  </a:lnTo>
                  <a:lnTo>
                    <a:pt x="3954" y="3353"/>
                  </a:lnTo>
                  <a:lnTo>
                    <a:pt x="3962" y="3354"/>
                  </a:lnTo>
                  <a:lnTo>
                    <a:pt x="3969" y="3354"/>
                  </a:lnTo>
                  <a:lnTo>
                    <a:pt x="3978" y="3354"/>
                  </a:lnTo>
                  <a:lnTo>
                    <a:pt x="4003" y="3356"/>
                  </a:lnTo>
                  <a:lnTo>
                    <a:pt x="4028" y="3357"/>
                  </a:lnTo>
                  <a:lnTo>
                    <a:pt x="4054" y="3358"/>
                  </a:lnTo>
                  <a:lnTo>
                    <a:pt x="4080" y="3359"/>
                  </a:lnTo>
                  <a:lnTo>
                    <a:pt x="4089" y="3359"/>
                  </a:lnTo>
                  <a:lnTo>
                    <a:pt x="4098" y="3360"/>
                  </a:lnTo>
                  <a:lnTo>
                    <a:pt x="4106" y="3360"/>
                  </a:lnTo>
                  <a:lnTo>
                    <a:pt x="4116" y="3361"/>
                  </a:lnTo>
                  <a:lnTo>
                    <a:pt x="4125" y="3361"/>
                  </a:lnTo>
                  <a:lnTo>
                    <a:pt x="4134" y="3361"/>
                  </a:lnTo>
                  <a:lnTo>
                    <a:pt x="4149" y="3362"/>
                  </a:lnTo>
                  <a:lnTo>
                    <a:pt x="4163" y="3363"/>
                  </a:lnTo>
                  <a:lnTo>
                    <a:pt x="4178" y="3363"/>
                  </a:lnTo>
                  <a:lnTo>
                    <a:pt x="4192" y="3364"/>
                  </a:lnTo>
                  <a:lnTo>
                    <a:pt x="4207" y="3365"/>
                  </a:lnTo>
                  <a:lnTo>
                    <a:pt x="4224" y="3365"/>
                  </a:lnTo>
                  <a:lnTo>
                    <a:pt x="4239" y="3366"/>
                  </a:lnTo>
                  <a:lnTo>
                    <a:pt x="4255" y="3367"/>
                  </a:lnTo>
                  <a:lnTo>
                    <a:pt x="4269" y="3367"/>
                  </a:lnTo>
                  <a:lnTo>
                    <a:pt x="4284" y="3369"/>
                  </a:lnTo>
                  <a:lnTo>
                    <a:pt x="4297" y="3369"/>
                  </a:lnTo>
                  <a:lnTo>
                    <a:pt x="4312" y="3370"/>
                  </a:lnTo>
                  <a:lnTo>
                    <a:pt x="4328" y="3371"/>
                  </a:lnTo>
                  <a:lnTo>
                    <a:pt x="4344" y="3371"/>
                  </a:lnTo>
                  <a:lnTo>
                    <a:pt x="4360" y="3372"/>
                  </a:lnTo>
                  <a:lnTo>
                    <a:pt x="4377" y="3373"/>
                  </a:lnTo>
                  <a:lnTo>
                    <a:pt x="4391" y="3373"/>
                  </a:lnTo>
                  <a:lnTo>
                    <a:pt x="4404" y="3374"/>
                  </a:lnTo>
                  <a:lnTo>
                    <a:pt x="4419" y="3374"/>
                  </a:lnTo>
                  <a:lnTo>
                    <a:pt x="4433" y="3375"/>
                  </a:lnTo>
                  <a:lnTo>
                    <a:pt x="4450" y="3376"/>
                  </a:lnTo>
                  <a:lnTo>
                    <a:pt x="4466" y="3376"/>
                  </a:lnTo>
                  <a:lnTo>
                    <a:pt x="4483" y="3377"/>
                  </a:lnTo>
                  <a:lnTo>
                    <a:pt x="4500" y="3377"/>
                  </a:lnTo>
                  <a:lnTo>
                    <a:pt x="4514" y="3378"/>
                  </a:lnTo>
                  <a:lnTo>
                    <a:pt x="4528" y="3378"/>
                  </a:lnTo>
                  <a:lnTo>
                    <a:pt x="4541" y="3379"/>
                  </a:lnTo>
                  <a:lnTo>
                    <a:pt x="4556" y="3380"/>
                  </a:lnTo>
                  <a:lnTo>
                    <a:pt x="4569" y="3380"/>
                  </a:lnTo>
                  <a:lnTo>
                    <a:pt x="4582" y="3381"/>
                  </a:lnTo>
                  <a:lnTo>
                    <a:pt x="4592" y="3381"/>
                  </a:lnTo>
                  <a:lnTo>
                    <a:pt x="4603" y="3381"/>
                  </a:lnTo>
                  <a:lnTo>
                    <a:pt x="4627" y="3382"/>
                  </a:lnTo>
                  <a:lnTo>
                    <a:pt x="4652" y="3383"/>
                  </a:lnTo>
                  <a:lnTo>
                    <a:pt x="4676" y="3384"/>
                  </a:lnTo>
                  <a:lnTo>
                    <a:pt x="4701" y="3385"/>
                  </a:lnTo>
                  <a:lnTo>
                    <a:pt x="4726" y="3385"/>
                  </a:lnTo>
                  <a:lnTo>
                    <a:pt x="4751" y="3386"/>
                  </a:lnTo>
                  <a:lnTo>
                    <a:pt x="4775" y="3387"/>
                  </a:lnTo>
                  <a:lnTo>
                    <a:pt x="4800" y="3388"/>
                  </a:lnTo>
                  <a:lnTo>
                    <a:pt x="4813" y="3388"/>
                  </a:lnTo>
                  <a:lnTo>
                    <a:pt x="4825" y="3389"/>
                  </a:lnTo>
                  <a:lnTo>
                    <a:pt x="4851" y="3390"/>
                  </a:lnTo>
                  <a:lnTo>
                    <a:pt x="4876" y="3390"/>
                  </a:lnTo>
                  <a:lnTo>
                    <a:pt x="4902" y="3391"/>
                  </a:lnTo>
                  <a:lnTo>
                    <a:pt x="4928" y="3392"/>
                  </a:lnTo>
                  <a:lnTo>
                    <a:pt x="4954" y="3393"/>
                  </a:lnTo>
                  <a:lnTo>
                    <a:pt x="4981" y="3394"/>
                  </a:lnTo>
                  <a:lnTo>
                    <a:pt x="5006" y="3394"/>
                  </a:lnTo>
                  <a:lnTo>
                    <a:pt x="5033" y="3395"/>
                  </a:lnTo>
                  <a:lnTo>
                    <a:pt x="5036" y="3395"/>
                  </a:lnTo>
                  <a:lnTo>
                    <a:pt x="5039" y="3395"/>
                  </a:lnTo>
                  <a:lnTo>
                    <a:pt x="5040" y="3395"/>
                  </a:lnTo>
                  <a:lnTo>
                    <a:pt x="5041" y="3395"/>
                  </a:lnTo>
                  <a:lnTo>
                    <a:pt x="5065" y="3396"/>
                  </a:lnTo>
                  <a:lnTo>
                    <a:pt x="5090" y="3397"/>
                  </a:lnTo>
                  <a:lnTo>
                    <a:pt x="5113" y="3397"/>
                  </a:lnTo>
                  <a:lnTo>
                    <a:pt x="5138" y="3398"/>
                  </a:lnTo>
                  <a:lnTo>
                    <a:pt x="5163" y="3399"/>
                  </a:lnTo>
                  <a:lnTo>
                    <a:pt x="5187" y="3399"/>
                  </a:lnTo>
                  <a:lnTo>
                    <a:pt x="5211" y="3400"/>
                  </a:lnTo>
                  <a:lnTo>
                    <a:pt x="5236" y="3401"/>
                  </a:lnTo>
                  <a:lnTo>
                    <a:pt x="5247" y="3401"/>
                  </a:lnTo>
                  <a:lnTo>
                    <a:pt x="5258" y="3401"/>
                  </a:lnTo>
                  <a:lnTo>
                    <a:pt x="5269" y="3403"/>
                  </a:lnTo>
                  <a:lnTo>
                    <a:pt x="5279" y="3403"/>
                  </a:lnTo>
                  <a:lnTo>
                    <a:pt x="5303" y="3403"/>
                  </a:lnTo>
                  <a:lnTo>
                    <a:pt x="5327" y="3404"/>
                  </a:lnTo>
                  <a:lnTo>
                    <a:pt x="5352" y="3405"/>
                  </a:lnTo>
                  <a:lnTo>
                    <a:pt x="5375" y="3405"/>
                  </a:lnTo>
                  <a:lnTo>
                    <a:pt x="5399" y="3406"/>
                  </a:lnTo>
                  <a:lnTo>
                    <a:pt x="5423" y="3406"/>
                  </a:lnTo>
                  <a:lnTo>
                    <a:pt x="5446" y="3407"/>
                  </a:lnTo>
                  <a:lnTo>
                    <a:pt x="5470" y="3407"/>
                  </a:lnTo>
                  <a:lnTo>
                    <a:pt x="5479" y="3408"/>
                  </a:lnTo>
                  <a:lnTo>
                    <a:pt x="5488" y="3408"/>
                  </a:lnTo>
                  <a:lnTo>
                    <a:pt x="5501" y="3408"/>
                  </a:lnTo>
                  <a:lnTo>
                    <a:pt x="5514" y="3408"/>
                  </a:lnTo>
                  <a:lnTo>
                    <a:pt x="5538" y="3409"/>
                  </a:lnTo>
                  <a:lnTo>
                    <a:pt x="5561" y="3409"/>
                  </a:lnTo>
                  <a:lnTo>
                    <a:pt x="5585" y="3410"/>
                  </a:lnTo>
                  <a:lnTo>
                    <a:pt x="5608" y="3410"/>
                  </a:lnTo>
                  <a:lnTo>
                    <a:pt x="5632" y="3411"/>
                  </a:lnTo>
                  <a:lnTo>
                    <a:pt x="5656" y="3411"/>
                  </a:lnTo>
                  <a:lnTo>
                    <a:pt x="5679" y="3412"/>
                  </a:lnTo>
                  <a:lnTo>
                    <a:pt x="5703" y="3412"/>
                  </a:lnTo>
                  <a:lnTo>
                    <a:pt x="5709" y="3412"/>
                  </a:lnTo>
                  <a:lnTo>
                    <a:pt x="5715" y="3412"/>
                  </a:lnTo>
                  <a:lnTo>
                    <a:pt x="5740" y="3413"/>
                  </a:lnTo>
                  <a:lnTo>
                    <a:pt x="5765" y="3413"/>
                  </a:lnTo>
                  <a:lnTo>
                    <a:pt x="5791" y="3414"/>
                  </a:lnTo>
                  <a:lnTo>
                    <a:pt x="5815" y="3414"/>
                  </a:lnTo>
                  <a:lnTo>
                    <a:pt x="5840" y="3415"/>
                  </a:lnTo>
                  <a:lnTo>
                    <a:pt x="5866" y="3415"/>
                  </a:lnTo>
                  <a:lnTo>
                    <a:pt x="5891" y="3416"/>
                  </a:lnTo>
                  <a:lnTo>
                    <a:pt x="5916" y="3416"/>
                  </a:lnTo>
                  <a:lnTo>
                    <a:pt x="5929" y="3416"/>
                  </a:lnTo>
                  <a:lnTo>
                    <a:pt x="5941" y="3417"/>
                  </a:lnTo>
                  <a:lnTo>
                    <a:pt x="5950" y="3417"/>
                  </a:lnTo>
                  <a:lnTo>
                    <a:pt x="5960" y="3417"/>
                  </a:lnTo>
                  <a:lnTo>
                    <a:pt x="5984" y="3417"/>
                  </a:lnTo>
                  <a:lnTo>
                    <a:pt x="6009" y="3418"/>
                  </a:lnTo>
                  <a:lnTo>
                    <a:pt x="6035" y="3418"/>
                  </a:lnTo>
                  <a:lnTo>
                    <a:pt x="6060" y="3418"/>
                  </a:lnTo>
                  <a:lnTo>
                    <a:pt x="6084" y="3419"/>
                  </a:lnTo>
                  <a:lnTo>
                    <a:pt x="6110" y="3419"/>
                  </a:lnTo>
                  <a:lnTo>
                    <a:pt x="6135" y="3419"/>
                  </a:lnTo>
                  <a:lnTo>
                    <a:pt x="6161" y="3420"/>
                  </a:lnTo>
                  <a:lnTo>
                    <a:pt x="6171" y="3420"/>
                  </a:lnTo>
                  <a:lnTo>
                    <a:pt x="6180" y="3420"/>
                  </a:lnTo>
                  <a:lnTo>
                    <a:pt x="6191" y="3420"/>
                  </a:lnTo>
                  <a:lnTo>
                    <a:pt x="6201" y="3420"/>
                  </a:lnTo>
                  <a:lnTo>
                    <a:pt x="6226" y="3421"/>
                  </a:lnTo>
                  <a:lnTo>
                    <a:pt x="6251" y="3421"/>
                  </a:lnTo>
                  <a:lnTo>
                    <a:pt x="6276" y="3421"/>
                  </a:lnTo>
                  <a:lnTo>
                    <a:pt x="6301" y="3422"/>
                  </a:lnTo>
                  <a:lnTo>
                    <a:pt x="6327" y="3422"/>
                  </a:lnTo>
                  <a:lnTo>
                    <a:pt x="6351" y="3422"/>
                  </a:lnTo>
                  <a:lnTo>
                    <a:pt x="6377" y="3422"/>
                  </a:lnTo>
                  <a:lnTo>
                    <a:pt x="6403" y="3423"/>
                  </a:lnTo>
                  <a:lnTo>
                    <a:pt x="6408" y="3423"/>
                  </a:lnTo>
                  <a:lnTo>
                    <a:pt x="6412" y="3423"/>
                  </a:lnTo>
                  <a:lnTo>
                    <a:pt x="6414" y="3423"/>
                  </a:lnTo>
                  <a:lnTo>
                    <a:pt x="6415" y="3423"/>
                  </a:lnTo>
                  <a:lnTo>
                    <a:pt x="6443" y="3423"/>
                  </a:lnTo>
                  <a:lnTo>
                    <a:pt x="6472" y="3423"/>
                  </a:lnTo>
                  <a:lnTo>
                    <a:pt x="6500" y="3424"/>
                  </a:lnTo>
                  <a:lnTo>
                    <a:pt x="6528" y="3424"/>
                  </a:lnTo>
                  <a:lnTo>
                    <a:pt x="6555" y="3424"/>
                  </a:lnTo>
                  <a:lnTo>
                    <a:pt x="6583" y="3424"/>
                  </a:lnTo>
                  <a:lnTo>
                    <a:pt x="6612" y="3425"/>
                  </a:lnTo>
                  <a:lnTo>
                    <a:pt x="6640" y="3425"/>
                  </a:lnTo>
                  <a:lnTo>
                    <a:pt x="6650" y="3425"/>
                  </a:lnTo>
                  <a:lnTo>
                    <a:pt x="6661" y="3425"/>
                  </a:lnTo>
                  <a:lnTo>
                    <a:pt x="6671" y="3425"/>
                  </a:lnTo>
                  <a:lnTo>
                    <a:pt x="6681" y="3425"/>
                  </a:lnTo>
                  <a:lnTo>
                    <a:pt x="6708" y="3425"/>
                  </a:lnTo>
                  <a:lnTo>
                    <a:pt x="6735" y="3425"/>
                  </a:lnTo>
                  <a:lnTo>
                    <a:pt x="6763" y="3426"/>
                  </a:lnTo>
                  <a:lnTo>
                    <a:pt x="6789" y="3426"/>
                  </a:lnTo>
                  <a:lnTo>
                    <a:pt x="6816" y="3426"/>
                  </a:lnTo>
                  <a:lnTo>
                    <a:pt x="6844" y="3426"/>
                  </a:lnTo>
                  <a:lnTo>
                    <a:pt x="6871" y="3426"/>
                  </a:lnTo>
                  <a:lnTo>
                    <a:pt x="6898" y="3426"/>
                  </a:lnTo>
                  <a:lnTo>
                    <a:pt x="6909" y="3426"/>
                  </a:lnTo>
                  <a:lnTo>
                    <a:pt x="6919" y="3426"/>
                  </a:lnTo>
                  <a:lnTo>
                    <a:pt x="6934" y="3426"/>
                  </a:lnTo>
                  <a:lnTo>
                    <a:pt x="6949" y="3426"/>
                  </a:lnTo>
                  <a:lnTo>
                    <a:pt x="6975" y="3427"/>
                  </a:lnTo>
                  <a:lnTo>
                    <a:pt x="7001" y="3427"/>
                  </a:lnTo>
                  <a:lnTo>
                    <a:pt x="7027" y="3427"/>
                  </a:lnTo>
                  <a:lnTo>
                    <a:pt x="7052" y="3427"/>
                  </a:lnTo>
                  <a:lnTo>
                    <a:pt x="7078" y="3427"/>
                  </a:lnTo>
                  <a:lnTo>
                    <a:pt x="7104" y="3427"/>
                  </a:lnTo>
                  <a:lnTo>
                    <a:pt x="7130" y="3427"/>
                  </a:lnTo>
                  <a:lnTo>
                    <a:pt x="7155" y="3427"/>
                  </a:lnTo>
                  <a:lnTo>
                    <a:pt x="7197" y="3427"/>
                  </a:lnTo>
                  <a:lnTo>
                    <a:pt x="7237" y="3427"/>
                  </a:lnTo>
                  <a:lnTo>
                    <a:pt x="7277" y="3427"/>
                  </a:lnTo>
                  <a:lnTo>
                    <a:pt x="7317" y="3427"/>
                  </a:lnTo>
                  <a:lnTo>
                    <a:pt x="7357" y="3427"/>
                  </a:lnTo>
                  <a:lnTo>
                    <a:pt x="7398" y="3427"/>
                  </a:lnTo>
                  <a:lnTo>
                    <a:pt x="7438" y="3427"/>
                  </a:lnTo>
                  <a:lnTo>
                    <a:pt x="7478" y="3427"/>
                  </a:lnTo>
                  <a:lnTo>
                    <a:pt x="7483" y="3427"/>
                  </a:lnTo>
                  <a:lnTo>
                    <a:pt x="7487" y="3427"/>
                  </a:lnTo>
                  <a:lnTo>
                    <a:pt x="7496" y="3427"/>
                  </a:lnTo>
                  <a:lnTo>
                    <a:pt x="7503" y="3427"/>
                  </a:lnTo>
                  <a:lnTo>
                    <a:pt x="7541" y="3427"/>
                  </a:lnTo>
                  <a:lnTo>
                    <a:pt x="7579" y="3426"/>
                  </a:lnTo>
                  <a:lnTo>
                    <a:pt x="7616" y="3426"/>
                  </a:lnTo>
                  <a:lnTo>
                    <a:pt x="7654" y="3426"/>
                  </a:lnTo>
                  <a:lnTo>
                    <a:pt x="7691" y="3426"/>
                  </a:lnTo>
                  <a:lnTo>
                    <a:pt x="7730" y="3426"/>
                  </a:lnTo>
                  <a:lnTo>
                    <a:pt x="7767" y="3426"/>
                  </a:lnTo>
                  <a:lnTo>
                    <a:pt x="7805" y="3425"/>
                  </a:lnTo>
                  <a:lnTo>
                    <a:pt x="7814" y="3425"/>
                  </a:lnTo>
                  <a:lnTo>
                    <a:pt x="7823" y="3425"/>
                  </a:lnTo>
                  <a:lnTo>
                    <a:pt x="7833" y="3425"/>
                  </a:lnTo>
                  <a:lnTo>
                    <a:pt x="7842" y="3425"/>
                  </a:lnTo>
                  <a:lnTo>
                    <a:pt x="7879" y="3425"/>
                  </a:lnTo>
                  <a:lnTo>
                    <a:pt x="7915" y="3424"/>
                  </a:lnTo>
                  <a:lnTo>
                    <a:pt x="7952" y="3424"/>
                  </a:lnTo>
                  <a:lnTo>
                    <a:pt x="7988" y="3424"/>
                  </a:lnTo>
                  <a:lnTo>
                    <a:pt x="8024" y="3424"/>
                  </a:lnTo>
                  <a:lnTo>
                    <a:pt x="8061" y="3423"/>
                  </a:lnTo>
                  <a:lnTo>
                    <a:pt x="8097" y="3423"/>
                  </a:lnTo>
                  <a:lnTo>
                    <a:pt x="8134" y="3422"/>
                  </a:lnTo>
                  <a:lnTo>
                    <a:pt x="8143" y="3422"/>
                  </a:lnTo>
                  <a:lnTo>
                    <a:pt x="8151" y="3422"/>
                  </a:lnTo>
                  <a:lnTo>
                    <a:pt x="8158" y="3422"/>
                  </a:lnTo>
                  <a:lnTo>
                    <a:pt x="8167" y="3422"/>
                  </a:lnTo>
                  <a:lnTo>
                    <a:pt x="8196" y="3422"/>
                  </a:lnTo>
                  <a:lnTo>
                    <a:pt x="8226" y="3421"/>
                  </a:lnTo>
                  <a:lnTo>
                    <a:pt x="8257" y="3421"/>
                  </a:lnTo>
                  <a:lnTo>
                    <a:pt x="8287" y="3421"/>
                  </a:lnTo>
                  <a:lnTo>
                    <a:pt x="8317" y="3420"/>
                  </a:lnTo>
                  <a:lnTo>
                    <a:pt x="8347" y="3420"/>
                  </a:lnTo>
                  <a:lnTo>
                    <a:pt x="8377" y="3420"/>
                  </a:lnTo>
                  <a:lnTo>
                    <a:pt x="8407" y="3419"/>
                  </a:lnTo>
                  <a:lnTo>
                    <a:pt x="8416" y="3419"/>
                  </a:lnTo>
                  <a:lnTo>
                    <a:pt x="8425" y="3419"/>
                  </a:lnTo>
                  <a:lnTo>
                    <a:pt x="8435" y="3419"/>
                  </a:lnTo>
                  <a:lnTo>
                    <a:pt x="8444" y="3419"/>
                  </a:lnTo>
                  <a:lnTo>
                    <a:pt x="8474" y="3418"/>
                  </a:lnTo>
                  <a:lnTo>
                    <a:pt x="8504" y="3418"/>
                  </a:lnTo>
                  <a:lnTo>
                    <a:pt x="8533" y="3417"/>
                  </a:lnTo>
                  <a:lnTo>
                    <a:pt x="8562" y="3417"/>
                  </a:lnTo>
                  <a:lnTo>
                    <a:pt x="8592" y="3416"/>
                  </a:lnTo>
                  <a:lnTo>
                    <a:pt x="8622" y="3416"/>
                  </a:lnTo>
                  <a:lnTo>
                    <a:pt x="8651" y="3415"/>
                  </a:lnTo>
                  <a:lnTo>
                    <a:pt x="8681" y="3415"/>
                  </a:lnTo>
                  <a:lnTo>
                    <a:pt x="8690" y="3415"/>
                  </a:lnTo>
                  <a:lnTo>
                    <a:pt x="8698" y="3414"/>
                  </a:lnTo>
                  <a:lnTo>
                    <a:pt x="8708" y="3414"/>
                  </a:lnTo>
                  <a:lnTo>
                    <a:pt x="8717" y="3414"/>
                  </a:lnTo>
                  <a:lnTo>
                    <a:pt x="8747" y="3414"/>
                  </a:lnTo>
                  <a:lnTo>
                    <a:pt x="8776" y="3413"/>
                  </a:lnTo>
                  <a:lnTo>
                    <a:pt x="8805" y="3412"/>
                  </a:lnTo>
                  <a:lnTo>
                    <a:pt x="8834" y="3412"/>
                  </a:lnTo>
                  <a:lnTo>
                    <a:pt x="8863" y="3411"/>
                  </a:lnTo>
                  <a:lnTo>
                    <a:pt x="8892" y="3411"/>
                  </a:lnTo>
                  <a:lnTo>
                    <a:pt x="8921" y="3410"/>
                  </a:lnTo>
                  <a:lnTo>
                    <a:pt x="8950" y="3410"/>
                  </a:lnTo>
                  <a:lnTo>
                    <a:pt x="8958" y="3409"/>
                  </a:lnTo>
                  <a:lnTo>
                    <a:pt x="8967" y="3409"/>
                  </a:lnTo>
                  <a:lnTo>
                    <a:pt x="8976" y="3409"/>
                  </a:lnTo>
                  <a:lnTo>
                    <a:pt x="8984" y="3409"/>
                  </a:lnTo>
                  <a:lnTo>
                    <a:pt x="9014" y="3408"/>
                  </a:lnTo>
                  <a:lnTo>
                    <a:pt x="9043" y="3408"/>
                  </a:lnTo>
                  <a:lnTo>
                    <a:pt x="9072" y="3407"/>
                  </a:lnTo>
                  <a:lnTo>
                    <a:pt x="9100" y="3406"/>
                  </a:lnTo>
                  <a:lnTo>
                    <a:pt x="9129" y="3406"/>
                  </a:lnTo>
                  <a:lnTo>
                    <a:pt x="9158" y="3405"/>
                  </a:lnTo>
                  <a:lnTo>
                    <a:pt x="9186" y="3404"/>
                  </a:lnTo>
                  <a:lnTo>
                    <a:pt x="9215" y="3403"/>
                  </a:lnTo>
                  <a:lnTo>
                    <a:pt x="9221" y="3403"/>
                  </a:lnTo>
                  <a:lnTo>
                    <a:pt x="9226" y="3403"/>
                  </a:lnTo>
                  <a:lnTo>
                    <a:pt x="9236" y="3403"/>
                  </a:lnTo>
                  <a:lnTo>
                    <a:pt x="9247" y="3403"/>
                  </a:lnTo>
                  <a:lnTo>
                    <a:pt x="9256" y="3401"/>
                  </a:lnTo>
                  <a:lnTo>
                    <a:pt x="9266" y="3401"/>
                  </a:lnTo>
                  <a:lnTo>
                    <a:pt x="9288" y="3401"/>
                  </a:lnTo>
                  <a:lnTo>
                    <a:pt x="9311" y="3400"/>
                  </a:lnTo>
                  <a:lnTo>
                    <a:pt x="9332" y="3399"/>
                  </a:lnTo>
                  <a:lnTo>
                    <a:pt x="9355" y="3399"/>
                  </a:lnTo>
                  <a:lnTo>
                    <a:pt x="9369" y="3398"/>
                  </a:lnTo>
                  <a:lnTo>
                    <a:pt x="9385" y="3398"/>
                  </a:lnTo>
                  <a:lnTo>
                    <a:pt x="9399" y="3398"/>
                  </a:lnTo>
                  <a:lnTo>
                    <a:pt x="9414" y="3397"/>
                  </a:lnTo>
                  <a:lnTo>
                    <a:pt x="9435" y="3397"/>
                  </a:lnTo>
                  <a:lnTo>
                    <a:pt x="9457" y="3396"/>
                  </a:lnTo>
                  <a:lnTo>
                    <a:pt x="9479" y="3395"/>
                  </a:lnTo>
                  <a:lnTo>
                    <a:pt x="9499" y="3395"/>
                  </a:lnTo>
                  <a:lnTo>
                    <a:pt x="9515" y="3394"/>
                  </a:lnTo>
                  <a:lnTo>
                    <a:pt x="9529" y="3394"/>
                  </a:lnTo>
                  <a:lnTo>
                    <a:pt x="9544" y="3393"/>
                  </a:lnTo>
                  <a:lnTo>
                    <a:pt x="9558" y="3393"/>
                  </a:lnTo>
                  <a:lnTo>
                    <a:pt x="9580" y="3392"/>
                  </a:lnTo>
                  <a:lnTo>
                    <a:pt x="9601" y="3392"/>
                  </a:lnTo>
                  <a:lnTo>
                    <a:pt x="9623" y="3391"/>
                  </a:lnTo>
                  <a:lnTo>
                    <a:pt x="9644" y="3390"/>
                  </a:lnTo>
                  <a:lnTo>
                    <a:pt x="9658" y="3390"/>
                  </a:lnTo>
                  <a:lnTo>
                    <a:pt x="9672" y="3390"/>
                  </a:lnTo>
                  <a:lnTo>
                    <a:pt x="9686" y="3389"/>
                  </a:lnTo>
                  <a:lnTo>
                    <a:pt x="9700" y="3389"/>
                  </a:lnTo>
                  <a:lnTo>
                    <a:pt x="9722" y="3388"/>
                  </a:lnTo>
                  <a:lnTo>
                    <a:pt x="9745" y="3387"/>
                  </a:lnTo>
                  <a:lnTo>
                    <a:pt x="9766" y="3386"/>
                  </a:lnTo>
                  <a:lnTo>
                    <a:pt x="9789" y="3386"/>
                  </a:lnTo>
                  <a:lnTo>
                    <a:pt x="9801" y="3385"/>
                  </a:lnTo>
                  <a:lnTo>
                    <a:pt x="9815" y="3385"/>
                  </a:lnTo>
                  <a:lnTo>
                    <a:pt x="9827" y="3384"/>
                  </a:lnTo>
                  <a:lnTo>
                    <a:pt x="9839" y="3384"/>
                  </a:lnTo>
                  <a:lnTo>
                    <a:pt x="9867" y="3383"/>
                  </a:lnTo>
                  <a:lnTo>
                    <a:pt x="9894" y="3382"/>
                  </a:lnTo>
                  <a:lnTo>
                    <a:pt x="9921" y="3381"/>
                  </a:lnTo>
                  <a:lnTo>
                    <a:pt x="9948" y="3380"/>
                  </a:lnTo>
                  <a:lnTo>
                    <a:pt x="9962" y="3380"/>
                  </a:lnTo>
                  <a:lnTo>
                    <a:pt x="9977" y="3379"/>
                  </a:lnTo>
                  <a:lnTo>
                    <a:pt x="10011" y="3378"/>
                  </a:lnTo>
                  <a:lnTo>
                    <a:pt x="10045" y="3377"/>
                  </a:lnTo>
                  <a:lnTo>
                    <a:pt x="10079" y="3375"/>
                  </a:lnTo>
                  <a:lnTo>
                    <a:pt x="10112" y="3374"/>
                  </a:lnTo>
                  <a:lnTo>
                    <a:pt x="10121" y="3374"/>
                  </a:lnTo>
                  <a:lnTo>
                    <a:pt x="10130" y="3373"/>
                  </a:lnTo>
                  <a:lnTo>
                    <a:pt x="10138" y="3373"/>
                  </a:lnTo>
                  <a:lnTo>
                    <a:pt x="10148" y="3372"/>
                  </a:lnTo>
                  <a:lnTo>
                    <a:pt x="10172" y="3372"/>
                  </a:lnTo>
                  <a:lnTo>
                    <a:pt x="10196" y="3371"/>
                  </a:lnTo>
                  <a:lnTo>
                    <a:pt x="10221" y="3370"/>
                  </a:lnTo>
                  <a:lnTo>
                    <a:pt x="10245" y="3369"/>
                  </a:lnTo>
                  <a:lnTo>
                    <a:pt x="10257" y="3367"/>
                  </a:lnTo>
                  <a:lnTo>
                    <a:pt x="10268" y="3367"/>
                  </a:lnTo>
                  <a:lnTo>
                    <a:pt x="10281" y="3366"/>
                  </a:lnTo>
                  <a:lnTo>
                    <a:pt x="10292" y="3366"/>
                  </a:lnTo>
                  <a:lnTo>
                    <a:pt x="10314" y="3365"/>
                  </a:lnTo>
                  <a:lnTo>
                    <a:pt x="10334" y="3364"/>
                  </a:lnTo>
                  <a:lnTo>
                    <a:pt x="10356" y="3363"/>
                  </a:lnTo>
                  <a:lnTo>
                    <a:pt x="10376" y="3362"/>
                  </a:lnTo>
                  <a:lnTo>
                    <a:pt x="10387" y="3361"/>
                  </a:lnTo>
                  <a:lnTo>
                    <a:pt x="10396" y="3361"/>
                  </a:lnTo>
                  <a:lnTo>
                    <a:pt x="10405" y="3361"/>
                  </a:lnTo>
                  <a:lnTo>
                    <a:pt x="10415" y="3360"/>
                  </a:lnTo>
                  <a:lnTo>
                    <a:pt x="10424" y="3360"/>
                  </a:lnTo>
                  <a:lnTo>
                    <a:pt x="10433" y="3359"/>
                  </a:lnTo>
                  <a:lnTo>
                    <a:pt x="10448" y="3359"/>
                  </a:lnTo>
                  <a:lnTo>
                    <a:pt x="10463" y="3358"/>
                  </a:lnTo>
                  <a:lnTo>
                    <a:pt x="10478" y="3357"/>
                  </a:lnTo>
                  <a:lnTo>
                    <a:pt x="10494" y="3357"/>
                  </a:lnTo>
                  <a:lnTo>
                    <a:pt x="10507" y="3356"/>
                  </a:lnTo>
                  <a:lnTo>
                    <a:pt x="10522" y="3355"/>
                  </a:lnTo>
                  <a:lnTo>
                    <a:pt x="10536" y="3355"/>
                  </a:lnTo>
                  <a:lnTo>
                    <a:pt x="10550" y="3354"/>
                  </a:lnTo>
                  <a:lnTo>
                    <a:pt x="10565" y="3353"/>
                  </a:lnTo>
                  <a:lnTo>
                    <a:pt x="10581" y="3352"/>
                  </a:lnTo>
                  <a:lnTo>
                    <a:pt x="10596" y="3352"/>
                  </a:lnTo>
                  <a:lnTo>
                    <a:pt x="10610" y="3351"/>
                  </a:lnTo>
                  <a:lnTo>
                    <a:pt x="10625" y="3350"/>
                  </a:lnTo>
                  <a:lnTo>
                    <a:pt x="10638" y="3350"/>
                  </a:lnTo>
                  <a:lnTo>
                    <a:pt x="10652" y="3349"/>
                  </a:lnTo>
                  <a:lnTo>
                    <a:pt x="10665" y="3348"/>
                  </a:lnTo>
                  <a:lnTo>
                    <a:pt x="10681" y="3348"/>
                  </a:lnTo>
                  <a:lnTo>
                    <a:pt x="10696" y="3347"/>
                  </a:lnTo>
                  <a:lnTo>
                    <a:pt x="10710" y="3346"/>
                  </a:lnTo>
                  <a:lnTo>
                    <a:pt x="10726" y="3345"/>
                  </a:lnTo>
                  <a:lnTo>
                    <a:pt x="10739" y="3345"/>
                  </a:lnTo>
                  <a:lnTo>
                    <a:pt x="10753" y="3344"/>
                  </a:lnTo>
                  <a:lnTo>
                    <a:pt x="10766" y="3343"/>
                  </a:lnTo>
                  <a:lnTo>
                    <a:pt x="10779" y="3342"/>
                  </a:lnTo>
                  <a:lnTo>
                    <a:pt x="10794" y="3342"/>
                  </a:lnTo>
                  <a:lnTo>
                    <a:pt x="10808" y="3341"/>
                  </a:lnTo>
                  <a:lnTo>
                    <a:pt x="10824" y="3340"/>
                  </a:lnTo>
                  <a:lnTo>
                    <a:pt x="10838" y="3339"/>
                  </a:lnTo>
                  <a:lnTo>
                    <a:pt x="10852" y="3339"/>
                  </a:lnTo>
                  <a:lnTo>
                    <a:pt x="10865" y="3338"/>
                  </a:lnTo>
                  <a:lnTo>
                    <a:pt x="10878" y="3337"/>
                  </a:lnTo>
                  <a:lnTo>
                    <a:pt x="10892" y="3336"/>
                  </a:lnTo>
                  <a:lnTo>
                    <a:pt x="10906" y="3336"/>
                  </a:lnTo>
                  <a:lnTo>
                    <a:pt x="10921" y="3335"/>
                  </a:lnTo>
                  <a:lnTo>
                    <a:pt x="10935" y="3333"/>
                  </a:lnTo>
                  <a:lnTo>
                    <a:pt x="10948" y="3332"/>
                  </a:lnTo>
                  <a:lnTo>
                    <a:pt x="10962" y="3331"/>
                  </a:lnTo>
                  <a:lnTo>
                    <a:pt x="10975" y="3331"/>
                  </a:lnTo>
                  <a:lnTo>
                    <a:pt x="10989" y="3330"/>
                  </a:lnTo>
                  <a:lnTo>
                    <a:pt x="11001" y="3329"/>
                  </a:lnTo>
                  <a:lnTo>
                    <a:pt x="11015" y="3328"/>
                  </a:lnTo>
                  <a:lnTo>
                    <a:pt x="11030" y="3328"/>
                  </a:lnTo>
                  <a:lnTo>
                    <a:pt x="11043" y="3327"/>
                  </a:lnTo>
                  <a:lnTo>
                    <a:pt x="11058" y="3326"/>
                  </a:lnTo>
                  <a:lnTo>
                    <a:pt x="11071" y="3325"/>
                  </a:lnTo>
                  <a:lnTo>
                    <a:pt x="11084" y="3324"/>
                  </a:lnTo>
                  <a:lnTo>
                    <a:pt x="11097" y="3324"/>
                  </a:lnTo>
                  <a:lnTo>
                    <a:pt x="11109" y="3323"/>
                  </a:lnTo>
                  <a:lnTo>
                    <a:pt x="11124" y="3322"/>
                  </a:lnTo>
                  <a:lnTo>
                    <a:pt x="11137" y="3321"/>
                  </a:lnTo>
                  <a:lnTo>
                    <a:pt x="11151" y="3320"/>
                  </a:lnTo>
                  <a:lnTo>
                    <a:pt x="11165" y="3319"/>
                  </a:lnTo>
                  <a:lnTo>
                    <a:pt x="11176" y="3319"/>
                  </a:lnTo>
                  <a:lnTo>
                    <a:pt x="11189" y="3318"/>
                  </a:lnTo>
                  <a:lnTo>
                    <a:pt x="11201" y="3317"/>
                  </a:lnTo>
                  <a:lnTo>
                    <a:pt x="11213" y="3316"/>
                  </a:lnTo>
                  <a:lnTo>
                    <a:pt x="11227" y="3315"/>
                  </a:lnTo>
                  <a:lnTo>
                    <a:pt x="11241" y="3315"/>
                  </a:lnTo>
                  <a:lnTo>
                    <a:pt x="11256" y="3314"/>
                  </a:lnTo>
                  <a:lnTo>
                    <a:pt x="11270" y="3313"/>
                  </a:lnTo>
                  <a:lnTo>
                    <a:pt x="11274" y="3312"/>
                  </a:lnTo>
                  <a:lnTo>
                    <a:pt x="11277" y="3312"/>
                  </a:lnTo>
                  <a:lnTo>
                    <a:pt x="11288" y="3312"/>
                  </a:lnTo>
                  <a:lnTo>
                    <a:pt x="11299" y="3311"/>
                  </a:lnTo>
                  <a:lnTo>
                    <a:pt x="11321" y="3309"/>
                  </a:lnTo>
                  <a:lnTo>
                    <a:pt x="11343" y="3308"/>
                  </a:lnTo>
                  <a:lnTo>
                    <a:pt x="11366" y="3306"/>
                  </a:lnTo>
                  <a:lnTo>
                    <a:pt x="11388" y="3305"/>
                  </a:lnTo>
                  <a:lnTo>
                    <a:pt x="11397" y="3304"/>
                  </a:lnTo>
                  <a:lnTo>
                    <a:pt x="11406" y="3304"/>
                  </a:lnTo>
                  <a:lnTo>
                    <a:pt x="11415" y="3303"/>
                  </a:lnTo>
                  <a:lnTo>
                    <a:pt x="11425" y="3302"/>
                  </a:lnTo>
                  <a:lnTo>
                    <a:pt x="11444" y="3301"/>
                  </a:lnTo>
                  <a:lnTo>
                    <a:pt x="11464" y="3298"/>
                  </a:lnTo>
                  <a:lnTo>
                    <a:pt x="11483" y="3297"/>
                  </a:lnTo>
                  <a:lnTo>
                    <a:pt x="11503" y="3296"/>
                  </a:lnTo>
                  <a:lnTo>
                    <a:pt x="11512" y="3295"/>
                  </a:lnTo>
                  <a:lnTo>
                    <a:pt x="11522" y="3294"/>
                  </a:lnTo>
                  <a:lnTo>
                    <a:pt x="11531" y="3294"/>
                  </a:lnTo>
                  <a:lnTo>
                    <a:pt x="11540" y="3293"/>
                  </a:lnTo>
                  <a:lnTo>
                    <a:pt x="11561" y="3291"/>
                  </a:lnTo>
                  <a:lnTo>
                    <a:pt x="11580" y="3290"/>
                  </a:lnTo>
                  <a:lnTo>
                    <a:pt x="11601" y="3288"/>
                  </a:lnTo>
                  <a:lnTo>
                    <a:pt x="11622" y="3287"/>
                  </a:lnTo>
                  <a:lnTo>
                    <a:pt x="11636" y="3286"/>
                  </a:lnTo>
                  <a:lnTo>
                    <a:pt x="11650" y="3285"/>
                  </a:lnTo>
                  <a:lnTo>
                    <a:pt x="11677" y="3282"/>
                  </a:lnTo>
                  <a:lnTo>
                    <a:pt x="11704" y="3280"/>
                  </a:lnTo>
                  <a:lnTo>
                    <a:pt x="11731" y="3278"/>
                  </a:lnTo>
                  <a:lnTo>
                    <a:pt x="11757" y="3276"/>
                  </a:lnTo>
                  <a:lnTo>
                    <a:pt x="11758" y="3276"/>
                  </a:lnTo>
                  <a:lnTo>
                    <a:pt x="11759" y="3276"/>
                  </a:lnTo>
                  <a:lnTo>
                    <a:pt x="11768" y="3275"/>
                  </a:lnTo>
                  <a:lnTo>
                    <a:pt x="11778" y="3274"/>
                  </a:lnTo>
                  <a:lnTo>
                    <a:pt x="11789" y="3273"/>
                  </a:lnTo>
                  <a:lnTo>
                    <a:pt x="11799" y="3272"/>
                  </a:lnTo>
                  <a:lnTo>
                    <a:pt x="11811" y="3271"/>
                  </a:lnTo>
                  <a:lnTo>
                    <a:pt x="11824" y="3270"/>
                  </a:lnTo>
                  <a:lnTo>
                    <a:pt x="11836" y="3269"/>
                  </a:lnTo>
                  <a:lnTo>
                    <a:pt x="11848" y="3268"/>
                  </a:lnTo>
                  <a:lnTo>
                    <a:pt x="11881" y="3264"/>
                  </a:lnTo>
                  <a:lnTo>
                    <a:pt x="11915" y="3261"/>
                  </a:lnTo>
                  <a:lnTo>
                    <a:pt x="11947" y="3259"/>
                  </a:lnTo>
                  <a:lnTo>
                    <a:pt x="11980" y="3256"/>
                  </a:lnTo>
                  <a:lnTo>
                    <a:pt x="12012" y="3253"/>
                  </a:lnTo>
                  <a:lnTo>
                    <a:pt x="12044" y="3250"/>
                  </a:lnTo>
                  <a:lnTo>
                    <a:pt x="12075" y="3246"/>
                  </a:lnTo>
                  <a:lnTo>
                    <a:pt x="12106" y="3243"/>
                  </a:lnTo>
                  <a:lnTo>
                    <a:pt x="12126" y="3241"/>
                  </a:lnTo>
                  <a:lnTo>
                    <a:pt x="12146" y="3239"/>
                  </a:lnTo>
                  <a:lnTo>
                    <a:pt x="12166" y="3237"/>
                  </a:lnTo>
                  <a:lnTo>
                    <a:pt x="12184" y="3235"/>
                  </a:lnTo>
                  <a:lnTo>
                    <a:pt x="12196" y="3234"/>
                  </a:lnTo>
                  <a:lnTo>
                    <a:pt x="12207" y="3233"/>
                  </a:lnTo>
                  <a:lnTo>
                    <a:pt x="12220" y="3232"/>
                  </a:lnTo>
                  <a:lnTo>
                    <a:pt x="12234" y="3229"/>
                  </a:lnTo>
                  <a:lnTo>
                    <a:pt x="12246" y="3228"/>
                  </a:lnTo>
                  <a:lnTo>
                    <a:pt x="12260" y="3226"/>
                  </a:lnTo>
                  <a:lnTo>
                    <a:pt x="12273" y="3225"/>
                  </a:lnTo>
                  <a:lnTo>
                    <a:pt x="12286" y="3223"/>
                  </a:lnTo>
                  <a:lnTo>
                    <a:pt x="12299" y="3222"/>
                  </a:lnTo>
                  <a:lnTo>
                    <a:pt x="12310" y="3221"/>
                  </a:lnTo>
                  <a:lnTo>
                    <a:pt x="12321" y="3219"/>
                  </a:lnTo>
                  <a:lnTo>
                    <a:pt x="12333" y="3218"/>
                  </a:lnTo>
                  <a:lnTo>
                    <a:pt x="12346" y="3216"/>
                  </a:lnTo>
                  <a:lnTo>
                    <a:pt x="12359" y="3215"/>
                  </a:lnTo>
                  <a:lnTo>
                    <a:pt x="12372" y="3213"/>
                  </a:lnTo>
                  <a:lnTo>
                    <a:pt x="12384" y="3212"/>
                  </a:lnTo>
                  <a:lnTo>
                    <a:pt x="12395" y="3211"/>
                  </a:lnTo>
                  <a:lnTo>
                    <a:pt x="12405" y="3209"/>
                  </a:lnTo>
                  <a:lnTo>
                    <a:pt x="12416" y="3208"/>
                  </a:lnTo>
                  <a:lnTo>
                    <a:pt x="12428" y="3207"/>
                  </a:lnTo>
                  <a:lnTo>
                    <a:pt x="12439" y="3205"/>
                  </a:lnTo>
                  <a:lnTo>
                    <a:pt x="12450" y="3204"/>
                  </a:lnTo>
                  <a:lnTo>
                    <a:pt x="12462" y="3202"/>
                  </a:lnTo>
                  <a:lnTo>
                    <a:pt x="12473" y="3201"/>
                  </a:lnTo>
                  <a:lnTo>
                    <a:pt x="12483" y="3200"/>
                  </a:lnTo>
                  <a:lnTo>
                    <a:pt x="12494" y="3198"/>
                  </a:lnTo>
                  <a:lnTo>
                    <a:pt x="12507" y="3196"/>
                  </a:lnTo>
                  <a:lnTo>
                    <a:pt x="12519" y="3194"/>
                  </a:lnTo>
                  <a:lnTo>
                    <a:pt x="12532" y="3192"/>
                  </a:lnTo>
                  <a:lnTo>
                    <a:pt x="12543" y="3191"/>
                  </a:lnTo>
                  <a:lnTo>
                    <a:pt x="12550" y="3190"/>
                  </a:lnTo>
                  <a:lnTo>
                    <a:pt x="12556" y="3189"/>
                  </a:lnTo>
                  <a:lnTo>
                    <a:pt x="12572" y="3187"/>
                  </a:lnTo>
                  <a:lnTo>
                    <a:pt x="12586" y="3185"/>
                  </a:lnTo>
                  <a:lnTo>
                    <a:pt x="12600" y="3183"/>
                  </a:lnTo>
                  <a:lnTo>
                    <a:pt x="12614" y="3181"/>
                  </a:lnTo>
                  <a:lnTo>
                    <a:pt x="12616" y="3180"/>
                  </a:lnTo>
                  <a:lnTo>
                    <a:pt x="12617" y="3180"/>
                  </a:lnTo>
                  <a:lnTo>
                    <a:pt x="12623" y="3179"/>
                  </a:lnTo>
                  <a:lnTo>
                    <a:pt x="12629" y="3178"/>
                  </a:lnTo>
                  <a:lnTo>
                    <a:pt x="12640" y="3177"/>
                  </a:lnTo>
                  <a:lnTo>
                    <a:pt x="12651" y="3175"/>
                  </a:lnTo>
                  <a:lnTo>
                    <a:pt x="12663" y="3173"/>
                  </a:lnTo>
                  <a:lnTo>
                    <a:pt x="12674" y="3172"/>
                  </a:lnTo>
                  <a:lnTo>
                    <a:pt x="12684" y="3170"/>
                  </a:lnTo>
                  <a:lnTo>
                    <a:pt x="12694" y="3169"/>
                  </a:lnTo>
                  <a:lnTo>
                    <a:pt x="12703" y="3167"/>
                  </a:lnTo>
                  <a:lnTo>
                    <a:pt x="12711" y="3166"/>
                  </a:lnTo>
                  <a:lnTo>
                    <a:pt x="12720" y="3164"/>
                  </a:lnTo>
                  <a:lnTo>
                    <a:pt x="12729" y="3162"/>
                  </a:lnTo>
                  <a:lnTo>
                    <a:pt x="12739" y="3160"/>
                  </a:lnTo>
                  <a:lnTo>
                    <a:pt x="12749" y="3159"/>
                  </a:lnTo>
                  <a:lnTo>
                    <a:pt x="12757" y="3157"/>
                  </a:lnTo>
                  <a:lnTo>
                    <a:pt x="12766" y="3156"/>
                  </a:lnTo>
                  <a:lnTo>
                    <a:pt x="12775" y="3154"/>
                  </a:lnTo>
                  <a:lnTo>
                    <a:pt x="12783" y="3153"/>
                  </a:lnTo>
                  <a:lnTo>
                    <a:pt x="12791" y="3151"/>
                  </a:lnTo>
                  <a:lnTo>
                    <a:pt x="12800" y="3150"/>
                  </a:lnTo>
                  <a:lnTo>
                    <a:pt x="12803" y="3149"/>
                  </a:lnTo>
                  <a:lnTo>
                    <a:pt x="12806" y="3149"/>
                  </a:lnTo>
                  <a:lnTo>
                    <a:pt x="12816" y="3147"/>
                  </a:lnTo>
                  <a:lnTo>
                    <a:pt x="12826" y="3145"/>
                  </a:lnTo>
                  <a:lnTo>
                    <a:pt x="12836" y="3143"/>
                  </a:lnTo>
                  <a:lnTo>
                    <a:pt x="12846" y="3141"/>
                  </a:lnTo>
                  <a:lnTo>
                    <a:pt x="12847" y="3141"/>
                  </a:lnTo>
                  <a:lnTo>
                    <a:pt x="12848" y="3141"/>
                  </a:lnTo>
                  <a:lnTo>
                    <a:pt x="12859" y="3139"/>
                  </a:lnTo>
                  <a:lnTo>
                    <a:pt x="12871" y="3136"/>
                  </a:lnTo>
                  <a:lnTo>
                    <a:pt x="12882" y="3134"/>
                  </a:lnTo>
                  <a:lnTo>
                    <a:pt x="12893" y="3132"/>
                  </a:lnTo>
                  <a:lnTo>
                    <a:pt x="12901" y="3131"/>
                  </a:lnTo>
                  <a:lnTo>
                    <a:pt x="12907" y="3128"/>
                  </a:lnTo>
                  <a:lnTo>
                    <a:pt x="12921" y="3125"/>
                  </a:lnTo>
                  <a:lnTo>
                    <a:pt x="12937" y="3122"/>
                  </a:lnTo>
                  <a:lnTo>
                    <a:pt x="12944" y="3120"/>
                  </a:lnTo>
                  <a:lnTo>
                    <a:pt x="12952" y="3118"/>
                  </a:lnTo>
                  <a:lnTo>
                    <a:pt x="12958" y="3117"/>
                  </a:lnTo>
                  <a:lnTo>
                    <a:pt x="12965" y="3116"/>
                  </a:lnTo>
                  <a:lnTo>
                    <a:pt x="12971" y="3114"/>
                  </a:lnTo>
                  <a:lnTo>
                    <a:pt x="12977" y="3113"/>
                  </a:lnTo>
                  <a:lnTo>
                    <a:pt x="12984" y="3111"/>
                  </a:lnTo>
                  <a:lnTo>
                    <a:pt x="12992" y="3109"/>
                  </a:lnTo>
                  <a:lnTo>
                    <a:pt x="13004" y="3106"/>
                  </a:lnTo>
                  <a:lnTo>
                    <a:pt x="13016" y="3103"/>
                  </a:lnTo>
                  <a:lnTo>
                    <a:pt x="13022" y="3101"/>
                  </a:lnTo>
                  <a:lnTo>
                    <a:pt x="13029" y="3099"/>
                  </a:lnTo>
                  <a:lnTo>
                    <a:pt x="13042" y="3096"/>
                  </a:lnTo>
                  <a:lnTo>
                    <a:pt x="13055" y="3091"/>
                  </a:lnTo>
                  <a:lnTo>
                    <a:pt x="13059" y="3090"/>
                  </a:lnTo>
                  <a:lnTo>
                    <a:pt x="13063" y="3089"/>
                  </a:lnTo>
                  <a:lnTo>
                    <a:pt x="13078" y="3084"/>
                  </a:lnTo>
                  <a:lnTo>
                    <a:pt x="13092" y="3080"/>
                  </a:lnTo>
                  <a:lnTo>
                    <a:pt x="13092" y="3079"/>
                  </a:lnTo>
                  <a:lnTo>
                    <a:pt x="13093" y="3079"/>
                  </a:lnTo>
                  <a:lnTo>
                    <a:pt x="13099" y="3077"/>
                  </a:lnTo>
                  <a:lnTo>
                    <a:pt x="13104" y="3075"/>
                  </a:lnTo>
                  <a:lnTo>
                    <a:pt x="13113" y="3072"/>
                  </a:lnTo>
                  <a:lnTo>
                    <a:pt x="13122" y="3069"/>
                  </a:lnTo>
                  <a:lnTo>
                    <a:pt x="13127" y="3067"/>
                  </a:lnTo>
                  <a:lnTo>
                    <a:pt x="13133" y="3065"/>
                  </a:lnTo>
                  <a:lnTo>
                    <a:pt x="13140" y="3062"/>
                  </a:lnTo>
                  <a:lnTo>
                    <a:pt x="13147" y="3058"/>
                  </a:lnTo>
                  <a:lnTo>
                    <a:pt x="13152" y="3056"/>
                  </a:lnTo>
                  <a:lnTo>
                    <a:pt x="13157" y="3053"/>
                  </a:lnTo>
                  <a:lnTo>
                    <a:pt x="13164" y="3051"/>
                  </a:lnTo>
                  <a:lnTo>
                    <a:pt x="13170" y="3048"/>
                  </a:lnTo>
                  <a:lnTo>
                    <a:pt x="13174" y="3045"/>
                  </a:lnTo>
                  <a:lnTo>
                    <a:pt x="13178" y="3043"/>
                  </a:lnTo>
                  <a:lnTo>
                    <a:pt x="13182" y="3041"/>
                  </a:lnTo>
                  <a:lnTo>
                    <a:pt x="13186" y="3039"/>
                  </a:lnTo>
                  <a:lnTo>
                    <a:pt x="13187" y="3038"/>
                  </a:lnTo>
                  <a:lnTo>
                    <a:pt x="13188" y="3037"/>
                  </a:lnTo>
                  <a:lnTo>
                    <a:pt x="13191" y="3035"/>
                  </a:lnTo>
                  <a:lnTo>
                    <a:pt x="13194" y="3034"/>
                  </a:lnTo>
                  <a:lnTo>
                    <a:pt x="13199" y="3030"/>
                  </a:lnTo>
                  <a:lnTo>
                    <a:pt x="13204" y="3027"/>
                  </a:lnTo>
                  <a:lnTo>
                    <a:pt x="13206" y="3024"/>
                  </a:lnTo>
                  <a:lnTo>
                    <a:pt x="13208" y="3022"/>
                  </a:lnTo>
                  <a:lnTo>
                    <a:pt x="13212" y="3019"/>
                  </a:lnTo>
                  <a:lnTo>
                    <a:pt x="13215" y="3016"/>
                  </a:lnTo>
                  <a:lnTo>
                    <a:pt x="13217" y="3014"/>
                  </a:lnTo>
                  <a:lnTo>
                    <a:pt x="13218" y="3012"/>
                  </a:lnTo>
                  <a:lnTo>
                    <a:pt x="13222" y="3007"/>
                  </a:lnTo>
                  <a:lnTo>
                    <a:pt x="13225" y="3002"/>
                  </a:lnTo>
                  <a:lnTo>
                    <a:pt x="14515" y="559"/>
                  </a:lnTo>
                  <a:lnTo>
                    <a:pt x="14517" y="553"/>
                  </a:lnTo>
                  <a:lnTo>
                    <a:pt x="14519" y="548"/>
                  </a:lnTo>
                  <a:lnTo>
                    <a:pt x="14520" y="542"/>
                  </a:lnTo>
                  <a:lnTo>
                    <a:pt x="14520" y="536"/>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2" name="Freeform 8">
              <a:extLst>
                <a:ext uri="{FF2B5EF4-FFF2-40B4-BE49-F238E27FC236}">
                  <a16:creationId xmlns:a16="http://schemas.microsoft.com/office/drawing/2014/main" id="{0877BBCD-10B1-4141-B2BC-AE6068CEA85C}"/>
                </a:ext>
              </a:extLst>
            </p:cNvPr>
            <p:cNvSpPr>
              <a:spLocks/>
            </p:cNvSpPr>
            <p:nvPr/>
          </p:nvSpPr>
          <p:spPr bwMode="auto">
            <a:xfrm>
              <a:off x="4175125" y="1773011"/>
              <a:ext cx="3841750" cy="284163"/>
            </a:xfrm>
            <a:custGeom>
              <a:avLst/>
              <a:gdLst>
                <a:gd name="T0" fmla="*/ 14467 w 14518"/>
                <a:gd name="T1" fmla="*/ 603 h 1076"/>
                <a:gd name="T2" fmla="*/ 14257 w 14518"/>
                <a:gd name="T3" fmla="*/ 682 h 1076"/>
                <a:gd name="T4" fmla="*/ 13898 w 14518"/>
                <a:gd name="T5" fmla="*/ 756 h 1076"/>
                <a:gd name="T6" fmla="*/ 13402 w 14518"/>
                <a:gd name="T7" fmla="*/ 825 h 1076"/>
                <a:gd name="T8" fmla="*/ 12780 w 14518"/>
                <a:gd name="T9" fmla="*/ 888 h 1076"/>
                <a:gd name="T10" fmla="*/ 12046 w 14518"/>
                <a:gd name="T11" fmla="*/ 943 h 1076"/>
                <a:gd name="T12" fmla="*/ 11212 w 14518"/>
                <a:gd name="T13" fmla="*/ 990 h 1076"/>
                <a:gd name="T14" fmla="*/ 10292 w 14518"/>
                <a:gd name="T15" fmla="*/ 1027 h 1076"/>
                <a:gd name="T16" fmla="*/ 9296 w 14518"/>
                <a:gd name="T17" fmla="*/ 1055 h 1076"/>
                <a:gd name="T18" fmla="*/ 8239 w 14518"/>
                <a:gd name="T19" fmla="*/ 1071 h 1076"/>
                <a:gd name="T20" fmla="*/ 7133 w 14518"/>
                <a:gd name="T21" fmla="*/ 1076 h 1076"/>
                <a:gd name="T22" fmla="*/ 6028 w 14518"/>
                <a:gd name="T23" fmla="*/ 1069 h 1076"/>
                <a:gd name="T24" fmla="*/ 4980 w 14518"/>
                <a:gd name="T25" fmla="*/ 1050 h 1076"/>
                <a:gd name="T26" fmla="*/ 3998 w 14518"/>
                <a:gd name="T27" fmla="*/ 1019 h 1076"/>
                <a:gd name="T28" fmla="*/ 3095 w 14518"/>
                <a:gd name="T29" fmla="*/ 980 h 1076"/>
                <a:gd name="T30" fmla="*/ 2284 w 14518"/>
                <a:gd name="T31" fmla="*/ 930 h 1076"/>
                <a:gd name="T32" fmla="*/ 1577 w 14518"/>
                <a:gd name="T33" fmla="*/ 874 h 1076"/>
                <a:gd name="T34" fmla="*/ 985 w 14518"/>
                <a:gd name="T35" fmla="*/ 810 h 1076"/>
                <a:gd name="T36" fmla="*/ 522 w 14518"/>
                <a:gd name="T37" fmla="*/ 739 h 1076"/>
                <a:gd name="T38" fmla="*/ 197 w 14518"/>
                <a:gd name="T39" fmla="*/ 663 h 1076"/>
                <a:gd name="T40" fmla="*/ 25 w 14518"/>
                <a:gd name="T41" fmla="*/ 584 h 1076"/>
                <a:gd name="T42" fmla="*/ 17 w 14518"/>
                <a:gd name="T43" fmla="*/ 502 h 1076"/>
                <a:gd name="T44" fmla="*/ 173 w 14518"/>
                <a:gd name="T45" fmla="*/ 420 h 1076"/>
                <a:gd name="T46" fmla="*/ 484 w 14518"/>
                <a:gd name="T47" fmla="*/ 344 h 1076"/>
                <a:gd name="T48" fmla="*/ 937 w 14518"/>
                <a:gd name="T49" fmla="*/ 273 h 1076"/>
                <a:gd name="T50" fmla="*/ 1518 w 14518"/>
                <a:gd name="T51" fmla="*/ 209 h 1076"/>
                <a:gd name="T52" fmla="*/ 2216 w 14518"/>
                <a:gd name="T53" fmla="*/ 151 h 1076"/>
                <a:gd name="T54" fmla="*/ 3017 w 14518"/>
                <a:gd name="T55" fmla="*/ 101 h 1076"/>
                <a:gd name="T56" fmla="*/ 3911 w 14518"/>
                <a:gd name="T57" fmla="*/ 61 h 1076"/>
                <a:gd name="T58" fmla="*/ 4883 w 14518"/>
                <a:gd name="T59" fmla="*/ 30 h 1076"/>
                <a:gd name="T60" fmla="*/ 5921 w 14518"/>
                <a:gd name="T61" fmla="*/ 9 h 1076"/>
                <a:gd name="T62" fmla="*/ 7012 w 14518"/>
                <a:gd name="T63" fmla="*/ 0 h 1076"/>
                <a:gd name="T64" fmla="*/ 8127 w 14518"/>
                <a:gd name="T65" fmla="*/ 4 h 1076"/>
                <a:gd name="T66" fmla="*/ 9196 w 14518"/>
                <a:gd name="T67" fmla="*/ 20 h 1076"/>
                <a:gd name="T68" fmla="*/ 10201 w 14518"/>
                <a:gd name="T69" fmla="*/ 46 h 1076"/>
                <a:gd name="T70" fmla="*/ 11131 w 14518"/>
                <a:gd name="T71" fmla="*/ 82 h 1076"/>
                <a:gd name="T72" fmla="*/ 11974 w 14518"/>
                <a:gd name="T73" fmla="*/ 129 h 1076"/>
                <a:gd name="T74" fmla="*/ 12717 w 14518"/>
                <a:gd name="T75" fmla="*/ 183 h 1076"/>
                <a:gd name="T76" fmla="*/ 13349 w 14518"/>
                <a:gd name="T77" fmla="*/ 245 h 1076"/>
                <a:gd name="T78" fmla="*/ 13857 w 14518"/>
                <a:gd name="T79" fmla="*/ 313 h 1076"/>
                <a:gd name="T80" fmla="*/ 14229 w 14518"/>
                <a:gd name="T81" fmla="*/ 387 h 1076"/>
                <a:gd name="T82" fmla="*/ 14453 w 14518"/>
                <a:gd name="T83" fmla="*/ 466 h 1076"/>
                <a:gd name="T84" fmla="*/ 14518 w 14518"/>
                <a:gd name="T85" fmla="*/ 548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18" h="1076">
                  <a:moveTo>
                    <a:pt x="14518" y="548"/>
                  </a:moveTo>
                  <a:lnTo>
                    <a:pt x="14501" y="576"/>
                  </a:lnTo>
                  <a:lnTo>
                    <a:pt x="14467" y="603"/>
                  </a:lnTo>
                  <a:lnTo>
                    <a:pt x="14415" y="629"/>
                  </a:lnTo>
                  <a:lnTo>
                    <a:pt x="14345" y="656"/>
                  </a:lnTo>
                  <a:lnTo>
                    <a:pt x="14257" y="682"/>
                  </a:lnTo>
                  <a:lnTo>
                    <a:pt x="14154" y="708"/>
                  </a:lnTo>
                  <a:lnTo>
                    <a:pt x="14034" y="732"/>
                  </a:lnTo>
                  <a:lnTo>
                    <a:pt x="13898" y="756"/>
                  </a:lnTo>
                  <a:lnTo>
                    <a:pt x="13747" y="780"/>
                  </a:lnTo>
                  <a:lnTo>
                    <a:pt x="13581" y="803"/>
                  </a:lnTo>
                  <a:lnTo>
                    <a:pt x="13402" y="825"/>
                  </a:lnTo>
                  <a:lnTo>
                    <a:pt x="13207" y="847"/>
                  </a:lnTo>
                  <a:lnTo>
                    <a:pt x="13000" y="867"/>
                  </a:lnTo>
                  <a:lnTo>
                    <a:pt x="12780" y="888"/>
                  </a:lnTo>
                  <a:lnTo>
                    <a:pt x="12547" y="908"/>
                  </a:lnTo>
                  <a:lnTo>
                    <a:pt x="12302" y="925"/>
                  </a:lnTo>
                  <a:lnTo>
                    <a:pt x="12046" y="943"/>
                  </a:lnTo>
                  <a:lnTo>
                    <a:pt x="11778" y="959"/>
                  </a:lnTo>
                  <a:lnTo>
                    <a:pt x="11501" y="976"/>
                  </a:lnTo>
                  <a:lnTo>
                    <a:pt x="11212" y="990"/>
                  </a:lnTo>
                  <a:lnTo>
                    <a:pt x="10915" y="1003"/>
                  </a:lnTo>
                  <a:lnTo>
                    <a:pt x="10607" y="1016"/>
                  </a:lnTo>
                  <a:lnTo>
                    <a:pt x="10292" y="1027"/>
                  </a:lnTo>
                  <a:lnTo>
                    <a:pt x="9967" y="1037"/>
                  </a:lnTo>
                  <a:lnTo>
                    <a:pt x="9635" y="1047"/>
                  </a:lnTo>
                  <a:lnTo>
                    <a:pt x="9296" y="1055"/>
                  </a:lnTo>
                  <a:lnTo>
                    <a:pt x="8950" y="1062"/>
                  </a:lnTo>
                  <a:lnTo>
                    <a:pt x="8597" y="1067"/>
                  </a:lnTo>
                  <a:lnTo>
                    <a:pt x="8239" y="1071"/>
                  </a:lnTo>
                  <a:lnTo>
                    <a:pt x="7875" y="1074"/>
                  </a:lnTo>
                  <a:lnTo>
                    <a:pt x="7506" y="1076"/>
                  </a:lnTo>
                  <a:lnTo>
                    <a:pt x="7133" y="1076"/>
                  </a:lnTo>
                  <a:lnTo>
                    <a:pt x="6759" y="1075"/>
                  </a:lnTo>
                  <a:lnTo>
                    <a:pt x="6391" y="1072"/>
                  </a:lnTo>
                  <a:lnTo>
                    <a:pt x="6028" y="1069"/>
                  </a:lnTo>
                  <a:lnTo>
                    <a:pt x="5672" y="1064"/>
                  </a:lnTo>
                  <a:lnTo>
                    <a:pt x="5322" y="1057"/>
                  </a:lnTo>
                  <a:lnTo>
                    <a:pt x="4980" y="1050"/>
                  </a:lnTo>
                  <a:lnTo>
                    <a:pt x="4645" y="1040"/>
                  </a:lnTo>
                  <a:lnTo>
                    <a:pt x="4317" y="1030"/>
                  </a:lnTo>
                  <a:lnTo>
                    <a:pt x="3998" y="1019"/>
                  </a:lnTo>
                  <a:lnTo>
                    <a:pt x="3688" y="1007"/>
                  </a:lnTo>
                  <a:lnTo>
                    <a:pt x="3387" y="994"/>
                  </a:lnTo>
                  <a:lnTo>
                    <a:pt x="3095" y="980"/>
                  </a:lnTo>
                  <a:lnTo>
                    <a:pt x="2814" y="964"/>
                  </a:lnTo>
                  <a:lnTo>
                    <a:pt x="2544" y="948"/>
                  </a:lnTo>
                  <a:lnTo>
                    <a:pt x="2284" y="930"/>
                  </a:lnTo>
                  <a:lnTo>
                    <a:pt x="2037" y="912"/>
                  </a:lnTo>
                  <a:lnTo>
                    <a:pt x="1801" y="893"/>
                  </a:lnTo>
                  <a:lnTo>
                    <a:pt x="1577" y="874"/>
                  </a:lnTo>
                  <a:lnTo>
                    <a:pt x="1367" y="853"/>
                  </a:lnTo>
                  <a:lnTo>
                    <a:pt x="1169" y="831"/>
                  </a:lnTo>
                  <a:lnTo>
                    <a:pt x="985" y="810"/>
                  </a:lnTo>
                  <a:lnTo>
                    <a:pt x="815" y="787"/>
                  </a:lnTo>
                  <a:lnTo>
                    <a:pt x="661" y="763"/>
                  </a:lnTo>
                  <a:lnTo>
                    <a:pt x="522" y="739"/>
                  </a:lnTo>
                  <a:lnTo>
                    <a:pt x="397" y="715"/>
                  </a:lnTo>
                  <a:lnTo>
                    <a:pt x="289" y="689"/>
                  </a:lnTo>
                  <a:lnTo>
                    <a:pt x="197" y="663"/>
                  </a:lnTo>
                  <a:lnTo>
                    <a:pt x="122" y="638"/>
                  </a:lnTo>
                  <a:lnTo>
                    <a:pt x="65" y="611"/>
                  </a:lnTo>
                  <a:lnTo>
                    <a:pt x="25" y="584"/>
                  </a:lnTo>
                  <a:lnTo>
                    <a:pt x="3" y="556"/>
                  </a:lnTo>
                  <a:lnTo>
                    <a:pt x="0" y="528"/>
                  </a:lnTo>
                  <a:lnTo>
                    <a:pt x="17" y="502"/>
                  </a:lnTo>
                  <a:lnTo>
                    <a:pt x="51" y="474"/>
                  </a:lnTo>
                  <a:lnTo>
                    <a:pt x="103" y="447"/>
                  </a:lnTo>
                  <a:lnTo>
                    <a:pt x="173" y="420"/>
                  </a:lnTo>
                  <a:lnTo>
                    <a:pt x="261" y="395"/>
                  </a:lnTo>
                  <a:lnTo>
                    <a:pt x="364" y="369"/>
                  </a:lnTo>
                  <a:lnTo>
                    <a:pt x="484" y="344"/>
                  </a:lnTo>
                  <a:lnTo>
                    <a:pt x="620" y="320"/>
                  </a:lnTo>
                  <a:lnTo>
                    <a:pt x="771" y="297"/>
                  </a:lnTo>
                  <a:lnTo>
                    <a:pt x="937" y="273"/>
                  </a:lnTo>
                  <a:lnTo>
                    <a:pt x="1116" y="251"/>
                  </a:lnTo>
                  <a:lnTo>
                    <a:pt x="1311" y="230"/>
                  </a:lnTo>
                  <a:lnTo>
                    <a:pt x="1518" y="209"/>
                  </a:lnTo>
                  <a:lnTo>
                    <a:pt x="1738" y="189"/>
                  </a:lnTo>
                  <a:lnTo>
                    <a:pt x="1971" y="169"/>
                  </a:lnTo>
                  <a:lnTo>
                    <a:pt x="2216" y="151"/>
                  </a:lnTo>
                  <a:lnTo>
                    <a:pt x="2472" y="134"/>
                  </a:lnTo>
                  <a:lnTo>
                    <a:pt x="2740" y="117"/>
                  </a:lnTo>
                  <a:lnTo>
                    <a:pt x="3017" y="101"/>
                  </a:lnTo>
                  <a:lnTo>
                    <a:pt x="3306" y="87"/>
                  </a:lnTo>
                  <a:lnTo>
                    <a:pt x="3603" y="73"/>
                  </a:lnTo>
                  <a:lnTo>
                    <a:pt x="3911" y="61"/>
                  </a:lnTo>
                  <a:lnTo>
                    <a:pt x="4226" y="49"/>
                  </a:lnTo>
                  <a:lnTo>
                    <a:pt x="4551" y="39"/>
                  </a:lnTo>
                  <a:lnTo>
                    <a:pt x="4883" y="30"/>
                  </a:lnTo>
                  <a:lnTo>
                    <a:pt x="5222" y="22"/>
                  </a:lnTo>
                  <a:lnTo>
                    <a:pt x="5568" y="14"/>
                  </a:lnTo>
                  <a:lnTo>
                    <a:pt x="5921" y="9"/>
                  </a:lnTo>
                  <a:lnTo>
                    <a:pt x="6279" y="5"/>
                  </a:lnTo>
                  <a:lnTo>
                    <a:pt x="6643" y="2"/>
                  </a:lnTo>
                  <a:lnTo>
                    <a:pt x="7012" y="0"/>
                  </a:lnTo>
                  <a:lnTo>
                    <a:pt x="7385" y="0"/>
                  </a:lnTo>
                  <a:lnTo>
                    <a:pt x="7759" y="1"/>
                  </a:lnTo>
                  <a:lnTo>
                    <a:pt x="8127" y="4"/>
                  </a:lnTo>
                  <a:lnTo>
                    <a:pt x="8490" y="7"/>
                  </a:lnTo>
                  <a:lnTo>
                    <a:pt x="8846" y="13"/>
                  </a:lnTo>
                  <a:lnTo>
                    <a:pt x="9196" y="20"/>
                  </a:lnTo>
                  <a:lnTo>
                    <a:pt x="9538" y="27"/>
                  </a:lnTo>
                  <a:lnTo>
                    <a:pt x="9873" y="36"/>
                  </a:lnTo>
                  <a:lnTo>
                    <a:pt x="10201" y="46"/>
                  </a:lnTo>
                  <a:lnTo>
                    <a:pt x="10520" y="58"/>
                  </a:lnTo>
                  <a:lnTo>
                    <a:pt x="10830" y="69"/>
                  </a:lnTo>
                  <a:lnTo>
                    <a:pt x="11131" y="82"/>
                  </a:lnTo>
                  <a:lnTo>
                    <a:pt x="11423" y="97"/>
                  </a:lnTo>
                  <a:lnTo>
                    <a:pt x="11704" y="112"/>
                  </a:lnTo>
                  <a:lnTo>
                    <a:pt x="11974" y="129"/>
                  </a:lnTo>
                  <a:lnTo>
                    <a:pt x="12234" y="146"/>
                  </a:lnTo>
                  <a:lnTo>
                    <a:pt x="12481" y="165"/>
                  </a:lnTo>
                  <a:lnTo>
                    <a:pt x="12717" y="183"/>
                  </a:lnTo>
                  <a:lnTo>
                    <a:pt x="12941" y="203"/>
                  </a:lnTo>
                  <a:lnTo>
                    <a:pt x="13151" y="224"/>
                  </a:lnTo>
                  <a:lnTo>
                    <a:pt x="13349" y="245"/>
                  </a:lnTo>
                  <a:lnTo>
                    <a:pt x="13533" y="267"/>
                  </a:lnTo>
                  <a:lnTo>
                    <a:pt x="13703" y="290"/>
                  </a:lnTo>
                  <a:lnTo>
                    <a:pt x="13857" y="313"/>
                  </a:lnTo>
                  <a:lnTo>
                    <a:pt x="13996" y="338"/>
                  </a:lnTo>
                  <a:lnTo>
                    <a:pt x="14121" y="362"/>
                  </a:lnTo>
                  <a:lnTo>
                    <a:pt x="14229" y="387"/>
                  </a:lnTo>
                  <a:lnTo>
                    <a:pt x="14321" y="413"/>
                  </a:lnTo>
                  <a:lnTo>
                    <a:pt x="14396" y="439"/>
                  </a:lnTo>
                  <a:lnTo>
                    <a:pt x="14453" y="466"/>
                  </a:lnTo>
                  <a:lnTo>
                    <a:pt x="14493" y="492"/>
                  </a:lnTo>
                  <a:lnTo>
                    <a:pt x="14515" y="520"/>
                  </a:lnTo>
                  <a:lnTo>
                    <a:pt x="14518" y="548"/>
                  </a:lnTo>
                  <a:close/>
                </a:path>
              </a:pathLst>
            </a:custGeom>
            <a:solidFill>
              <a:srgbClr val="B4102A"/>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3" name="Freeform 11">
              <a:extLst>
                <a:ext uri="{FF2B5EF4-FFF2-40B4-BE49-F238E27FC236}">
                  <a16:creationId xmlns:a16="http://schemas.microsoft.com/office/drawing/2014/main" id="{1A40DCAE-3849-FF4B-8DEA-E955FFFEDBFA}"/>
                </a:ext>
              </a:extLst>
            </p:cNvPr>
            <p:cNvSpPr>
              <a:spLocks/>
            </p:cNvSpPr>
            <p:nvPr/>
          </p:nvSpPr>
          <p:spPr bwMode="auto">
            <a:xfrm>
              <a:off x="4559300" y="2754790"/>
              <a:ext cx="3074988" cy="879475"/>
            </a:xfrm>
            <a:custGeom>
              <a:avLst/>
              <a:gdLst>
                <a:gd name="T0" fmla="*/ 11508 w 11623"/>
                <a:gd name="T1" fmla="*/ 345 h 3321"/>
                <a:gd name="T2" fmla="*/ 11315 w 11623"/>
                <a:gd name="T3" fmla="*/ 292 h 3321"/>
                <a:gd name="T4" fmla="*/ 11036 w 11623"/>
                <a:gd name="T5" fmla="*/ 242 h 3321"/>
                <a:gd name="T6" fmla="*/ 10780 w 11623"/>
                <a:gd name="T7" fmla="*/ 207 h 3321"/>
                <a:gd name="T8" fmla="*/ 10530 w 11623"/>
                <a:gd name="T9" fmla="*/ 179 h 3321"/>
                <a:gd name="T10" fmla="*/ 10139 w 11623"/>
                <a:gd name="T11" fmla="*/ 143 h 3321"/>
                <a:gd name="T12" fmla="*/ 9726 w 11623"/>
                <a:gd name="T13" fmla="*/ 112 h 3321"/>
                <a:gd name="T14" fmla="*/ 9415 w 11623"/>
                <a:gd name="T15" fmla="*/ 92 h 3321"/>
                <a:gd name="T16" fmla="*/ 9091 w 11623"/>
                <a:gd name="T17" fmla="*/ 75 h 3321"/>
                <a:gd name="T18" fmla="*/ 8768 w 11623"/>
                <a:gd name="T19" fmla="*/ 59 h 3321"/>
                <a:gd name="T20" fmla="*/ 8307 w 11623"/>
                <a:gd name="T21" fmla="*/ 42 h 3321"/>
                <a:gd name="T22" fmla="*/ 7855 w 11623"/>
                <a:gd name="T23" fmla="*/ 27 h 3321"/>
                <a:gd name="T24" fmla="*/ 7315 w 11623"/>
                <a:gd name="T25" fmla="*/ 14 h 3321"/>
                <a:gd name="T26" fmla="*/ 6999 w 11623"/>
                <a:gd name="T27" fmla="*/ 9 h 3321"/>
                <a:gd name="T28" fmla="*/ 6674 w 11623"/>
                <a:gd name="T29" fmla="*/ 5 h 3321"/>
                <a:gd name="T30" fmla="*/ 6231 w 11623"/>
                <a:gd name="T31" fmla="*/ 1 h 3321"/>
                <a:gd name="T32" fmla="*/ 5916 w 11623"/>
                <a:gd name="T33" fmla="*/ 0 h 3321"/>
                <a:gd name="T34" fmla="*/ 5601 w 11623"/>
                <a:gd name="T35" fmla="*/ 0 h 3321"/>
                <a:gd name="T36" fmla="*/ 5292 w 11623"/>
                <a:gd name="T37" fmla="*/ 2 h 3321"/>
                <a:gd name="T38" fmla="*/ 4857 w 11623"/>
                <a:gd name="T39" fmla="*/ 6 h 3321"/>
                <a:gd name="T40" fmla="*/ 4419 w 11623"/>
                <a:gd name="T41" fmla="*/ 12 h 3321"/>
                <a:gd name="T42" fmla="*/ 3960 w 11623"/>
                <a:gd name="T43" fmla="*/ 22 h 3321"/>
                <a:gd name="T44" fmla="*/ 3625 w 11623"/>
                <a:gd name="T45" fmla="*/ 32 h 3321"/>
                <a:gd name="T46" fmla="*/ 3222 w 11623"/>
                <a:gd name="T47" fmla="*/ 45 h 3321"/>
                <a:gd name="T48" fmla="*/ 2802 w 11623"/>
                <a:gd name="T49" fmla="*/ 63 h 3321"/>
                <a:gd name="T50" fmla="*/ 2421 w 11623"/>
                <a:gd name="T51" fmla="*/ 81 h 3321"/>
                <a:gd name="T52" fmla="*/ 2003 w 11623"/>
                <a:gd name="T53" fmla="*/ 106 h 3321"/>
                <a:gd name="T54" fmla="*/ 1668 w 11623"/>
                <a:gd name="T55" fmla="*/ 128 h 3321"/>
                <a:gd name="T56" fmla="*/ 1299 w 11623"/>
                <a:gd name="T57" fmla="*/ 159 h 3321"/>
                <a:gd name="T58" fmla="*/ 1005 w 11623"/>
                <a:gd name="T59" fmla="*/ 188 h 3321"/>
                <a:gd name="T60" fmla="*/ 736 w 11623"/>
                <a:gd name="T61" fmla="*/ 220 h 3321"/>
                <a:gd name="T62" fmla="*/ 498 w 11623"/>
                <a:gd name="T63" fmla="*/ 256 h 3321"/>
                <a:gd name="T64" fmla="*/ 269 w 11623"/>
                <a:gd name="T65" fmla="*/ 300 h 3321"/>
                <a:gd name="T66" fmla="*/ 84 w 11623"/>
                <a:gd name="T67" fmla="*/ 357 h 3321"/>
                <a:gd name="T68" fmla="*/ 7 w 11623"/>
                <a:gd name="T69" fmla="*/ 409 h 3321"/>
                <a:gd name="T70" fmla="*/ 1015 w 11623"/>
                <a:gd name="T71" fmla="*/ 2364 h 3321"/>
                <a:gd name="T72" fmla="*/ 1429 w 11623"/>
                <a:gd name="T73" fmla="*/ 3052 h 3321"/>
                <a:gd name="T74" fmla="*/ 1636 w 11623"/>
                <a:gd name="T75" fmla="*/ 3107 h 3321"/>
                <a:gd name="T76" fmla="*/ 1901 w 11623"/>
                <a:gd name="T77" fmla="*/ 3149 h 3321"/>
                <a:gd name="T78" fmla="*/ 2181 w 11623"/>
                <a:gd name="T79" fmla="*/ 3182 h 3321"/>
                <a:gd name="T80" fmla="*/ 2445 w 11623"/>
                <a:gd name="T81" fmla="*/ 3206 h 3321"/>
                <a:gd name="T82" fmla="*/ 2682 w 11623"/>
                <a:gd name="T83" fmla="*/ 3226 h 3321"/>
                <a:gd name="T84" fmla="*/ 2976 w 11623"/>
                <a:gd name="T85" fmla="*/ 3246 h 3321"/>
                <a:gd name="T86" fmla="*/ 3333 w 11623"/>
                <a:gd name="T87" fmla="*/ 3265 h 3321"/>
                <a:gd name="T88" fmla="*/ 3779 w 11623"/>
                <a:gd name="T89" fmla="*/ 3285 h 3321"/>
                <a:gd name="T90" fmla="*/ 4315 w 11623"/>
                <a:gd name="T91" fmla="*/ 3301 h 3321"/>
                <a:gd name="T92" fmla="*/ 4877 w 11623"/>
                <a:gd name="T93" fmla="*/ 3314 h 3321"/>
                <a:gd name="T94" fmla="*/ 5419 w 11623"/>
                <a:gd name="T95" fmla="*/ 3320 h 3321"/>
                <a:gd name="T96" fmla="*/ 5947 w 11623"/>
                <a:gd name="T97" fmla="*/ 3321 h 3321"/>
                <a:gd name="T98" fmla="*/ 6477 w 11623"/>
                <a:gd name="T99" fmla="*/ 3317 h 3321"/>
                <a:gd name="T100" fmla="*/ 6967 w 11623"/>
                <a:gd name="T101" fmla="*/ 3309 h 3321"/>
                <a:gd name="T102" fmla="*/ 7400 w 11623"/>
                <a:gd name="T103" fmla="*/ 3299 h 3321"/>
                <a:gd name="T104" fmla="*/ 7729 w 11623"/>
                <a:gd name="T105" fmla="*/ 3289 h 3321"/>
                <a:gd name="T106" fmla="*/ 8090 w 11623"/>
                <a:gd name="T107" fmla="*/ 3274 h 3321"/>
                <a:gd name="T108" fmla="*/ 8659 w 11623"/>
                <a:gd name="T109" fmla="*/ 3245 h 3321"/>
                <a:gd name="T110" fmla="*/ 9012 w 11623"/>
                <a:gd name="T111" fmla="*/ 3220 h 3321"/>
                <a:gd name="T112" fmla="*/ 9410 w 11623"/>
                <a:gd name="T113" fmla="*/ 3186 h 3321"/>
                <a:gd name="T114" fmla="*/ 9774 w 11623"/>
                <a:gd name="T115" fmla="*/ 3142 h 3321"/>
                <a:gd name="T116" fmla="*/ 10017 w 11623"/>
                <a:gd name="T117" fmla="*/ 3100 h 3321"/>
                <a:gd name="T118" fmla="*/ 10179 w 11623"/>
                <a:gd name="T119" fmla="*/ 3058 h 3321"/>
                <a:gd name="T120" fmla="*/ 10263 w 11623"/>
                <a:gd name="T121" fmla="*/ 3012 h 3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23" h="3321">
                  <a:moveTo>
                    <a:pt x="11622" y="425"/>
                  </a:moveTo>
                  <a:lnTo>
                    <a:pt x="11622" y="423"/>
                  </a:lnTo>
                  <a:lnTo>
                    <a:pt x="11621" y="421"/>
                  </a:lnTo>
                  <a:lnTo>
                    <a:pt x="11620" y="417"/>
                  </a:lnTo>
                  <a:lnTo>
                    <a:pt x="11617" y="413"/>
                  </a:lnTo>
                  <a:lnTo>
                    <a:pt x="11616" y="411"/>
                  </a:lnTo>
                  <a:lnTo>
                    <a:pt x="11615" y="409"/>
                  </a:lnTo>
                  <a:lnTo>
                    <a:pt x="11610" y="403"/>
                  </a:lnTo>
                  <a:lnTo>
                    <a:pt x="11607" y="399"/>
                  </a:lnTo>
                  <a:lnTo>
                    <a:pt x="11605" y="397"/>
                  </a:lnTo>
                  <a:lnTo>
                    <a:pt x="11603" y="395"/>
                  </a:lnTo>
                  <a:lnTo>
                    <a:pt x="11596" y="389"/>
                  </a:lnTo>
                  <a:lnTo>
                    <a:pt x="11588" y="383"/>
                  </a:lnTo>
                  <a:lnTo>
                    <a:pt x="11587" y="383"/>
                  </a:lnTo>
                  <a:lnTo>
                    <a:pt x="11586" y="382"/>
                  </a:lnTo>
                  <a:lnTo>
                    <a:pt x="11576" y="377"/>
                  </a:lnTo>
                  <a:lnTo>
                    <a:pt x="11566" y="371"/>
                  </a:lnTo>
                  <a:lnTo>
                    <a:pt x="11563" y="368"/>
                  </a:lnTo>
                  <a:lnTo>
                    <a:pt x="11559" y="366"/>
                  </a:lnTo>
                  <a:lnTo>
                    <a:pt x="11550" y="362"/>
                  </a:lnTo>
                  <a:lnTo>
                    <a:pt x="11540" y="358"/>
                  </a:lnTo>
                  <a:lnTo>
                    <a:pt x="11535" y="356"/>
                  </a:lnTo>
                  <a:lnTo>
                    <a:pt x="11530" y="354"/>
                  </a:lnTo>
                  <a:lnTo>
                    <a:pt x="11520" y="350"/>
                  </a:lnTo>
                  <a:lnTo>
                    <a:pt x="11508" y="345"/>
                  </a:lnTo>
                  <a:lnTo>
                    <a:pt x="11503" y="344"/>
                  </a:lnTo>
                  <a:lnTo>
                    <a:pt x="11499" y="342"/>
                  </a:lnTo>
                  <a:lnTo>
                    <a:pt x="11490" y="339"/>
                  </a:lnTo>
                  <a:lnTo>
                    <a:pt x="11482" y="335"/>
                  </a:lnTo>
                  <a:lnTo>
                    <a:pt x="11472" y="332"/>
                  </a:lnTo>
                  <a:lnTo>
                    <a:pt x="11463" y="330"/>
                  </a:lnTo>
                  <a:lnTo>
                    <a:pt x="11459" y="329"/>
                  </a:lnTo>
                  <a:lnTo>
                    <a:pt x="11456" y="328"/>
                  </a:lnTo>
                  <a:lnTo>
                    <a:pt x="11448" y="325"/>
                  </a:lnTo>
                  <a:lnTo>
                    <a:pt x="11439" y="323"/>
                  </a:lnTo>
                  <a:lnTo>
                    <a:pt x="11430" y="320"/>
                  </a:lnTo>
                  <a:lnTo>
                    <a:pt x="11422" y="318"/>
                  </a:lnTo>
                  <a:lnTo>
                    <a:pt x="11415" y="316"/>
                  </a:lnTo>
                  <a:lnTo>
                    <a:pt x="11406" y="314"/>
                  </a:lnTo>
                  <a:lnTo>
                    <a:pt x="11399" y="312"/>
                  </a:lnTo>
                  <a:lnTo>
                    <a:pt x="11392" y="310"/>
                  </a:lnTo>
                  <a:lnTo>
                    <a:pt x="11384" y="308"/>
                  </a:lnTo>
                  <a:lnTo>
                    <a:pt x="11375" y="307"/>
                  </a:lnTo>
                  <a:lnTo>
                    <a:pt x="11367" y="305"/>
                  </a:lnTo>
                  <a:lnTo>
                    <a:pt x="11359" y="303"/>
                  </a:lnTo>
                  <a:lnTo>
                    <a:pt x="11350" y="300"/>
                  </a:lnTo>
                  <a:lnTo>
                    <a:pt x="11340" y="297"/>
                  </a:lnTo>
                  <a:lnTo>
                    <a:pt x="11331" y="295"/>
                  </a:lnTo>
                  <a:lnTo>
                    <a:pt x="11322" y="293"/>
                  </a:lnTo>
                  <a:lnTo>
                    <a:pt x="11315" y="292"/>
                  </a:lnTo>
                  <a:lnTo>
                    <a:pt x="11307" y="290"/>
                  </a:lnTo>
                  <a:lnTo>
                    <a:pt x="11294" y="288"/>
                  </a:lnTo>
                  <a:lnTo>
                    <a:pt x="11281" y="285"/>
                  </a:lnTo>
                  <a:lnTo>
                    <a:pt x="11267" y="282"/>
                  </a:lnTo>
                  <a:lnTo>
                    <a:pt x="11253" y="279"/>
                  </a:lnTo>
                  <a:lnTo>
                    <a:pt x="11246" y="278"/>
                  </a:lnTo>
                  <a:lnTo>
                    <a:pt x="11239" y="277"/>
                  </a:lnTo>
                  <a:lnTo>
                    <a:pt x="11228" y="275"/>
                  </a:lnTo>
                  <a:lnTo>
                    <a:pt x="11217" y="273"/>
                  </a:lnTo>
                  <a:lnTo>
                    <a:pt x="11205" y="271"/>
                  </a:lnTo>
                  <a:lnTo>
                    <a:pt x="11193" y="267"/>
                  </a:lnTo>
                  <a:lnTo>
                    <a:pt x="11183" y="266"/>
                  </a:lnTo>
                  <a:lnTo>
                    <a:pt x="11171" y="264"/>
                  </a:lnTo>
                  <a:lnTo>
                    <a:pt x="11161" y="262"/>
                  </a:lnTo>
                  <a:lnTo>
                    <a:pt x="11150" y="260"/>
                  </a:lnTo>
                  <a:lnTo>
                    <a:pt x="11139" y="258"/>
                  </a:lnTo>
                  <a:lnTo>
                    <a:pt x="11128" y="256"/>
                  </a:lnTo>
                  <a:lnTo>
                    <a:pt x="11117" y="255"/>
                  </a:lnTo>
                  <a:lnTo>
                    <a:pt x="11104" y="253"/>
                  </a:lnTo>
                  <a:lnTo>
                    <a:pt x="11092" y="251"/>
                  </a:lnTo>
                  <a:lnTo>
                    <a:pt x="11080" y="249"/>
                  </a:lnTo>
                  <a:lnTo>
                    <a:pt x="11066" y="247"/>
                  </a:lnTo>
                  <a:lnTo>
                    <a:pt x="11054" y="245"/>
                  </a:lnTo>
                  <a:lnTo>
                    <a:pt x="11045" y="243"/>
                  </a:lnTo>
                  <a:lnTo>
                    <a:pt x="11036" y="242"/>
                  </a:lnTo>
                  <a:lnTo>
                    <a:pt x="11018" y="240"/>
                  </a:lnTo>
                  <a:lnTo>
                    <a:pt x="11000" y="237"/>
                  </a:lnTo>
                  <a:lnTo>
                    <a:pt x="10983" y="234"/>
                  </a:lnTo>
                  <a:lnTo>
                    <a:pt x="10964" y="231"/>
                  </a:lnTo>
                  <a:lnTo>
                    <a:pt x="10962" y="231"/>
                  </a:lnTo>
                  <a:lnTo>
                    <a:pt x="10960" y="230"/>
                  </a:lnTo>
                  <a:lnTo>
                    <a:pt x="10946" y="228"/>
                  </a:lnTo>
                  <a:lnTo>
                    <a:pt x="10931" y="227"/>
                  </a:lnTo>
                  <a:lnTo>
                    <a:pt x="10923" y="225"/>
                  </a:lnTo>
                  <a:lnTo>
                    <a:pt x="10914" y="224"/>
                  </a:lnTo>
                  <a:lnTo>
                    <a:pt x="10905" y="223"/>
                  </a:lnTo>
                  <a:lnTo>
                    <a:pt x="10896" y="222"/>
                  </a:lnTo>
                  <a:lnTo>
                    <a:pt x="10888" y="221"/>
                  </a:lnTo>
                  <a:lnTo>
                    <a:pt x="10880" y="220"/>
                  </a:lnTo>
                  <a:lnTo>
                    <a:pt x="10870" y="219"/>
                  </a:lnTo>
                  <a:lnTo>
                    <a:pt x="10862" y="217"/>
                  </a:lnTo>
                  <a:lnTo>
                    <a:pt x="10853" y="216"/>
                  </a:lnTo>
                  <a:lnTo>
                    <a:pt x="10844" y="215"/>
                  </a:lnTo>
                  <a:lnTo>
                    <a:pt x="10834" y="214"/>
                  </a:lnTo>
                  <a:lnTo>
                    <a:pt x="10826" y="213"/>
                  </a:lnTo>
                  <a:lnTo>
                    <a:pt x="10817" y="212"/>
                  </a:lnTo>
                  <a:lnTo>
                    <a:pt x="10808" y="211"/>
                  </a:lnTo>
                  <a:lnTo>
                    <a:pt x="10798" y="210"/>
                  </a:lnTo>
                  <a:lnTo>
                    <a:pt x="10788" y="208"/>
                  </a:lnTo>
                  <a:lnTo>
                    <a:pt x="10780" y="207"/>
                  </a:lnTo>
                  <a:lnTo>
                    <a:pt x="10770" y="206"/>
                  </a:lnTo>
                  <a:lnTo>
                    <a:pt x="10761" y="205"/>
                  </a:lnTo>
                  <a:lnTo>
                    <a:pt x="10752" y="204"/>
                  </a:lnTo>
                  <a:lnTo>
                    <a:pt x="10743" y="203"/>
                  </a:lnTo>
                  <a:lnTo>
                    <a:pt x="10732" y="202"/>
                  </a:lnTo>
                  <a:lnTo>
                    <a:pt x="10722" y="201"/>
                  </a:lnTo>
                  <a:lnTo>
                    <a:pt x="10713" y="200"/>
                  </a:lnTo>
                  <a:lnTo>
                    <a:pt x="10703" y="198"/>
                  </a:lnTo>
                  <a:lnTo>
                    <a:pt x="10694" y="197"/>
                  </a:lnTo>
                  <a:lnTo>
                    <a:pt x="10685" y="196"/>
                  </a:lnTo>
                  <a:lnTo>
                    <a:pt x="10676" y="195"/>
                  </a:lnTo>
                  <a:lnTo>
                    <a:pt x="10669" y="194"/>
                  </a:lnTo>
                  <a:lnTo>
                    <a:pt x="10663" y="193"/>
                  </a:lnTo>
                  <a:lnTo>
                    <a:pt x="10663" y="193"/>
                  </a:lnTo>
                  <a:lnTo>
                    <a:pt x="10663" y="193"/>
                  </a:lnTo>
                  <a:lnTo>
                    <a:pt x="10652" y="192"/>
                  </a:lnTo>
                  <a:lnTo>
                    <a:pt x="10642" y="191"/>
                  </a:lnTo>
                  <a:lnTo>
                    <a:pt x="10630" y="190"/>
                  </a:lnTo>
                  <a:lnTo>
                    <a:pt x="10619" y="188"/>
                  </a:lnTo>
                  <a:lnTo>
                    <a:pt x="10612" y="188"/>
                  </a:lnTo>
                  <a:lnTo>
                    <a:pt x="10605" y="187"/>
                  </a:lnTo>
                  <a:lnTo>
                    <a:pt x="10587" y="185"/>
                  </a:lnTo>
                  <a:lnTo>
                    <a:pt x="10568" y="183"/>
                  </a:lnTo>
                  <a:lnTo>
                    <a:pt x="10550" y="181"/>
                  </a:lnTo>
                  <a:lnTo>
                    <a:pt x="10530" y="179"/>
                  </a:lnTo>
                  <a:lnTo>
                    <a:pt x="10523" y="179"/>
                  </a:lnTo>
                  <a:lnTo>
                    <a:pt x="10515" y="178"/>
                  </a:lnTo>
                  <a:lnTo>
                    <a:pt x="10500" y="176"/>
                  </a:lnTo>
                  <a:lnTo>
                    <a:pt x="10485" y="175"/>
                  </a:lnTo>
                  <a:lnTo>
                    <a:pt x="10469" y="173"/>
                  </a:lnTo>
                  <a:lnTo>
                    <a:pt x="10454" y="172"/>
                  </a:lnTo>
                  <a:lnTo>
                    <a:pt x="10441" y="171"/>
                  </a:lnTo>
                  <a:lnTo>
                    <a:pt x="10428" y="169"/>
                  </a:lnTo>
                  <a:lnTo>
                    <a:pt x="10413" y="168"/>
                  </a:lnTo>
                  <a:lnTo>
                    <a:pt x="10398" y="167"/>
                  </a:lnTo>
                  <a:lnTo>
                    <a:pt x="10391" y="166"/>
                  </a:lnTo>
                  <a:lnTo>
                    <a:pt x="10384" y="164"/>
                  </a:lnTo>
                  <a:lnTo>
                    <a:pt x="10359" y="162"/>
                  </a:lnTo>
                  <a:lnTo>
                    <a:pt x="10333" y="160"/>
                  </a:lnTo>
                  <a:lnTo>
                    <a:pt x="10309" y="158"/>
                  </a:lnTo>
                  <a:lnTo>
                    <a:pt x="10283" y="155"/>
                  </a:lnTo>
                  <a:lnTo>
                    <a:pt x="10279" y="155"/>
                  </a:lnTo>
                  <a:lnTo>
                    <a:pt x="10275" y="155"/>
                  </a:lnTo>
                  <a:lnTo>
                    <a:pt x="10246" y="152"/>
                  </a:lnTo>
                  <a:lnTo>
                    <a:pt x="10218" y="150"/>
                  </a:lnTo>
                  <a:lnTo>
                    <a:pt x="10189" y="147"/>
                  </a:lnTo>
                  <a:lnTo>
                    <a:pt x="10160" y="145"/>
                  </a:lnTo>
                  <a:lnTo>
                    <a:pt x="10155" y="145"/>
                  </a:lnTo>
                  <a:lnTo>
                    <a:pt x="10149" y="144"/>
                  </a:lnTo>
                  <a:lnTo>
                    <a:pt x="10139" y="143"/>
                  </a:lnTo>
                  <a:lnTo>
                    <a:pt x="10127" y="142"/>
                  </a:lnTo>
                  <a:lnTo>
                    <a:pt x="10109" y="141"/>
                  </a:lnTo>
                  <a:lnTo>
                    <a:pt x="10090" y="139"/>
                  </a:lnTo>
                  <a:lnTo>
                    <a:pt x="10071" y="138"/>
                  </a:lnTo>
                  <a:lnTo>
                    <a:pt x="10052" y="136"/>
                  </a:lnTo>
                  <a:lnTo>
                    <a:pt x="10043" y="136"/>
                  </a:lnTo>
                  <a:lnTo>
                    <a:pt x="10033" y="135"/>
                  </a:lnTo>
                  <a:lnTo>
                    <a:pt x="10023" y="134"/>
                  </a:lnTo>
                  <a:lnTo>
                    <a:pt x="10014" y="134"/>
                  </a:lnTo>
                  <a:lnTo>
                    <a:pt x="9993" y="132"/>
                  </a:lnTo>
                  <a:lnTo>
                    <a:pt x="9973" y="130"/>
                  </a:lnTo>
                  <a:lnTo>
                    <a:pt x="9952" y="128"/>
                  </a:lnTo>
                  <a:lnTo>
                    <a:pt x="9931" y="126"/>
                  </a:lnTo>
                  <a:lnTo>
                    <a:pt x="9919" y="126"/>
                  </a:lnTo>
                  <a:lnTo>
                    <a:pt x="9908" y="125"/>
                  </a:lnTo>
                  <a:lnTo>
                    <a:pt x="9905" y="125"/>
                  </a:lnTo>
                  <a:lnTo>
                    <a:pt x="9901" y="124"/>
                  </a:lnTo>
                  <a:lnTo>
                    <a:pt x="9875" y="122"/>
                  </a:lnTo>
                  <a:lnTo>
                    <a:pt x="9847" y="120"/>
                  </a:lnTo>
                  <a:lnTo>
                    <a:pt x="9820" y="119"/>
                  </a:lnTo>
                  <a:lnTo>
                    <a:pt x="9793" y="117"/>
                  </a:lnTo>
                  <a:lnTo>
                    <a:pt x="9781" y="116"/>
                  </a:lnTo>
                  <a:lnTo>
                    <a:pt x="9770" y="115"/>
                  </a:lnTo>
                  <a:lnTo>
                    <a:pt x="9748" y="114"/>
                  </a:lnTo>
                  <a:lnTo>
                    <a:pt x="9726" y="112"/>
                  </a:lnTo>
                  <a:lnTo>
                    <a:pt x="9704" y="111"/>
                  </a:lnTo>
                  <a:lnTo>
                    <a:pt x="9682" y="109"/>
                  </a:lnTo>
                  <a:lnTo>
                    <a:pt x="9676" y="109"/>
                  </a:lnTo>
                  <a:lnTo>
                    <a:pt x="9671" y="109"/>
                  </a:lnTo>
                  <a:lnTo>
                    <a:pt x="9660" y="108"/>
                  </a:lnTo>
                  <a:lnTo>
                    <a:pt x="9649" y="107"/>
                  </a:lnTo>
                  <a:lnTo>
                    <a:pt x="9639" y="107"/>
                  </a:lnTo>
                  <a:lnTo>
                    <a:pt x="9628" y="106"/>
                  </a:lnTo>
                  <a:lnTo>
                    <a:pt x="9614" y="105"/>
                  </a:lnTo>
                  <a:lnTo>
                    <a:pt x="9601" y="104"/>
                  </a:lnTo>
                  <a:lnTo>
                    <a:pt x="9586" y="103"/>
                  </a:lnTo>
                  <a:lnTo>
                    <a:pt x="9573" y="103"/>
                  </a:lnTo>
                  <a:lnTo>
                    <a:pt x="9559" y="102"/>
                  </a:lnTo>
                  <a:lnTo>
                    <a:pt x="9547" y="101"/>
                  </a:lnTo>
                  <a:lnTo>
                    <a:pt x="9534" y="100"/>
                  </a:lnTo>
                  <a:lnTo>
                    <a:pt x="9521" y="100"/>
                  </a:lnTo>
                  <a:lnTo>
                    <a:pt x="9506" y="99"/>
                  </a:lnTo>
                  <a:lnTo>
                    <a:pt x="9491" y="98"/>
                  </a:lnTo>
                  <a:lnTo>
                    <a:pt x="9476" y="96"/>
                  </a:lnTo>
                  <a:lnTo>
                    <a:pt x="9460" y="95"/>
                  </a:lnTo>
                  <a:lnTo>
                    <a:pt x="9452" y="94"/>
                  </a:lnTo>
                  <a:lnTo>
                    <a:pt x="9444" y="94"/>
                  </a:lnTo>
                  <a:lnTo>
                    <a:pt x="9434" y="93"/>
                  </a:lnTo>
                  <a:lnTo>
                    <a:pt x="9424" y="93"/>
                  </a:lnTo>
                  <a:lnTo>
                    <a:pt x="9415" y="92"/>
                  </a:lnTo>
                  <a:lnTo>
                    <a:pt x="9406" y="92"/>
                  </a:lnTo>
                  <a:lnTo>
                    <a:pt x="9391" y="91"/>
                  </a:lnTo>
                  <a:lnTo>
                    <a:pt x="9378" y="90"/>
                  </a:lnTo>
                  <a:lnTo>
                    <a:pt x="9364" y="89"/>
                  </a:lnTo>
                  <a:lnTo>
                    <a:pt x="9350" y="89"/>
                  </a:lnTo>
                  <a:lnTo>
                    <a:pt x="9336" y="88"/>
                  </a:lnTo>
                  <a:lnTo>
                    <a:pt x="9321" y="87"/>
                  </a:lnTo>
                  <a:lnTo>
                    <a:pt x="9307" y="86"/>
                  </a:lnTo>
                  <a:lnTo>
                    <a:pt x="9292" y="85"/>
                  </a:lnTo>
                  <a:lnTo>
                    <a:pt x="9278" y="85"/>
                  </a:lnTo>
                  <a:lnTo>
                    <a:pt x="9264" y="84"/>
                  </a:lnTo>
                  <a:lnTo>
                    <a:pt x="9251" y="83"/>
                  </a:lnTo>
                  <a:lnTo>
                    <a:pt x="9237" y="83"/>
                  </a:lnTo>
                  <a:lnTo>
                    <a:pt x="9225" y="82"/>
                  </a:lnTo>
                  <a:lnTo>
                    <a:pt x="9214" y="81"/>
                  </a:lnTo>
                  <a:lnTo>
                    <a:pt x="9205" y="81"/>
                  </a:lnTo>
                  <a:lnTo>
                    <a:pt x="9195" y="80"/>
                  </a:lnTo>
                  <a:lnTo>
                    <a:pt x="9186" y="80"/>
                  </a:lnTo>
                  <a:lnTo>
                    <a:pt x="9177" y="79"/>
                  </a:lnTo>
                  <a:lnTo>
                    <a:pt x="9163" y="79"/>
                  </a:lnTo>
                  <a:lnTo>
                    <a:pt x="9150" y="78"/>
                  </a:lnTo>
                  <a:lnTo>
                    <a:pt x="9136" y="77"/>
                  </a:lnTo>
                  <a:lnTo>
                    <a:pt x="9122" y="77"/>
                  </a:lnTo>
                  <a:lnTo>
                    <a:pt x="9107" y="76"/>
                  </a:lnTo>
                  <a:lnTo>
                    <a:pt x="9091" y="75"/>
                  </a:lnTo>
                  <a:lnTo>
                    <a:pt x="9077" y="74"/>
                  </a:lnTo>
                  <a:lnTo>
                    <a:pt x="9061" y="74"/>
                  </a:lnTo>
                  <a:lnTo>
                    <a:pt x="9049" y="73"/>
                  </a:lnTo>
                  <a:lnTo>
                    <a:pt x="9036" y="72"/>
                  </a:lnTo>
                  <a:lnTo>
                    <a:pt x="9023" y="72"/>
                  </a:lnTo>
                  <a:lnTo>
                    <a:pt x="9010" y="71"/>
                  </a:lnTo>
                  <a:lnTo>
                    <a:pt x="8998" y="71"/>
                  </a:lnTo>
                  <a:lnTo>
                    <a:pt x="8985" y="70"/>
                  </a:lnTo>
                  <a:lnTo>
                    <a:pt x="8973" y="69"/>
                  </a:lnTo>
                  <a:lnTo>
                    <a:pt x="8961" y="69"/>
                  </a:lnTo>
                  <a:lnTo>
                    <a:pt x="8950" y="68"/>
                  </a:lnTo>
                  <a:lnTo>
                    <a:pt x="8939" y="68"/>
                  </a:lnTo>
                  <a:lnTo>
                    <a:pt x="8927" y="67"/>
                  </a:lnTo>
                  <a:lnTo>
                    <a:pt x="8916" y="67"/>
                  </a:lnTo>
                  <a:lnTo>
                    <a:pt x="8905" y="66"/>
                  </a:lnTo>
                  <a:lnTo>
                    <a:pt x="8893" y="66"/>
                  </a:lnTo>
                  <a:lnTo>
                    <a:pt x="8877" y="65"/>
                  </a:lnTo>
                  <a:lnTo>
                    <a:pt x="8860" y="64"/>
                  </a:lnTo>
                  <a:lnTo>
                    <a:pt x="8844" y="64"/>
                  </a:lnTo>
                  <a:lnTo>
                    <a:pt x="8827" y="63"/>
                  </a:lnTo>
                  <a:lnTo>
                    <a:pt x="8815" y="61"/>
                  </a:lnTo>
                  <a:lnTo>
                    <a:pt x="8802" y="61"/>
                  </a:lnTo>
                  <a:lnTo>
                    <a:pt x="8788" y="60"/>
                  </a:lnTo>
                  <a:lnTo>
                    <a:pt x="8776" y="60"/>
                  </a:lnTo>
                  <a:lnTo>
                    <a:pt x="8768" y="59"/>
                  </a:lnTo>
                  <a:lnTo>
                    <a:pt x="8759" y="59"/>
                  </a:lnTo>
                  <a:lnTo>
                    <a:pt x="8751" y="59"/>
                  </a:lnTo>
                  <a:lnTo>
                    <a:pt x="8742" y="58"/>
                  </a:lnTo>
                  <a:lnTo>
                    <a:pt x="8717" y="57"/>
                  </a:lnTo>
                  <a:lnTo>
                    <a:pt x="8691" y="56"/>
                  </a:lnTo>
                  <a:lnTo>
                    <a:pt x="8666" y="55"/>
                  </a:lnTo>
                  <a:lnTo>
                    <a:pt x="8640" y="54"/>
                  </a:lnTo>
                  <a:lnTo>
                    <a:pt x="8614" y="53"/>
                  </a:lnTo>
                  <a:lnTo>
                    <a:pt x="8588" y="52"/>
                  </a:lnTo>
                  <a:lnTo>
                    <a:pt x="8563" y="51"/>
                  </a:lnTo>
                  <a:lnTo>
                    <a:pt x="8537" y="50"/>
                  </a:lnTo>
                  <a:lnTo>
                    <a:pt x="8534" y="50"/>
                  </a:lnTo>
                  <a:lnTo>
                    <a:pt x="8532" y="50"/>
                  </a:lnTo>
                  <a:lnTo>
                    <a:pt x="8523" y="49"/>
                  </a:lnTo>
                  <a:lnTo>
                    <a:pt x="8516" y="49"/>
                  </a:lnTo>
                  <a:lnTo>
                    <a:pt x="8492" y="48"/>
                  </a:lnTo>
                  <a:lnTo>
                    <a:pt x="8469" y="47"/>
                  </a:lnTo>
                  <a:lnTo>
                    <a:pt x="8444" y="46"/>
                  </a:lnTo>
                  <a:lnTo>
                    <a:pt x="8420" y="46"/>
                  </a:lnTo>
                  <a:lnTo>
                    <a:pt x="8396" y="45"/>
                  </a:lnTo>
                  <a:lnTo>
                    <a:pt x="8372" y="44"/>
                  </a:lnTo>
                  <a:lnTo>
                    <a:pt x="8347" y="43"/>
                  </a:lnTo>
                  <a:lnTo>
                    <a:pt x="8322" y="42"/>
                  </a:lnTo>
                  <a:lnTo>
                    <a:pt x="8315" y="42"/>
                  </a:lnTo>
                  <a:lnTo>
                    <a:pt x="8307" y="42"/>
                  </a:lnTo>
                  <a:lnTo>
                    <a:pt x="8304" y="41"/>
                  </a:lnTo>
                  <a:lnTo>
                    <a:pt x="8301" y="41"/>
                  </a:lnTo>
                  <a:lnTo>
                    <a:pt x="8277" y="41"/>
                  </a:lnTo>
                  <a:lnTo>
                    <a:pt x="8253" y="40"/>
                  </a:lnTo>
                  <a:lnTo>
                    <a:pt x="8229" y="39"/>
                  </a:lnTo>
                  <a:lnTo>
                    <a:pt x="8205" y="38"/>
                  </a:lnTo>
                  <a:lnTo>
                    <a:pt x="8181" y="37"/>
                  </a:lnTo>
                  <a:lnTo>
                    <a:pt x="8157" y="37"/>
                  </a:lnTo>
                  <a:lnTo>
                    <a:pt x="8133" y="36"/>
                  </a:lnTo>
                  <a:lnTo>
                    <a:pt x="8109" y="35"/>
                  </a:lnTo>
                  <a:lnTo>
                    <a:pt x="8097" y="35"/>
                  </a:lnTo>
                  <a:lnTo>
                    <a:pt x="8084" y="34"/>
                  </a:lnTo>
                  <a:lnTo>
                    <a:pt x="8075" y="34"/>
                  </a:lnTo>
                  <a:lnTo>
                    <a:pt x="8066" y="34"/>
                  </a:lnTo>
                  <a:lnTo>
                    <a:pt x="8043" y="33"/>
                  </a:lnTo>
                  <a:lnTo>
                    <a:pt x="8020" y="32"/>
                  </a:lnTo>
                  <a:lnTo>
                    <a:pt x="7998" y="32"/>
                  </a:lnTo>
                  <a:lnTo>
                    <a:pt x="7974" y="31"/>
                  </a:lnTo>
                  <a:lnTo>
                    <a:pt x="7951" y="30"/>
                  </a:lnTo>
                  <a:lnTo>
                    <a:pt x="7929" y="30"/>
                  </a:lnTo>
                  <a:lnTo>
                    <a:pt x="7905" y="29"/>
                  </a:lnTo>
                  <a:lnTo>
                    <a:pt x="7882" y="29"/>
                  </a:lnTo>
                  <a:lnTo>
                    <a:pt x="7876" y="27"/>
                  </a:lnTo>
                  <a:lnTo>
                    <a:pt x="7869" y="27"/>
                  </a:lnTo>
                  <a:lnTo>
                    <a:pt x="7855" y="27"/>
                  </a:lnTo>
                  <a:lnTo>
                    <a:pt x="7843" y="26"/>
                  </a:lnTo>
                  <a:lnTo>
                    <a:pt x="7805" y="25"/>
                  </a:lnTo>
                  <a:lnTo>
                    <a:pt x="7767" y="24"/>
                  </a:lnTo>
                  <a:lnTo>
                    <a:pt x="7728" y="23"/>
                  </a:lnTo>
                  <a:lnTo>
                    <a:pt x="7690" y="23"/>
                  </a:lnTo>
                  <a:lnTo>
                    <a:pt x="7677" y="22"/>
                  </a:lnTo>
                  <a:lnTo>
                    <a:pt x="7664" y="22"/>
                  </a:lnTo>
                  <a:lnTo>
                    <a:pt x="7658" y="22"/>
                  </a:lnTo>
                  <a:lnTo>
                    <a:pt x="7651" y="22"/>
                  </a:lnTo>
                  <a:lnTo>
                    <a:pt x="7631" y="21"/>
                  </a:lnTo>
                  <a:lnTo>
                    <a:pt x="7610" y="21"/>
                  </a:lnTo>
                  <a:lnTo>
                    <a:pt x="7589" y="20"/>
                  </a:lnTo>
                  <a:lnTo>
                    <a:pt x="7568" y="20"/>
                  </a:lnTo>
                  <a:lnTo>
                    <a:pt x="7547" y="19"/>
                  </a:lnTo>
                  <a:lnTo>
                    <a:pt x="7526" y="19"/>
                  </a:lnTo>
                  <a:lnTo>
                    <a:pt x="7505" y="18"/>
                  </a:lnTo>
                  <a:lnTo>
                    <a:pt x="7483" y="18"/>
                  </a:lnTo>
                  <a:lnTo>
                    <a:pt x="7479" y="18"/>
                  </a:lnTo>
                  <a:lnTo>
                    <a:pt x="7475" y="18"/>
                  </a:lnTo>
                  <a:lnTo>
                    <a:pt x="7462" y="17"/>
                  </a:lnTo>
                  <a:lnTo>
                    <a:pt x="7449" y="17"/>
                  </a:lnTo>
                  <a:lnTo>
                    <a:pt x="7415" y="16"/>
                  </a:lnTo>
                  <a:lnTo>
                    <a:pt x="7382" y="16"/>
                  </a:lnTo>
                  <a:lnTo>
                    <a:pt x="7348" y="15"/>
                  </a:lnTo>
                  <a:lnTo>
                    <a:pt x="7315" y="14"/>
                  </a:lnTo>
                  <a:lnTo>
                    <a:pt x="7302" y="14"/>
                  </a:lnTo>
                  <a:lnTo>
                    <a:pt x="7289" y="14"/>
                  </a:lnTo>
                  <a:lnTo>
                    <a:pt x="7279" y="14"/>
                  </a:lnTo>
                  <a:lnTo>
                    <a:pt x="7271" y="13"/>
                  </a:lnTo>
                  <a:lnTo>
                    <a:pt x="7263" y="13"/>
                  </a:lnTo>
                  <a:lnTo>
                    <a:pt x="7255" y="13"/>
                  </a:lnTo>
                  <a:lnTo>
                    <a:pt x="7237" y="13"/>
                  </a:lnTo>
                  <a:lnTo>
                    <a:pt x="7220" y="13"/>
                  </a:lnTo>
                  <a:lnTo>
                    <a:pt x="7202" y="12"/>
                  </a:lnTo>
                  <a:lnTo>
                    <a:pt x="7183" y="12"/>
                  </a:lnTo>
                  <a:lnTo>
                    <a:pt x="7172" y="12"/>
                  </a:lnTo>
                  <a:lnTo>
                    <a:pt x="7161" y="12"/>
                  </a:lnTo>
                  <a:lnTo>
                    <a:pt x="7150" y="11"/>
                  </a:lnTo>
                  <a:lnTo>
                    <a:pt x="7139" y="11"/>
                  </a:lnTo>
                  <a:lnTo>
                    <a:pt x="7131" y="11"/>
                  </a:lnTo>
                  <a:lnTo>
                    <a:pt x="7123" y="11"/>
                  </a:lnTo>
                  <a:lnTo>
                    <a:pt x="7115" y="11"/>
                  </a:lnTo>
                  <a:lnTo>
                    <a:pt x="7107" y="11"/>
                  </a:lnTo>
                  <a:lnTo>
                    <a:pt x="7089" y="10"/>
                  </a:lnTo>
                  <a:lnTo>
                    <a:pt x="7070" y="10"/>
                  </a:lnTo>
                  <a:lnTo>
                    <a:pt x="7050" y="10"/>
                  </a:lnTo>
                  <a:lnTo>
                    <a:pt x="7032" y="9"/>
                  </a:lnTo>
                  <a:lnTo>
                    <a:pt x="7021" y="9"/>
                  </a:lnTo>
                  <a:lnTo>
                    <a:pt x="7010" y="9"/>
                  </a:lnTo>
                  <a:lnTo>
                    <a:pt x="6999" y="9"/>
                  </a:lnTo>
                  <a:lnTo>
                    <a:pt x="6988" y="9"/>
                  </a:lnTo>
                  <a:lnTo>
                    <a:pt x="6976" y="9"/>
                  </a:lnTo>
                  <a:lnTo>
                    <a:pt x="6965" y="8"/>
                  </a:lnTo>
                  <a:lnTo>
                    <a:pt x="6946" y="8"/>
                  </a:lnTo>
                  <a:lnTo>
                    <a:pt x="6928" y="8"/>
                  </a:lnTo>
                  <a:lnTo>
                    <a:pt x="6909" y="8"/>
                  </a:lnTo>
                  <a:lnTo>
                    <a:pt x="6891" y="7"/>
                  </a:lnTo>
                  <a:lnTo>
                    <a:pt x="6878" y="7"/>
                  </a:lnTo>
                  <a:lnTo>
                    <a:pt x="6866" y="7"/>
                  </a:lnTo>
                  <a:lnTo>
                    <a:pt x="6853" y="7"/>
                  </a:lnTo>
                  <a:lnTo>
                    <a:pt x="6840" y="7"/>
                  </a:lnTo>
                  <a:lnTo>
                    <a:pt x="6826" y="7"/>
                  </a:lnTo>
                  <a:lnTo>
                    <a:pt x="6811" y="6"/>
                  </a:lnTo>
                  <a:lnTo>
                    <a:pt x="6802" y="6"/>
                  </a:lnTo>
                  <a:lnTo>
                    <a:pt x="6792" y="6"/>
                  </a:lnTo>
                  <a:lnTo>
                    <a:pt x="6782" y="6"/>
                  </a:lnTo>
                  <a:lnTo>
                    <a:pt x="6772" y="6"/>
                  </a:lnTo>
                  <a:lnTo>
                    <a:pt x="6761" y="6"/>
                  </a:lnTo>
                  <a:lnTo>
                    <a:pt x="6749" y="6"/>
                  </a:lnTo>
                  <a:lnTo>
                    <a:pt x="6738" y="5"/>
                  </a:lnTo>
                  <a:lnTo>
                    <a:pt x="6727" y="5"/>
                  </a:lnTo>
                  <a:lnTo>
                    <a:pt x="6713" y="5"/>
                  </a:lnTo>
                  <a:lnTo>
                    <a:pt x="6700" y="5"/>
                  </a:lnTo>
                  <a:lnTo>
                    <a:pt x="6687" y="5"/>
                  </a:lnTo>
                  <a:lnTo>
                    <a:pt x="6674" y="5"/>
                  </a:lnTo>
                  <a:lnTo>
                    <a:pt x="6665" y="5"/>
                  </a:lnTo>
                  <a:lnTo>
                    <a:pt x="6657" y="5"/>
                  </a:lnTo>
                  <a:lnTo>
                    <a:pt x="6648" y="5"/>
                  </a:lnTo>
                  <a:lnTo>
                    <a:pt x="6640" y="4"/>
                  </a:lnTo>
                  <a:lnTo>
                    <a:pt x="6626" y="4"/>
                  </a:lnTo>
                  <a:lnTo>
                    <a:pt x="6611" y="4"/>
                  </a:lnTo>
                  <a:lnTo>
                    <a:pt x="6583" y="4"/>
                  </a:lnTo>
                  <a:lnTo>
                    <a:pt x="6554" y="4"/>
                  </a:lnTo>
                  <a:lnTo>
                    <a:pt x="6525" y="3"/>
                  </a:lnTo>
                  <a:lnTo>
                    <a:pt x="6496" y="3"/>
                  </a:lnTo>
                  <a:lnTo>
                    <a:pt x="6468" y="3"/>
                  </a:lnTo>
                  <a:lnTo>
                    <a:pt x="6439" y="3"/>
                  </a:lnTo>
                  <a:lnTo>
                    <a:pt x="6410" y="2"/>
                  </a:lnTo>
                  <a:lnTo>
                    <a:pt x="6382" y="2"/>
                  </a:lnTo>
                  <a:lnTo>
                    <a:pt x="6374" y="2"/>
                  </a:lnTo>
                  <a:lnTo>
                    <a:pt x="6367" y="2"/>
                  </a:lnTo>
                  <a:lnTo>
                    <a:pt x="6356" y="2"/>
                  </a:lnTo>
                  <a:lnTo>
                    <a:pt x="6344" y="2"/>
                  </a:lnTo>
                  <a:lnTo>
                    <a:pt x="6331" y="2"/>
                  </a:lnTo>
                  <a:lnTo>
                    <a:pt x="6317" y="2"/>
                  </a:lnTo>
                  <a:lnTo>
                    <a:pt x="6303" y="2"/>
                  </a:lnTo>
                  <a:lnTo>
                    <a:pt x="6290" y="2"/>
                  </a:lnTo>
                  <a:lnTo>
                    <a:pt x="6270" y="1"/>
                  </a:lnTo>
                  <a:lnTo>
                    <a:pt x="6251" y="1"/>
                  </a:lnTo>
                  <a:lnTo>
                    <a:pt x="6231" y="1"/>
                  </a:lnTo>
                  <a:lnTo>
                    <a:pt x="6211" y="1"/>
                  </a:lnTo>
                  <a:lnTo>
                    <a:pt x="6211" y="1"/>
                  </a:lnTo>
                  <a:lnTo>
                    <a:pt x="6211" y="1"/>
                  </a:lnTo>
                  <a:lnTo>
                    <a:pt x="6204" y="1"/>
                  </a:lnTo>
                  <a:lnTo>
                    <a:pt x="6197" y="1"/>
                  </a:lnTo>
                  <a:lnTo>
                    <a:pt x="6197" y="1"/>
                  </a:lnTo>
                  <a:lnTo>
                    <a:pt x="6197" y="1"/>
                  </a:lnTo>
                  <a:lnTo>
                    <a:pt x="6173" y="1"/>
                  </a:lnTo>
                  <a:lnTo>
                    <a:pt x="6150" y="1"/>
                  </a:lnTo>
                  <a:lnTo>
                    <a:pt x="6127" y="1"/>
                  </a:lnTo>
                  <a:lnTo>
                    <a:pt x="6103" y="1"/>
                  </a:lnTo>
                  <a:lnTo>
                    <a:pt x="6091" y="1"/>
                  </a:lnTo>
                  <a:lnTo>
                    <a:pt x="6078" y="1"/>
                  </a:lnTo>
                  <a:lnTo>
                    <a:pt x="6069" y="1"/>
                  </a:lnTo>
                  <a:lnTo>
                    <a:pt x="6061" y="1"/>
                  </a:lnTo>
                  <a:lnTo>
                    <a:pt x="6052" y="1"/>
                  </a:lnTo>
                  <a:lnTo>
                    <a:pt x="6043" y="1"/>
                  </a:lnTo>
                  <a:lnTo>
                    <a:pt x="6035" y="0"/>
                  </a:lnTo>
                  <a:lnTo>
                    <a:pt x="6027" y="0"/>
                  </a:lnTo>
                  <a:lnTo>
                    <a:pt x="6018" y="0"/>
                  </a:lnTo>
                  <a:lnTo>
                    <a:pt x="6009" y="0"/>
                  </a:lnTo>
                  <a:lnTo>
                    <a:pt x="5987" y="0"/>
                  </a:lnTo>
                  <a:lnTo>
                    <a:pt x="5963" y="0"/>
                  </a:lnTo>
                  <a:lnTo>
                    <a:pt x="5939" y="0"/>
                  </a:lnTo>
                  <a:lnTo>
                    <a:pt x="5916" y="0"/>
                  </a:lnTo>
                  <a:lnTo>
                    <a:pt x="5915" y="0"/>
                  </a:lnTo>
                  <a:lnTo>
                    <a:pt x="5913" y="0"/>
                  </a:lnTo>
                  <a:lnTo>
                    <a:pt x="5891" y="0"/>
                  </a:lnTo>
                  <a:lnTo>
                    <a:pt x="5870" y="0"/>
                  </a:lnTo>
                  <a:lnTo>
                    <a:pt x="5849" y="0"/>
                  </a:lnTo>
                  <a:lnTo>
                    <a:pt x="5828" y="0"/>
                  </a:lnTo>
                  <a:lnTo>
                    <a:pt x="5815" y="0"/>
                  </a:lnTo>
                  <a:lnTo>
                    <a:pt x="5802" y="0"/>
                  </a:lnTo>
                  <a:lnTo>
                    <a:pt x="5790" y="0"/>
                  </a:lnTo>
                  <a:lnTo>
                    <a:pt x="5776" y="0"/>
                  </a:lnTo>
                  <a:lnTo>
                    <a:pt x="5766" y="0"/>
                  </a:lnTo>
                  <a:lnTo>
                    <a:pt x="5755" y="0"/>
                  </a:lnTo>
                  <a:lnTo>
                    <a:pt x="5748" y="0"/>
                  </a:lnTo>
                  <a:lnTo>
                    <a:pt x="5740" y="0"/>
                  </a:lnTo>
                  <a:lnTo>
                    <a:pt x="5740" y="0"/>
                  </a:lnTo>
                  <a:lnTo>
                    <a:pt x="5740" y="0"/>
                  </a:lnTo>
                  <a:lnTo>
                    <a:pt x="5740" y="0"/>
                  </a:lnTo>
                  <a:lnTo>
                    <a:pt x="5719" y="0"/>
                  </a:lnTo>
                  <a:lnTo>
                    <a:pt x="5697" y="0"/>
                  </a:lnTo>
                  <a:lnTo>
                    <a:pt x="5674" y="0"/>
                  </a:lnTo>
                  <a:lnTo>
                    <a:pt x="5653" y="0"/>
                  </a:lnTo>
                  <a:lnTo>
                    <a:pt x="5639" y="0"/>
                  </a:lnTo>
                  <a:lnTo>
                    <a:pt x="5626" y="0"/>
                  </a:lnTo>
                  <a:lnTo>
                    <a:pt x="5614" y="0"/>
                  </a:lnTo>
                  <a:lnTo>
                    <a:pt x="5601" y="0"/>
                  </a:lnTo>
                  <a:lnTo>
                    <a:pt x="5592" y="0"/>
                  </a:lnTo>
                  <a:lnTo>
                    <a:pt x="5584" y="0"/>
                  </a:lnTo>
                  <a:lnTo>
                    <a:pt x="5574" y="0"/>
                  </a:lnTo>
                  <a:lnTo>
                    <a:pt x="5566" y="1"/>
                  </a:lnTo>
                  <a:lnTo>
                    <a:pt x="5545" y="1"/>
                  </a:lnTo>
                  <a:lnTo>
                    <a:pt x="5523" y="1"/>
                  </a:lnTo>
                  <a:lnTo>
                    <a:pt x="5501" y="1"/>
                  </a:lnTo>
                  <a:lnTo>
                    <a:pt x="5480" y="1"/>
                  </a:lnTo>
                  <a:lnTo>
                    <a:pt x="5474" y="1"/>
                  </a:lnTo>
                  <a:lnTo>
                    <a:pt x="5469" y="1"/>
                  </a:lnTo>
                  <a:lnTo>
                    <a:pt x="5462" y="1"/>
                  </a:lnTo>
                  <a:lnTo>
                    <a:pt x="5454" y="1"/>
                  </a:lnTo>
                  <a:lnTo>
                    <a:pt x="5436" y="1"/>
                  </a:lnTo>
                  <a:lnTo>
                    <a:pt x="5419" y="1"/>
                  </a:lnTo>
                  <a:lnTo>
                    <a:pt x="5401" y="1"/>
                  </a:lnTo>
                  <a:lnTo>
                    <a:pt x="5384" y="1"/>
                  </a:lnTo>
                  <a:lnTo>
                    <a:pt x="5372" y="1"/>
                  </a:lnTo>
                  <a:lnTo>
                    <a:pt x="5360" y="1"/>
                  </a:lnTo>
                  <a:lnTo>
                    <a:pt x="5348" y="1"/>
                  </a:lnTo>
                  <a:lnTo>
                    <a:pt x="5336" y="2"/>
                  </a:lnTo>
                  <a:lnTo>
                    <a:pt x="5328" y="2"/>
                  </a:lnTo>
                  <a:lnTo>
                    <a:pt x="5320" y="2"/>
                  </a:lnTo>
                  <a:lnTo>
                    <a:pt x="5312" y="2"/>
                  </a:lnTo>
                  <a:lnTo>
                    <a:pt x="5304" y="2"/>
                  </a:lnTo>
                  <a:lnTo>
                    <a:pt x="5292" y="2"/>
                  </a:lnTo>
                  <a:lnTo>
                    <a:pt x="5279" y="2"/>
                  </a:lnTo>
                  <a:lnTo>
                    <a:pt x="5253" y="2"/>
                  </a:lnTo>
                  <a:lnTo>
                    <a:pt x="5227" y="2"/>
                  </a:lnTo>
                  <a:lnTo>
                    <a:pt x="5200" y="2"/>
                  </a:lnTo>
                  <a:lnTo>
                    <a:pt x="5175" y="3"/>
                  </a:lnTo>
                  <a:lnTo>
                    <a:pt x="5149" y="3"/>
                  </a:lnTo>
                  <a:lnTo>
                    <a:pt x="5123" y="3"/>
                  </a:lnTo>
                  <a:lnTo>
                    <a:pt x="5097" y="3"/>
                  </a:lnTo>
                  <a:lnTo>
                    <a:pt x="5070" y="4"/>
                  </a:lnTo>
                  <a:lnTo>
                    <a:pt x="5056" y="4"/>
                  </a:lnTo>
                  <a:lnTo>
                    <a:pt x="5043" y="4"/>
                  </a:lnTo>
                  <a:lnTo>
                    <a:pt x="5033" y="4"/>
                  </a:lnTo>
                  <a:lnTo>
                    <a:pt x="5025" y="4"/>
                  </a:lnTo>
                  <a:lnTo>
                    <a:pt x="5017" y="4"/>
                  </a:lnTo>
                  <a:lnTo>
                    <a:pt x="5009" y="4"/>
                  </a:lnTo>
                  <a:lnTo>
                    <a:pt x="4998" y="4"/>
                  </a:lnTo>
                  <a:lnTo>
                    <a:pt x="4987" y="4"/>
                  </a:lnTo>
                  <a:lnTo>
                    <a:pt x="4977" y="4"/>
                  </a:lnTo>
                  <a:lnTo>
                    <a:pt x="4966" y="5"/>
                  </a:lnTo>
                  <a:lnTo>
                    <a:pt x="4952" y="5"/>
                  </a:lnTo>
                  <a:lnTo>
                    <a:pt x="4937" y="5"/>
                  </a:lnTo>
                  <a:lnTo>
                    <a:pt x="4917" y="5"/>
                  </a:lnTo>
                  <a:lnTo>
                    <a:pt x="4897" y="5"/>
                  </a:lnTo>
                  <a:lnTo>
                    <a:pt x="4877" y="6"/>
                  </a:lnTo>
                  <a:lnTo>
                    <a:pt x="4857" y="6"/>
                  </a:lnTo>
                  <a:lnTo>
                    <a:pt x="4836" y="6"/>
                  </a:lnTo>
                  <a:lnTo>
                    <a:pt x="4817" y="6"/>
                  </a:lnTo>
                  <a:lnTo>
                    <a:pt x="4797" y="7"/>
                  </a:lnTo>
                  <a:lnTo>
                    <a:pt x="4777" y="7"/>
                  </a:lnTo>
                  <a:lnTo>
                    <a:pt x="4763" y="7"/>
                  </a:lnTo>
                  <a:lnTo>
                    <a:pt x="4750" y="7"/>
                  </a:lnTo>
                  <a:lnTo>
                    <a:pt x="4746" y="7"/>
                  </a:lnTo>
                  <a:lnTo>
                    <a:pt x="4742" y="7"/>
                  </a:lnTo>
                  <a:lnTo>
                    <a:pt x="4719" y="8"/>
                  </a:lnTo>
                  <a:lnTo>
                    <a:pt x="4695" y="8"/>
                  </a:lnTo>
                  <a:lnTo>
                    <a:pt x="4673" y="8"/>
                  </a:lnTo>
                  <a:lnTo>
                    <a:pt x="4650" y="9"/>
                  </a:lnTo>
                  <a:lnTo>
                    <a:pt x="4626" y="9"/>
                  </a:lnTo>
                  <a:lnTo>
                    <a:pt x="4603" y="9"/>
                  </a:lnTo>
                  <a:lnTo>
                    <a:pt x="4581" y="10"/>
                  </a:lnTo>
                  <a:lnTo>
                    <a:pt x="4558" y="10"/>
                  </a:lnTo>
                  <a:lnTo>
                    <a:pt x="4547" y="10"/>
                  </a:lnTo>
                  <a:lnTo>
                    <a:pt x="4535" y="10"/>
                  </a:lnTo>
                  <a:lnTo>
                    <a:pt x="4515" y="11"/>
                  </a:lnTo>
                  <a:lnTo>
                    <a:pt x="4495" y="11"/>
                  </a:lnTo>
                  <a:lnTo>
                    <a:pt x="4475" y="11"/>
                  </a:lnTo>
                  <a:lnTo>
                    <a:pt x="4455" y="12"/>
                  </a:lnTo>
                  <a:lnTo>
                    <a:pt x="4448" y="12"/>
                  </a:lnTo>
                  <a:lnTo>
                    <a:pt x="4442" y="12"/>
                  </a:lnTo>
                  <a:lnTo>
                    <a:pt x="4419" y="12"/>
                  </a:lnTo>
                  <a:lnTo>
                    <a:pt x="4397" y="13"/>
                  </a:lnTo>
                  <a:lnTo>
                    <a:pt x="4376" y="13"/>
                  </a:lnTo>
                  <a:lnTo>
                    <a:pt x="4354" y="13"/>
                  </a:lnTo>
                  <a:lnTo>
                    <a:pt x="4332" y="14"/>
                  </a:lnTo>
                  <a:lnTo>
                    <a:pt x="4310" y="14"/>
                  </a:lnTo>
                  <a:lnTo>
                    <a:pt x="4288" y="15"/>
                  </a:lnTo>
                  <a:lnTo>
                    <a:pt x="4266" y="15"/>
                  </a:lnTo>
                  <a:lnTo>
                    <a:pt x="4254" y="15"/>
                  </a:lnTo>
                  <a:lnTo>
                    <a:pt x="4242" y="16"/>
                  </a:lnTo>
                  <a:lnTo>
                    <a:pt x="4229" y="16"/>
                  </a:lnTo>
                  <a:lnTo>
                    <a:pt x="4217" y="16"/>
                  </a:lnTo>
                  <a:lnTo>
                    <a:pt x="4194" y="17"/>
                  </a:lnTo>
                  <a:lnTo>
                    <a:pt x="4172" y="17"/>
                  </a:lnTo>
                  <a:lnTo>
                    <a:pt x="4150" y="18"/>
                  </a:lnTo>
                  <a:lnTo>
                    <a:pt x="4127" y="18"/>
                  </a:lnTo>
                  <a:lnTo>
                    <a:pt x="4105" y="19"/>
                  </a:lnTo>
                  <a:lnTo>
                    <a:pt x="4083" y="19"/>
                  </a:lnTo>
                  <a:lnTo>
                    <a:pt x="4060" y="19"/>
                  </a:lnTo>
                  <a:lnTo>
                    <a:pt x="4038" y="20"/>
                  </a:lnTo>
                  <a:lnTo>
                    <a:pt x="4032" y="20"/>
                  </a:lnTo>
                  <a:lnTo>
                    <a:pt x="4027" y="20"/>
                  </a:lnTo>
                  <a:lnTo>
                    <a:pt x="4011" y="21"/>
                  </a:lnTo>
                  <a:lnTo>
                    <a:pt x="3994" y="21"/>
                  </a:lnTo>
                  <a:lnTo>
                    <a:pt x="3977" y="21"/>
                  </a:lnTo>
                  <a:lnTo>
                    <a:pt x="3960" y="22"/>
                  </a:lnTo>
                  <a:lnTo>
                    <a:pt x="3945" y="22"/>
                  </a:lnTo>
                  <a:lnTo>
                    <a:pt x="3928" y="23"/>
                  </a:lnTo>
                  <a:lnTo>
                    <a:pt x="3913" y="23"/>
                  </a:lnTo>
                  <a:lnTo>
                    <a:pt x="3897" y="23"/>
                  </a:lnTo>
                  <a:lnTo>
                    <a:pt x="3891" y="24"/>
                  </a:lnTo>
                  <a:lnTo>
                    <a:pt x="3886" y="24"/>
                  </a:lnTo>
                  <a:lnTo>
                    <a:pt x="3874" y="24"/>
                  </a:lnTo>
                  <a:lnTo>
                    <a:pt x="3862" y="24"/>
                  </a:lnTo>
                  <a:lnTo>
                    <a:pt x="3851" y="25"/>
                  </a:lnTo>
                  <a:lnTo>
                    <a:pt x="3839" y="25"/>
                  </a:lnTo>
                  <a:lnTo>
                    <a:pt x="3819" y="25"/>
                  </a:lnTo>
                  <a:lnTo>
                    <a:pt x="3800" y="26"/>
                  </a:lnTo>
                  <a:lnTo>
                    <a:pt x="3779" y="26"/>
                  </a:lnTo>
                  <a:lnTo>
                    <a:pt x="3759" y="27"/>
                  </a:lnTo>
                  <a:lnTo>
                    <a:pt x="3752" y="27"/>
                  </a:lnTo>
                  <a:lnTo>
                    <a:pt x="3746" y="27"/>
                  </a:lnTo>
                  <a:lnTo>
                    <a:pt x="3729" y="29"/>
                  </a:lnTo>
                  <a:lnTo>
                    <a:pt x="3713" y="29"/>
                  </a:lnTo>
                  <a:lnTo>
                    <a:pt x="3697" y="30"/>
                  </a:lnTo>
                  <a:lnTo>
                    <a:pt x="3681" y="30"/>
                  </a:lnTo>
                  <a:lnTo>
                    <a:pt x="3670" y="30"/>
                  </a:lnTo>
                  <a:lnTo>
                    <a:pt x="3658" y="31"/>
                  </a:lnTo>
                  <a:lnTo>
                    <a:pt x="3646" y="31"/>
                  </a:lnTo>
                  <a:lnTo>
                    <a:pt x="3635" y="32"/>
                  </a:lnTo>
                  <a:lnTo>
                    <a:pt x="3625" y="32"/>
                  </a:lnTo>
                  <a:lnTo>
                    <a:pt x="3616" y="32"/>
                  </a:lnTo>
                  <a:lnTo>
                    <a:pt x="3589" y="33"/>
                  </a:lnTo>
                  <a:lnTo>
                    <a:pt x="3563" y="34"/>
                  </a:lnTo>
                  <a:lnTo>
                    <a:pt x="3538" y="34"/>
                  </a:lnTo>
                  <a:lnTo>
                    <a:pt x="3512" y="35"/>
                  </a:lnTo>
                  <a:lnTo>
                    <a:pt x="3485" y="36"/>
                  </a:lnTo>
                  <a:lnTo>
                    <a:pt x="3459" y="37"/>
                  </a:lnTo>
                  <a:lnTo>
                    <a:pt x="3434" y="38"/>
                  </a:lnTo>
                  <a:lnTo>
                    <a:pt x="3408" y="38"/>
                  </a:lnTo>
                  <a:lnTo>
                    <a:pt x="3400" y="39"/>
                  </a:lnTo>
                  <a:lnTo>
                    <a:pt x="3391" y="39"/>
                  </a:lnTo>
                  <a:lnTo>
                    <a:pt x="3379" y="39"/>
                  </a:lnTo>
                  <a:lnTo>
                    <a:pt x="3368" y="40"/>
                  </a:lnTo>
                  <a:lnTo>
                    <a:pt x="3352" y="40"/>
                  </a:lnTo>
                  <a:lnTo>
                    <a:pt x="3337" y="41"/>
                  </a:lnTo>
                  <a:lnTo>
                    <a:pt x="3321" y="41"/>
                  </a:lnTo>
                  <a:lnTo>
                    <a:pt x="3306" y="42"/>
                  </a:lnTo>
                  <a:lnTo>
                    <a:pt x="3298" y="42"/>
                  </a:lnTo>
                  <a:lnTo>
                    <a:pt x="3288" y="43"/>
                  </a:lnTo>
                  <a:lnTo>
                    <a:pt x="3279" y="43"/>
                  </a:lnTo>
                  <a:lnTo>
                    <a:pt x="3270" y="43"/>
                  </a:lnTo>
                  <a:lnTo>
                    <a:pt x="3255" y="44"/>
                  </a:lnTo>
                  <a:lnTo>
                    <a:pt x="3241" y="44"/>
                  </a:lnTo>
                  <a:lnTo>
                    <a:pt x="3232" y="45"/>
                  </a:lnTo>
                  <a:lnTo>
                    <a:pt x="3222" y="45"/>
                  </a:lnTo>
                  <a:lnTo>
                    <a:pt x="3213" y="45"/>
                  </a:lnTo>
                  <a:lnTo>
                    <a:pt x="3203" y="46"/>
                  </a:lnTo>
                  <a:lnTo>
                    <a:pt x="3190" y="46"/>
                  </a:lnTo>
                  <a:lnTo>
                    <a:pt x="3177" y="47"/>
                  </a:lnTo>
                  <a:lnTo>
                    <a:pt x="3164" y="47"/>
                  </a:lnTo>
                  <a:lnTo>
                    <a:pt x="3151" y="47"/>
                  </a:lnTo>
                  <a:lnTo>
                    <a:pt x="3136" y="48"/>
                  </a:lnTo>
                  <a:lnTo>
                    <a:pt x="3120" y="49"/>
                  </a:lnTo>
                  <a:lnTo>
                    <a:pt x="3108" y="49"/>
                  </a:lnTo>
                  <a:lnTo>
                    <a:pt x="3096" y="50"/>
                  </a:lnTo>
                  <a:lnTo>
                    <a:pt x="3076" y="50"/>
                  </a:lnTo>
                  <a:lnTo>
                    <a:pt x="3056" y="51"/>
                  </a:lnTo>
                  <a:lnTo>
                    <a:pt x="3037" y="52"/>
                  </a:lnTo>
                  <a:lnTo>
                    <a:pt x="3017" y="53"/>
                  </a:lnTo>
                  <a:lnTo>
                    <a:pt x="3011" y="53"/>
                  </a:lnTo>
                  <a:lnTo>
                    <a:pt x="3004" y="53"/>
                  </a:lnTo>
                  <a:lnTo>
                    <a:pt x="2997" y="53"/>
                  </a:lnTo>
                  <a:lnTo>
                    <a:pt x="2989" y="54"/>
                  </a:lnTo>
                  <a:lnTo>
                    <a:pt x="2963" y="55"/>
                  </a:lnTo>
                  <a:lnTo>
                    <a:pt x="2937" y="56"/>
                  </a:lnTo>
                  <a:lnTo>
                    <a:pt x="2910" y="57"/>
                  </a:lnTo>
                  <a:lnTo>
                    <a:pt x="2884" y="58"/>
                  </a:lnTo>
                  <a:lnTo>
                    <a:pt x="2856" y="59"/>
                  </a:lnTo>
                  <a:lnTo>
                    <a:pt x="2830" y="60"/>
                  </a:lnTo>
                  <a:lnTo>
                    <a:pt x="2802" y="63"/>
                  </a:lnTo>
                  <a:lnTo>
                    <a:pt x="2775" y="64"/>
                  </a:lnTo>
                  <a:lnTo>
                    <a:pt x="2770" y="64"/>
                  </a:lnTo>
                  <a:lnTo>
                    <a:pt x="2765" y="64"/>
                  </a:lnTo>
                  <a:lnTo>
                    <a:pt x="2765" y="64"/>
                  </a:lnTo>
                  <a:lnTo>
                    <a:pt x="2764" y="64"/>
                  </a:lnTo>
                  <a:lnTo>
                    <a:pt x="2762" y="64"/>
                  </a:lnTo>
                  <a:lnTo>
                    <a:pt x="2758" y="64"/>
                  </a:lnTo>
                  <a:lnTo>
                    <a:pt x="2728" y="66"/>
                  </a:lnTo>
                  <a:lnTo>
                    <a:pt x="2698" y="67"/>
                  </a:lnTo>
                  <a:lnTo>
                    <a:pt x="2668" y="69"/>
                  </a:lnTo>
                  <a:lnTo>
                    <a:pt x="2638" y="70"/>
                  </a:lnTo>
                  <a:lnTo>
                    <a:pt x="2635" y="70"/>
                  </a:lnTo>
                  <a:lnTo>
                    <a:pt x="2632" y="70"/>
                  </a:lnTo>
                  <a:lnTo>
                    <a:pt x="2617" y="71"/>
                  </a:lnTo>
                  <a:lnTo>
                    <a:pt x="2603" y="72"/>
                  </a:lnTo>
                  <a:lnTo>
                    <a:pt x="2581" y="73"/>
                  </a:lnTo>
                  <a:lnTo>
                    <a:pt x="2559" y="74"/>
                  </a:lnTo>
                  <a:lnTo>
                    <a:pt x="2536" y="75"/>
                  </a:lnTo>
                  <a:lnTo>
                    <a:pt x="2514" y="76"/>
                  </a:lnTo>
                  <a:lnTo>
                    <a:pt x="2508" y="76"/>
                  </a:lnTo>
                  <a:lnTo>
                    <a:pt x="2502" y="77"/>
                  </a:lnTo>
                  <a:lnTo>
                    <a:pt x="2492" y="77"/>
                  </a:lnTo>
                  <a:lnTo>
                    <a:pt x="2480" y="78"/>
                  </a:lnTo>
                  <a:lnTo>
                    <a:pt x="2450" y="79"/>
                  </a:lnTo>
                  <a:lnTo>
                    <a:pt x="2421" y="81"/>
                  </a:lnTo>
                  <a:lnTo>
                    <a:pt x="2393" y="82"/>
                  </a:lnTo>
                  <a:lnTo>
                    <a:pt x="2364" y="84"/>
                  </a:lnTo>
                  <a:lnTo>
                    <a:pt x="2351" y="84"/>
                  </a:lnTo>
                  <a:lnTo>
                    <a:pt x="2339" y="85"/>
                  </a:lnTo>
                  <a:lnTo>
                    <a:pt x="2332" y="85"/>
                  </a:lnTo>
                  <a:lnTo>
                    <a:pt x="2325" y="86"/>
                  </a:lnTo>
                  <a:lnTo>
                    <a:pt x="2287" y="88"/>
                  </a:lnTo>
                  <a:lnTo>
                    <a:pt x="2250" y="90"/>
                  </a:lnTo>
                  <a:lnTo>
                    <a:pt x="2213" y="92"/>
                  </a:lnTo>
                  <a:lnTo>
                    <a:pt x="2176" y="94"/>
                  </a:lnTo>
                  <a:lnTo>
                    <a:pt x="2170" y="94"/>
                  </a:lnTo>
                  <a:lnTo>
                    <a:pt x="2163" y="95"/>
                  </a:lnTo>
                  <a:lnTo>
                    <a:pt x="2151" y="96"/>
                  </a:lnTo>
                  <a:lnTo>
                    <a:pt x="2139" y="96"/>
                  </a:lnTo>
                  <a:lnTo>
                    <a:pt x="2128" y="98"/>
                  </a:lnTo>
                  <a:lnTo>
                    <a:pt x="2115" y="99"/>
                  </a:lnTo>
                  <a:lnTo>
                    <a:pt x="2105" y="99"/>
                  </a:lnTo>
                  <a:lnTo>
                    <a:pt x="2095" y="100"/>
                  </a:lnTo>
                  <a:lnTo>
                    <a:pt x="2084" y="101"/>
                  </a:lnTo>
                  <a:lnTo>
                    <a:pt x="2074" y="101"/>
                  </a:lnTo>
                  <a:lnTo>
                    <a:pt x="2059" y="102"/>
                  </a:lnTo>
                  <a:lnTo>
                    <a:pt x="2044" y="103"/>
                  </a:lnTo>
                  <a:lnTo>
                    <a:pt x="2030" y="104"/>
                  </a:lnTo>
                  <a:lnTo>
                    <a:pt x="2015" y="105"/>
                  </a:lnTo>
                  <a:lnTo>
                    <a:pt x="2003" y="106"/>
                  </a:lnTo>
                  <a:lnTo>
                    <a:pt x="1990" y="106"/>
                  </a:lnTo>
                  <a:lnTo>
                    <a:pt x="1977" y="107"/>
                  </a:lnTo>
                  <a:lnTo>
                    <a:pt x="1965" y="108"/>
                  </a:lnTo>
                  <a:lnTo>
                    <a:pt x="1959" y="108"/>
                  </a:lnTo>
                  <a:lnTo>
                    <a:pt x="1952" y="109"/>
                  </a:lnTo>
                  <a:lnTo>
                    <a:pt x="1938" y="110"/>
                  </a:lnTo>
                  <a:lnTo>
                    <a:pt x="1924" y="111"/>
                  </a:lnTo>
                  <a:lnTo>
                    <a:pt x="1906" y="112"/>
                  </a:lnTo>
                  <a:lnTo>
                    <a:pt x="1890" y="113"/>
                  </a:lnTo>
                  <a:lnTo>
                    <a:pt x="1872" y="114"/>
                  </a:lnTo>
                  <a:lnTo>
                    <a:pt x="1855" y="115"/>
                  </a:lnTo>
                  <a:lnTo>
                    <a:pt x="1843" y="116"/>
                  </a:lnTo>
                  <a:lnTo>
                    <a:pt x="1832" y="117"/>
                  </a:lnTo>
                  <a:lnTo>
                    <a:pt x="1822" y="117"/>
                  </a:lnTo>
                  <a:lnTo>
                    <a:pt x="1810" y="118"/>
                  </a:lnTo>
                  <a:lnTo>
                    <a:pt x="1795" y="119"/>
                  </a:lnTo>
                  <a:lnTo>
                    <a:pt x="1779" y="120"/>
                  </a:lnTo>
                  <a:lnTo>
                    <a:pt x="1764" y="121"/>
                  </a:lnTo>
                  <a:lnTo>
                    <a:pt x="1748" y="122"/>
                  </a:lnTo>
                  <a:lnTo>
                    <a:pt x="1737" y="123"/>
                  </a:lnTo>
                  <a:lnTo>
                    <a:pt x="1726" y="124"/>
                  </a:lnTo>
                  <a:lnTo>
                    <a:pt x="1715" y="125"/>
                  </a:lnTo>
                  <a:lnTo>
                    <a:pt x="1704" y="126"/>
                  </a:lnTo>
                  <a:lnTo>
                    <a:pt x="1685" y="127"/>
                  </a:lnTo>
                  <a:lnTo>
                    <a:pt x="1668" y="128"/>
                  </a:lnTo>
                  <a:lnTo>
                    <a:pt x="1649" y="130"/>
                  </a:lnTo>
                  <a:lnTo>
                    <a:pt x="1631" y="132"/>
                  </a:lnTo>
                  <a:lnTo>
                    <a:pt x="1622" y="133"/>
                  </a:lnTo>
                  <a:lnTo>
                    <a:pt x="1611" y="133"/>
                  </a:lnTo>
                  <a:lnTo>
                    <a:pt x="1602" y="134"/>
                  </a:lnTo>
                  <a:lnTo>
                    <a:pt x="1592" y="135"/>
                  </a:lnTo>
                  <a:lnTo>
                    <a:pt x="1570" y="136"/>
                  </a:lnTo>
                  <a:lnTo>
                    <a:pt x="1547" y="138"/>
                  </a:lnTo>
                  <a:lnTo>
                    <a:pt x="1526" y="140"/>
                  </a:lnTo>
                  <a:lnTo>
                    <a:pt x="1504" y="142"/>
                  </a:lnTo>
                  <a:lnTo>
                    <a:pt x="1495" y="142"/>
                  </a:lnTo>
                  <a:lnTo>
                    <a:pt x="1487" y="143"/>
                  </a:lnTo>
                  <a:lnTo>
                    <a:pt x="1486" y="143"/>
                  </a:lnTo>
                  <a:lnTo>
                    <a:pt x="1484" y="143"/>
                  </a:lnTo>
                  <a:lnTo>
                    <a:pt x="1459" y="145"/>
                  </a:lnTo>
                  <a:lnTo>
                    <a:pt x="1433" y="147"/>
                  </a:lnTo>
                  <a:lnTo>
                    <a:pt x="1408" y="149"/>
                  </a:lnTo>
                  <a:lnTo>
                    <a:pt x="1382" y="152"/>
                  </a:lnTo>
                  <a:lnTo>
                    <a:pt x="1375" y="152"/>
                  </a:lnTo>
                  <a:lnTo>
                    <a:pt x="1367" y="153"/>
                  </a:lnTo>
                  <a:lnTo>
                    <a:pt x="1359" y="154"/>
                  </a:lnTo>
                  <a:lnTo>
                    <a:pt x="1352" y="154"/>
                  </a:lnTo>
                  <a:lnTo>
                    <a:pt x="1333" y="156"/>
                  </a:lnTo>
                  <a:lnTo>
                    <a:pt x="1315" y="157"/>
                  </a:lnTo>
                  <a:lnTo>
                    <a:pt x="1299" y="159"/>
                  </a:lnTo>
                  <a:lnTo>
                    <a:pt x="1281" y="160"/>
                  </a:lnTo>
                  <a:lnTo>
                    <a:pt x="1273" y="161"/>
                  </a:lnTo>
                  <a:lnTo>
                    <a:pt x="1266" y="162"/>
                  </a:lnTo>
                  <a:lnTo>
                    <a:pt x="1256" y="163"/>
                  </a:lnTo>
                  <a:lnTo>
                    <a:pt x="1245" y="164"/>
                  </a:lnTo>
                  <a:lnTo>
                    <a:pt x="1231" y="166"/>
                  </a:lnTo>
                  <a:lnTo>
                    <a:pt x="1216" y="167"/>
                  </a:lnTo>
                  <a:lnTo>
                    <a:pt x="1202" y="169"/>
                  </a:lnTo>
                  <a:lnTo>
                    <a:pt x="1188" y="170"/>
                  </a:lnTo>
                  <a:lnTo>
                    <a:pt x="1178" y="171"/>
                  </a:lnTo>
                  <a:lnTo>
                    <a:pt x="1169" y="172"/>
                  </a:lnTo>
                  <a:lnTo>
                    <a:pt x="1160" y="173"/>
                  </a:lnTo>
                  <a:lnTo>
                    <a:pt x="1151" y="174"/>
                  </a:lnTo>
                  <a:lnTo>
                    <a:pt x="1136" y="175"/>
                  </a:lnTo>
                  <a:lnTo>
                    <a:pt x="1122" y="176"/>
                  </a:lnTo>
                  <a:lnTo>
                    <a:pt x="1107" y="178"/>
                  </a:lnTo>
                  <a:lnTo>
                    <a:pt x="1093" y="179"/>
                  </a:lnTo>
                  <a:lnTo>
                    <a:pt x="1081" y="180"/>
                  </a:lnTo>
                  <a:lnTo>
                    <a:pt x="1070" y="181"/>
                  </a:lnTo>
                  <a:lnTo>
                    <a:pt x="1066" y="182"/>
                  </a:lnTo>
                  <a:lnTo>
                    <a:pt x="1062" y="182"/>
                  </a:lnTo>
                  <a:lnTo>
                    <a:pt x="1047" y="184"/>
                  </a:lnTo>
                  <a:lnTo>
                    <a:pt x="1033" y="185"/>
                  </a:lnTo>
                  <a:lnTo>
                    <a:pt x="1020" y="187"/>
                  </a:lnTo>
                  <a:lnTo>
                    <a:pt x="1005" y="188"/>
                  </a:lnTo>
                  <a:lnTo>
                    <a:pt x="991" y="190"/>
                  </a:lnTo>
                  <a:lnTo>
                    <a:pt x="977" y="191"/>
                  </a:lnTo>
                  <a:lnTo>
                    <a:pt x="961" y="193"/>
                  </a:lnTo>
                  <a:lnTo>
                    <a:pt x="945" y="195"/>
                  </a:lnTo>
                  <a:lnTo>
                    <a:pt x="930" y="196"/>
                  </a:lnTo>
                  <a:lnTo>
                    <a:pt x="914" y="198"/>
                  </a:lnTo>
                  <a:lnTo>
                    <a:pt x="906" y="200"/>
                  </a:lnTo>
                  <a:lnTo>
                    <a:pt x="897" y="201"/>
                  </a:lnTo>
                  <a:lnTo>
                    <a:pt x="897" y="201"/>
                  </a:lnTo>
                  <a:lnTo>
                    <a:pt x="896" y="201"/>
                  </a:lnTo>
                  <a:lnTo>
                    <a:pt x="884" y="203"/>
                  </a:lnTo>
                  <a:lnTo>
                    <a:pt x="871" y="204"/>
                  </a:lnTo>
                  <a:lnTo>
                    <a:pt x="859" y="205"/>
                  </a:lnTo>
                  <a:lnTo>
                    <a:pt x="847" y="207"/>
                  </a:lnTo>
                  <a:lnTo>
                    <a:pt x="838" y="208"/>
                  </a:lnTo>
                  <a:lnTo>
                    <a:pt x="829" y="209"/>
                  </a:lnTo>
                  <a:lnTo>
                    <a:pt x="820" y="210"/>
                  </a:lnTo>
                  <a:lnTo>
                    <a:pt x="811" y="211"/>
                  </a:lnTo>
                  <a:lnTo>
                    <a:pt x="795" y="213"/>
                  </a:lnTo>
                  <a:lnTo>
                    <a:pt x="779" y="215"/>
                  </a:lnTo>
                  <a:lnTo>
                    <a:pt x="764" y="217"/>
                  </a:lnTo>
                  <a:lnTo>
                    <a:pt x="749" y="219"/>
                  </a:lnTo>
                  <a:lnTo>
                    <a:pt x="749" y="219"/>
                  </a:lnTo>
                  <a:lnTo>
                    <a:pt x="749" y="219"/>
                  </a:lnTo>
                  <a:lnTo>
                    <a:pt x="736" y="220"/>
                  </a:lnTo>
                  <a:lnTo>
                    <a:pt x="725" y="222"/>
                  </a:lnTo>
                  <a:lnTo>
                    <a:pt x="713" y="223"/>
                  </a:lnTo>
                  <a:lnTo>
                    <a:pt x="703" y="225"/>
                  </a:lnTo>
                  <a:lnTo>
                    <a:pt x="692" y="226"/>
                  </a:lnTo>
                  <a:lnTo>
                    <a:pt x="682" y="228"/>
                  </a:lnTo>
                  <a:lnTo>
                    <a:pt x="671" y="229"/>
                  </a:lnTo>
                  <a:lnTo>
                    <a:pt x="662" y="230"/>
                  </a:lnTo>
                  <a:lnTo>
                    <a:pt x="652" y="232"/>
                  </a:lnTo>
                  <a:lnTo>
                    <a:pt x="642" y="234"/>
                  </a:lnTo>
                  <a:lnTo>
                    <a:pt x="629" y="236"/>
                  </a:lnTo>
                  <a:lnTo>
                    <a:pt x="618" y="238"/>
                  </a:lnTo>
                  <a:lnTo>
                    <a:pt x="617" y="238"/>
                  </a:lnTo>
                  <a:lnTo>
                    <a:pt x="617" y="238"/>
                  </a:lnTo>
                  <a:lnTo>
                    <a:pt x="601" y="240"/>
                  </a:lnTo>
                  <a:lnTo>
                    <a:pt x="586" y="242"/>
                  </a:lnTo>
                  <a:lnTo>
                    <a:pt x="571" y="244"/>
                  </a:lnTo>
                  <a:lnTo>
                    <a:pt x="557" y="247"/>
                  </a:lnTo>
                  <a:lnTo>
                    <a:pt x="545" y="248"/>
                  </a:lnTo>
                  <a:lnTo>
                    <a:pt x="535" y="250"/>
                  </a:lnTo>
                  <a:lnTo>
                    <a:pt x="526" y="251"/>
                  </a:lnTo>
                  <a:lnTo>
                    <a:pt x="517" y="253"/>
                  </a:lnTo>
                  <a:lnTo>
                    <a:pt x="508" y="254"/>
                  </a:lnTo>
                  <a:lnTo>
                    <a:pt x="499" y="255"/>
                  </a:lnTo>
                  <a:lnTo>
                    <a:pt x="499" y="256"/>
                  </a:lnTo>
                  <a:lnTo>
                    <a:pt x="498" y="256"/>
                  </a:lnTo>
                  <a:lnTo>
                    <a:pt x="490" y="257"/>
                  </a:lnTo>
                  <a:lnTo>
                    <a:pt x="483" y="258"/>
                  </a:lnTo>
                  <a:lnTo>
                    <a:pt x="472" y="260"/>
                  </a:lnTo>
                  <a:lnTo>
                    <a:pt x="463" y="262"/>
                  </a:lnTo>
                  <a:lnTo>
                    <a:pt x="454" y="263"/>
                  </a:lnTo>
                  <a:lnTo>
                    <a:pt x="444" y="265"/>
                  </a:lnTo>
                  <a:lnTo>
                    <a:pt x="434" y="266"/>
                  </a:lnTo>
                  <a:lnTo>
                    <a:pt x="425" y="269"/>
                  </a:lnTo>
                  <a:lnTo>
                    <a:pt x="411" y="272"/>
                  </a:lnTo>
                  <a:lnTo>
                    <a:pt x="398" y="274"/>
                  </a:lnTo>
                  <a:lnTo>
                    <a:pt x="396" y="274"/>
                  </a:lnTo>
                  <a:lnTo>
                    <a:pt x="394" y="275"/>
                  </a:lnTo>
                  <a:lnTo>
                    <a:pt x="384" y="277"/>
                  </a:lnTo>
                  <a:lnTo>
                    <a:pt x="373" y="279"/>
                  </a:lnTo>
                  <a:lnTo>
                    <a:pt x="359" y="281"/>
                  </a:lnTo>
                  <a:lnTo>
                    <a:pt x="346" y="284"/>
                  </a:lnTo>
                  <a:lnTo>
                    <a:pt x="335" y="286"/>
                  </a:lnTo>
                  <a:lnTo>
                    <a:pt x="326" y="288"/>
                  </a:lnTo>
                  <a:lnTo>
                    <a:pt x="318" y="290"/>
                  </a:lnTo>
                  <a:lnTo>
                    <a:pt x="308" y="291"/>
                  </a:lnTo>
                  <a:lnTo>
                    <a:pt x="304" y="292"/>
                  </a:lnTo>
                  <a:lnTo>
                    <a:pt x="300" y="293"/>
                  </a:lnTo>
                  <a:lnTo>
                    <a:pt x="291" y="295"/>
                  </a:lnTo>
                  <a:lnTo>
                    <a:pt x="282" y="297"/>
                  </a:lnTo>
                  <a:lnTo>
                    <a:pt x="269" y="300"/>
                  </a:lnTo>
                  <a:lnTo>
                    <a:pt x="258" y="304"/>
                  </a:lnTo>
                  <a:lnTo>
                    <a:pt x="250" y="306"/>
                  </a:lnTo>
                  <a:lnTo>
                    <a:pt x="241" y="308"/>
                  </a:lnTo>
                  <a:lnTo>
                    <a:pt x="236" y="309"/>
                  </a:lnTo>
                  <a:lnTo>
                    <a:pt x="231" y="310"/>
                  </a:lnTo>
                  <a:lnTo>
                    <a:pt x="225" y="312"/>
                  </a:lnTo>
                  <a:lnTo>
                    <a:pt x="219" y="313"/>
                  </a:lnTo>
                  <a:lnTo>
                    <a:pt x="210" y="315"/>
                  </a:lnTo>
                  <a:lnTo>
                    <a:pt x="203" y="317"/>
                  </a:lnTo>
                  <a:lnTo>
                    <a:pt x="193" y="320"/>
                  </a:lnTo>
                  <a:lnTo>
                    <a:pt x="183" y="323"/>
                  </a:lnTo>
                  <a:lnTo>
                    <a:pt x="175" y="325"/>
                  </a:lnTo>
                  <a:lnTo>
                    <a:pt x="169" y="327"/>
                  </a:lnTo>
                  <a:lnTo>
                    <a:pt x="167" y="327"/>
                  </a:lnTo>
                  <a:lnTo>
                    <a:pt x="165" y="328"/>
                  </a:lnTo>
                  <a:lnTo>
                    <a:pt x="156" y="331"/>
                  </a:lnTo>
                  <a:lnTo>
                    <a:pt x="148" y="333"/>
                  </a:lnTo>
                  <a:lnTo>
                    <a:pt x="142" y="335"/>
                  </a:lnTo>
                  <a:lnTo>
                    <a:pt x="137" y="338"/>
                  </a:lnTo>
                  <a:lnTo>
                    <a:pt x="125" y="342"/>
                  </a:lnTo>
                  <a:lnTo>
                    <a:pt x="113" y="346"/>
                  </a:lnTo>
                  <a:lnTo>
                    <a:pt x="111" y="347"/>
                  </a:lnTo>
                  <a:lnTo>
                    <a:pt x="108" y="348"/>
                  </a:lnTo>
                  <a:lnTo>
                    <a:pt x="96" y="352"/>
                  </a:lnTo>
                  <a:lnTo>
                    <a:pt x="84" y="357"/>
                  </a:lnTo>
                  <a:lnTo>
                    <a:pt x="81" y="359"/>
                  </a:lnTo>
                  <a:lnTo>
                    <a:pt x="76" y="360"/>
                  </a:lnTo>
                  <a:lnTo>
                    <a:pt x="70" y="363"/>
                  </a:lnTo>
                  <a:lnTo>
                    <a:pt x="64" y="366"/>
                  </a:lnTo>
                  <a:lnTo>
                    <a:pt x="63" y="366"/>
                  </a:lnTo>
                  <a:lnTo>
                    <a:pt x="62" y="367"/>
                  </a:lnTo>
                  <a:lnTo>
                    <a:pt x="58" y="369"/>
                  </a:lnTo>
                  <a:lnTo>
                    <a:pt x="55" y="372"/>
                  </a:lnTo>
                  <a:lnTo>
                    <a:pt x="49" y="375"/>
                  </a:lnTo>
                  <a:lnTo>
                    <a:pt x="44" y="378"/>
                  </a:lnTo>
                  <a:lnTo>
                    <a:pt x="40" y="380"/>
                  </a:lnTo>
                  <a:lnTo>
                    <a:pt x="36" y="382"/>
                  </a:lnTo>
                  <a:lnTo>
                    <a:pt x="33" y="384"/>
                  </a:lnTo>
                  <a:lnTo>
                    <a:pt x="30" y="386"/>
                  </a:lnTo>
                  <a:lnTo>
                    <a:pt x="29" y="387"/>
                  </a:lnTo>
                  <a:lnTo>
                    <a:pt x="28" y="388"/>
                  </a:lnTo>
                  <a:lnTo>
                    <a:pt x="25" y="391"/>
                  </a:lnTo>
                  <a:lnTo>
                    <a:pt x="22" y="393"/>
                  </a:lnTo>
                  <a:lnTo>
                    <a:pt x="19" y="396"/>
                  </a:lnTo>
                  <a:lnTo>
                    <a:pt x="16" y="398"/>
                  </a:lnTo>
                  <a:lnTo>
                    <a:pt x="14" y="401"/>
                  </a:lnTo>
                  <a:lnTo>
                    <a:pt x="12" y="403"/>
                  </a:lnTo>
                  <a:lnTo>
                    <a:pt x="9" y="406"/>
                  </a:lnTo>
                  <a:lnTo>
                    <a:pt x="8" y="407"/>
                  </a:lnTo>
                  <a:lnTo>
                    <a:pt x="7" y="409"/>
                  </a:lnTo>
                  <a:lnTo>
                    <a:pt x="6" y="411"/>
                  </a:lnTo>
                  <a:lnTo>
                    <a:pt x="5" y="412"/>
                  </a:lnTo>
                  <a:lnTo>
                    <a:pt x="4" y="413"/>
                  </a:lnTo>
                  <a:lnTo>
                    <a:pt x="2" y="418"/>
                  </a:lnTo>
                  <a:lnTo>
                    <a:pt x="0" y="423"/>
                  </a:lnTo>
                  <a:lnTo>
                    <a:pt x="0" y="426"/>
                  </a:lnTo>
                  <a:lnTo>
                    <a:pt x="0" y="428"/>
                  </a:lnTo>
                  <a:lnTo>
                    <a:pt x="0" y="431"/>
                  </a:lnTo>
                  <a:lnTo>
                    <a:pt x="0" y="433"/>
                  </a:lnTo>
                  <a:lnTo>
                    <a:pt x="0" y="435"/>
                  </a:lnTo>
                  <a:lnTo>
                    <a:pt x="0" y="436"/>
                  </a:lnTo>
                  <a:lnTo>
                    <a:pt x="2" y="443"/>
                  </a:lnTo>
                  <a:lnTo>
                    <a:pt x="4" y="448"/>
                  </a:lnTo>
                  <a:lnTo>
                    <a:pt x="89" y="607"/>
                  </a:lnTo>
                  <a:lnTo>
                    <a:pt x="172" y="767"/>
                  </a:lnTo>
                  <a:lnTo>
                    <a:pt x="257" y="927"/>
                  </a:lnTo>
                  <a:lnTo>
                    <a:pt x="341" y="1086"/>
                  </a:lnTo>
                  <a:lnTo>
                    <a:pt x="426" y="1246"/>
                  </a:lnTo>
                  <a:lnTo>
                    <a:pt x="509" y="1406"/>
                  </a:lnTo>
                  <a:lnTo>
                    <a:pt x="594" y="1565"/>
                  </a:lnTo>
                  <a:lnTo>
                    <a:pt x="678" y="1725"/>
                  </a:lnTo>
                  <a:lnTo>
                    <a:pt x="763" y="1885"/>
                  </a:lnTo>
                  <a:lnTo>
                    <a:pt x="846" y="2044"/>
                  </a:lnTo>
                  <a:lnTo>
                    <a:pt x="931" y="2204"/>
                  </a:lnTo>
                  <a:lnTo>
                    <a:pt x="1015" y="2364"/>
                  </a:lnTo>
                  <a:lnTo>
                    <a:pt x="1100" y="2523"/>
                  </a:lnTo>
                  <a:lnTo>
                    <a:pt x="1184" y="2683"/>
                  </a:lnTo>
                  <a:lnTo>
                    <a:pt x="1268" y="2843"/>
                  </a:lnTo>
                  <a:lnTo>
                    <a:pt x="1353" y="3002"/>
                  </a:lnTo>
                  <a:lnTo>
                    <a:pt x="1356" y="3008"/>
                  </a:lnTo>
                  <a:lnTo>
                    <a:pt x="1359" y="3012"/>
                  </a:lnTo>
                  <a:lnTo>
                    <a:pt x="1360" y="3013"/>
                  </a:lnTo>
                  <a:lnTo>
                    <a:pt x="1362" y="3015"/>
                  </a:lnTo>
                  <a:lnTo>
                    <a:pt x="1365" y="3018"/>
                  </a:lnTo>
                  <a:lnTo>
                    <a:pt x="1368" y="3020"/>
                  </a:lnTo>
                  <a:lnTo>
                    <a:pt x="1370" y="3022"/>
                  </a:lnTo>
                  <a:lnTo>
                    <a:pt x="1372" y="3024"/>
                  </a:lnTo>
                  <a:lnTo>
                    <a:pt x="1376" y="3026"/>
                  </a:lnTo>
                  <a:lnTo>
                    <a:pt x="1380" y="3029"/>
                  </a:lnTo>
                  <a:lnTo>
                    <a:pt x="1383" y="3030"/>
                  </a:lnTo>
                  <a:lnTo>
                    <a:pt x="1387" y="3032"/>
                  </a:lnTo>
                  <a:lnTo>
                    <a:pt x="1391" y="3035"/>
                  </a:lnTo>
                  <a:lnTo>
                    <a:pt x="1396" y="3038"/>
                  </a:lnTo>
                  <a:lnTo>
                    <a:pt x="1399" y="3040"/>
                  </a:lnTo>
                  <a:lnTo>
                    <a:pt x="1403" y="3042"/>
                  </a:lnTo>
                  <a:lnTo>
                    <a:pt x="1408" y="3044"/>
                  </a:lnTo>
                  <a:lnTo>
                    <a:pt x="1414" y="3046"/>
                  </a:lnTo>
                  <a:lnTo>
                    <a:pt x="1419" y="3048"/>
                  </a:lnTo>
                  <a:lnTo>
                    <a:pt x="1422" y="3050"/>
                  </a:lnTo>
                  <a:lnTo>
                    <a:pt x="1429" y="3052"/>
                  </a:lnTo>
                  <a:lnTo>
                    <a:pt x="1436" y="3055"/>
                  </a:lnTo>
                  <a:lnTo>
                    <a:pt x="1440" y="3056"/>
                  </a:lnTo>
                  <a:lnTo>
                    <a:pt x="1444" y="3058"/>
                  </a:lnTo>
                  <a:lnTo>
                    <a:pt x="1455" y="3061"/>
                  </a:lnTo>
                  <a:lnTo>
                    <a:pt x="1465" y="3064"/>
                  </a:lnTo>
                  <a:lnTo>
                    <a:pt x="1467" y="3065"/>
                  </a:lnTo>
                  <a:lnTo>
                    <a:pt x="1469" y="3066"/>
                  </a:lnTo>
                  <a:lnTo>
                    <a:pt x="1482" y="3070"/>
                  </a:lnTo>
                  <a:lnTo>
                    <a:pt x="1497" y="3075"/>
                  </a:lnTo>
                  <a:lnTo>
                    <a:pt x="1502" y="3076"/>
                  </a:lnTo>
                  <a:lnTo>
                    <a:pt x="1506" y="3077"/>
                  </a:lnTo>
                  <a:lnTo>
                    <a:pt x="1516" y="3080"/>
                  </a:lnTo>
                  <a:lnTo>
                    <a:pt x="1528" y="3083"/>
                  </a:lnTo>
                  <a:lnTo>
                    <a:pt x="1534" y="3084"/>
                  </a:lnTo>
                  <a:lnTo>
                    <a:pt x="1540" y="3086"/>
                  </a:lnTo>
                  <a:lnTo>
                    <a:pt x="1550" y="3088"/>
                  </a:lnTo>
                  <a:lnTo>
                    <a:pt x="1561" y="3091"/>
                  </a:lnTo>
                  <a:lnTo>
                    <a:pt x="1568" y="3092"/>
                  </a:lnTo>
                  <a:lnTo>
                    <a:pt x="1575" y="3094"/>
                  </a:lnTo>
                  <a:lnTo>
                    <a:pt x="1587" y="3096"/>
                  </a:lnTo>
                  <a:lnTo>
                    <a:pt x="1597" y="3098"/>
                  </a:lnTo>
                  <a:lnTo>
                    <a:pt x="1605" y="3100"/>
                  </a:lnTo>
                  <a:lnTo>
                    <a:pt x="1613" y="3102"/>
                  </a:lnTo>
                  <a:lnTo>
                    <a:pt x="1625" y="3104"/>
                  </a:lnTo>
                  <a:lnTo>
                    <a:pt x="1636" y="3107"/>
                  </a:lnTo>
                  <a:lnTo>
                    <a:pt x="1644" y="3109"/>
                  </a:lnTo>
                  <a:lnTo>
                    <a:pt x="1654" y="3110"/>
                  </a:lnTo>
                  <a:lnTo>
                    <a:pt x="1666" y="3113"/>
                  </a:lnTo>
                  <a:lnTo>
                    <a:pt x="1678" y="3115"/>
                  </a:lnTo>
                  <a:lnTo>
                    <a:pt x="1687" y="3116"/>
                  </a:lnTo>
                  <a:lnTo>
                    <a:pt x="1696" y="3118"/>
                  </a:lnTo>
                  <a:lnTo>
                    <a:pt x="1710" y="3120"/>
                  </a:lnTo>
                  <a:lnTo>
                    <a:pt x="1726" y="3123"/>
                  </a:lnTo>
                  <a:lnTo>
                    <a:pt x="1733" y="3124"/>
                  </a:lnTo>
                  <a:lnTo>
                    <a:pt x="1740" y="3125"/>
                  </a:lnTo>
                  <a:lnTo>
                    <a:pt x="1751" y="3127"/>
                  </a:lnTo>
                  <a:lnTo>
                    <a:pt x="1763" y="3129"/>
                  </a:lnTo>
                  <a:lnTo>
                    <a:pt x="1775" y="3131"/>
                  </a:lnTo>
                  <a:lnTo>
                    <a:pt x="1786" y="3132"/>
                  </a:lnTo>
                  <a:lnTo>
                    <a:pt x="1795" y="3134"/>
                  </a:lnTo>
                  <a:lnTo>
                    <a:pt x="1803" y="3135"/>
                  </a:lnTo>
                  <a:lnTo>
                    <a:pt x="1811" y="3136"/>
                  </a:lnTo>
                  <a:lnTo>
                    <a:pt x="1819" y="3137"/>
                  </a:lnTo>
                  <a:lnTo>
                    <a:pt x="1828" y="3138"/>
                  </a:lnTo>
                  <a:lnTo>
                    <a:pt x="1836" y="3141"/>
                  </a:lnTo>
                  <a:lnTo>
                    <a:pt x="1847" y="3142"/>
                  </a:lnTo>
                  <a:lnTo>
                    <a:pt x="1859" y="3144"/>
                  </a:lnTo>
                  <a:lnTo>
                    <a:pt x="1873" y="3146"/>
                  </a:lnTo>
                  <a:lnTo>
                    <a:pt x="1889" y="3148"/>
                  </a:lnTo>
                  <a:lnTo>
                    <a:pt x="1901" y="3149"/>
                  </a:lnTo>
                  <a:lnTo>
                    <a:pt x="1912" y="3151"/>
                  </a:lnTo>
                  <a:lnTo>
                    <a:pt x="1928" y="3153"/>
                  </a:lnTo>
                  <a:lnTo>
                    <a:pt x="1943" y="3155"/>
                  </a:lnTo>
                  <a:lnTo>
                    <a:pt x="1957" y="3156"/>
                  </a:lnTo>
                  <a:lnTo>
                    <a:pt x="1969" y="3158"/>
                  </a:lnTo>
                  <a:lnTo>
                    <a:pt x="1977" y="3159"/>
                  </a:lnTo>
                  <a:lnTo>
                    <a:pt x="1984" y="3160"/>
                  </a:lnTo>
                  <a:lnTo>
                    <a:pt x="1993" y="3161"/>
                  </a:lnTo>
                  <a:lnTo>
                    <a:pt x="2001" y="3162"/>
                  </a:lnTo>
                  <a:lnTo>
                    <a:pt x="2013" y="3163"/>
                  </a:lnTo>
                  <a:lnTo>
                    <a:pt x="2027" y="3165"/>
                  </a:lnTo>
                  <a:lnTo>
                    <a:pt x="2036" y="3166"/>
                  </a:lnTo>
                  <a:lnTo>
                    <a:pt x="2044" y="3167"/>
                  </a:lnTo>
                  <a:lnTo>
                    <a:pt x="2052" y="3168"/>
                  </a:lnTo>
                  <a:lnTo>
                    <a:pt x="2061" y="3169"/>
                  </a:lnTo>
                  <a:lnTo>
                    <a:pt x="2074" y="3170"/>
                  </a:lnTo>
                  <a:lnTo>
                    <a:pt x="2087" y="3172"/>
                  </a:lnTo>
                  <a:lnTo>
                    <a:pt x="2097" y="3173"/>
                  </a:lnTo>
                  <a:lnTo>
                    <a:pt x="2106" y="3175"/>
                  </a:lnTo>
                  <a:lnTo>
                    <a:pt x="2115" y="3176"/>
                  </a:lnTo>
                  <a:lnTo>
                    <a:pt x="2126" y="3177"/>
                  </a:lnTo>
                  <a:lnTo>
                    <a:pt x="2138" y="3178"/>
                  </a:lnTo>
                  <a:lnTo>
                    <a:pt x="2150" y="3179"/>
                  </a:lnTo>
                  <a:lnTo>
                    <a:pt x="2166" y="3181"/>
                  </a:lnTo>
                  <a:lnTo>
                    <a:pt x="2181" y="3182"/>
                  </a:lnTo>
                  <a:lnTo>
                    <a:pt x="2197" y="3184"/>
                  </a:lnTo>
                  <a:lnTo>
                    <a:pt x="2212" y="3186"/>
                  </a:lnTo>
                  <a:lnTo>
                    <a:pt x="2225" y="3187"/>
                  </a:lnTo>
                  <a:lnTo>
                    <a:pt x="2236" y="3188"/>
                  </a:lnTo>
                  <a:lnTo>
                    <a:pt x="2246" y="3189"/>
                  </a:lnTo>
                  <a:lnTo>
                    <a:pt x="2258" y="3190"/>
                  </a:lnTo>
                  <a:lnTo>
                    <a:pt x="2269" y="3191"/>
                  </a:lnTo>
                  <a:lnTo>
                    <a:pt x="2279" y="3192"/>
                  </a:lnTo>
                  <a:lnTo>
                    <a:pt x="2295" y="3193"/>
                  </a:lnTo>
                  <a:lnTo>
                    <a:pt x="2310" y="3195"/>
                  </a:lnTo>
                  <a:lnTo>
                    <a:pt x="2319" y="3196"/>
                  </a:lnTo>
                  <a:lnTo>
                    <a:pt x="2329" y="3196"/>
                  </a:lnTo>
                  <a:lnTo>
                    <a:pt x="2338" y="3197"/>
                  </a:lnTo>
                  <a:lnTo>
                    <a:pt x="2348" y="3198"/>
                  </a:lnTo>
                  <a:lnTo>
                    <a:pt x="2356" y="3199"/>
                  </a:lnTo>
                  <a:lnTo>
                    <a:pt x="2365" y="3200"/>
                  </a:lnTo>
                  <a:lnTo>
                    <a:pt x="2373" y="3200"/>
                  </a:lnTo>
                  <a:lnTo>
                    <a:pt x="2381" y="3201"/>
                  </a:lnTo>
                  <a:lnTo>
                    <a:pt x="2390" y="3202"/>
                  </a:lnTo>
                  <a:lnTo>
                    <a:pt x="2400" y="3203"/>
                  </a:lnTo>
                  <a:lnTo>
                    <a:pt x="2410" y="3203"/>
                  </a:lnTo>
                  <a:lnTo>
                    <a:pt x="2419" y="3204"/>
                  </a:lnTo>
                  <a:lnTo>
                    <a:pt x="2428" y="3205"/>
                  </a:lnTo>
                  <a:lnTo>
                    <a:pt x="2437" y="3206"/>
                  </a:lnTo>
                  <a:lnTo>
                    <a:pt x="2445" y="3206"/>
                  </a:lnTo>
                  <a:lnTo>
                    <a:pt x="2453" y="3207"/>
                  </a:lnTo>
                  <a:lnTo>
                    <a:pt x="2464" y="3209"/>
                  </a:lnTo>
                  <a:lnTo>
                    <a:pt x="2473" y="3210"/>
                  </a:lnTo>
                  <a:lnTo>
                    <a:pt x="2483" y="3211"/>
                  </a:lnTo>
                  <a:lnTo>
                    <a:pt x="2494" y="3211"/>
                  </a:lnTo>
                  <a:lnTo>
                    <a:pt x="2502" y="3212"/>
                  </a:lnTo>
                  <a:lnTo>
                    <a:pt x="2510" y="3213"/>
                  </a:lnTo>
                  <a:lnTo>
                    <a:pt x="2519" y="3213"/>
                  </a:lnTo>
                  <a:lnTo>
                    <a:pt x="2528" y="3214"/>
                  </a:lnTo>
                  <a:lnTo>
                    <a:pt x="2538" y="3215"/>
                  </a:lnTo>
                  <a:lnTo>
                    <a:pt x="2548" y="3216"/>
                  </a:lnTo>
                  <a:lnTo>
                    <a:pt x="2559" y="3216"/>
                  </a:lnTo>
                  <a:lnTo>
                    <a:pt x="2569" y="3217"/>
                  </a:lnTo>
                  <a:lnTo>
                    <a:pt x="2578" y="3218"/>
                  </a:lnTo>
                  <a:lnTo>
                    <a:pt x="2586" y="3219"/>
                  </a:lnTo>
                  <a:lnTo>
                    <a:pt x="2596" y="3219"/>
                  </a:lnTo>
                  <a:lnTo>
                    <a:pt x="2604" y="3220"/>
                  </a:lnTo>
                  <a:lnTo>
                    <a:pt x="2615" y="3221"/>
                  </a:lnTo>
                  <a:lnTo>
                    <a:pt x="2626" y="3221"/>
                  </a:lnTo>
                  <a:lnTo>
                    <a:pt x="2637" y="3222"/>
                  </a:lnTo>
                  <a:lnTo>
                    <a:pt x="2647" y="3223"/>
                  </a:lnTo>
                  <a:lnTo>
                    <a:pt x="2656" y="3224"/>
                  </a:lnTo>
                  <a:lnTo>
                    <a:pt x="2665" y="3224"/>
                  </a:lnTo>
                  <a:lnTo>
                    <a:pt x="2673" y="3225"/>
                  </a:lnTo>
                  <a:lnTo>
                    <a:pt x="2682" y="3226"/>
                  </a:lnTo>
                  <a:lnTo>
                    <a:pt x="2697" y="3227"/>
                  </a:lnTo>
                  <a:lnTo>
                    <a:pt x="2711" y="3228"/>
                  </a:lnTo>
                  <a:lnTo>
                    <a:pt x="2725" y="3229"/>
                  </a:lnTo>
                  <a:lnTo>
                    <a:pt x="2740" y="3230"/>
                  </a:lnTo>
                  <a:lnTo>
                    <a:pt x="2751" y="3230"/>
                  </a:lnTo>
                  <a:lnTo>
                    <a:pt x="2764" y="3231"/>
                  </a:lnTo>
                  <a:lnTo>
                    <a:pt x="2775" y="3232"/>
                  </a:lnTo>
                  <a:lnTo>
                    <a:pt x="2786" y="3233"/>
                  </a:lnTo>
                  <a:lnTo>
                    <a:pt x="2800" y="3234"/>
                  </a:lnTo>
                  <a:lnTo>
                    <a:pt x="2813" y="3234"/>
                  </a:lnTo>
                  <a:lnTo>
                    <a:pt x="2826" y="3235"/>
                  </a:lnTo>
                  <a:lnTo>
                    <a:pt x="2841" y="3236"/>
                  </a:lnTo>
                  <a:lnTo>
                    <a:pt x="2850" y="3237"/>
                  </a:lnTo>
                  <a:lnTo>
                    <a:pt x="2859" y="3237"/>
                  </a:lnTo>
                  <a:lnTo>
                    <a:pt x="2869" y="3238"/>
                  </a:lnTo>
                  <a:lnTo>
                    <a:pt x="2878" y="3239"/>
                  </a:lnTo>
                  <a:lnTo>
                    <a:pt x="2889" y="3239"/>
                  </a:lnTo>
                  <a:lnTo>
                    <a:pt x="2901" y="3240"/>
                  </a:lnTo>
                  <a:lnTo>
                    <a:pt x="2913" y="3241"/>
                  </a:lnTo>
                  <a:lnTo>
                    <a:pt x="2924" y="3242"/>
                  </a:lnTo>
                  <a:lnTo>
                    <a:pt x="2935" y="3242"/>
                  </a:lnTo>
                  <a:lnTo>
                    <a:pt x="2944" y="3244"/>
                  </a:lnTo>
                  <a:lnTo>
                    <a:pt x="2954" y="3244"/>
                  </a:lnTo>
                  <a:lnTo>
                    <a:pt x="2965" y="3245"/>
                  </a:lnTo>
                  <a:lnTo>
                    <a:pt x="2976" y="3246"/>
                  </a:lnTo>
                  <a:lnTo>
                    <a:pt x="2987" y="3246"/>
                  </a:lnTo>
                  <a:lnTo>
                    <a:pt x="2999" y="3247"/>
                  </a:lnTo>
                  <a:lnTo>
                    <a:pt x="3010" y="3248"/>
                  </a:lnTo>
                  <a:lnTo>
                    <a:pt x="3018" y="3248"/>
                  </a:lnTo>
                  <a:lnTo>
                    <a:pt x="3027" y="3249"/>
                  </a:lnTo>
                  <a:lnTo>
                    <a:pt x="3039" y="3249"/>
                  </a:lnTo>
                  <a:lnTo>
                    <a:pt x="3049" y="3250"/>
                  </a:lnTo>
                  <a:lnTo>
                    <a:pt x="3064" y="3251"/>
                  </a:lnTo>
                  <a:lnTo>
                    <a:pt x="3078" y="3251"/>
                  </a:lnTo>
                  <a:lnTo>
                    <a:pt x="3092" y="3252"/>
                  </a:lnTo>
                  <a:lnTo>
                    <a:pt x="3107" y="3253"/>
                  </a:lnTo>
                  <a:lnTo>
                    <a:pt x="3116" y="3254"/>
                  </a:lnTo>
                  <a:lnTo>
                    <a:pt x="3124" y="3254"/>
                  </a:lnTo>
                  <a:lnTo>
                    <a:pt x="3134" y="3255"/>
                  </a:lnTo>
                  <a:lnTo>
                    <a:pt x="3142" y="3255"/>
                  </a:lnTo>
                  <a:lnTo>
                    <a:pt x="3159" y="3256"/>
                  </a:lnTo>
                  <a:lnTo>
                    <a:pt x="3178" y="3257"/>
                  </a:lnTo>
                  <a:lnTo>
                    <a:pt x="3196" y="3258"/>
                  </a:lnTo>
                  <a:lnTo>
                    <a:pt x="3213" y="3259"/>
                  </a:lnTo>
                  <a:lnTo>
                    <a:pt x="3225" y="3259"/>
                  </a:lnTo>
                  <a:lnTo>
                    <a:pt x="3238" y="3260"/>
                  </a:lnTo>
                  <a:lnTo>
                    <a:pt x="3261" y="3261"/>
                  </a:lnTo>
                  <a:lnTo>
                    <a:pt x="3285" y="3262"/>
                  </a:lnTo>
                  <a:lnTo>
                    <a:pt x="3309" y="3264"/>
                  </a:lnTo>
                  <a:lnTo>
                    <a:pt x="3333" y="3265"/>
                  </a:lnTo>
                  <a:lnTo>
                    <a:pt x="3341" y="3265"/>
                  </a:lnTo>
                  <a:lnTo>
                    <a:pt x="3349" y="3265"/>
                  </a:lnTo>
                  <a:lnTo>
                    <a:pt x="3356" y="3266"/>
                  </a:lnTo>
                  <a:lnTo>
                    <a:pt x="3365" y="3266"/>
                  </a:lnTo>
                  <a:lnTo>
                    <a:pt x="3381" y="3267"/>
                  </a:lnTo>
                  <a:lnTo>
                    <a:pt x="3398" y="3268"/>
                  </a:lnTo>
                  <a:lnTo>
                    <a:pt x="3413" y="3268"/>
                  </a:lnTo>
                  <a:lnTo>
                    <a:pt x="3429" y="3269"/>
                  </a:lnTo>
                  <a:lnTo>
                    <a:pt x="3439" y="3270"/>
                  </a:lnTo>
                  <a:lnTo>
                    <a:pt x="3448" y="3270"/>
                  </a:lnTo>
                  <a:lnTo>
                    <a:pt x="3455" y="3270"/>
                  </a:lnTo>
                  <a:lnTo>
                    <a:pt x="3462" y="3271"/>
                  </a:lnTo>
                  <a:lnTo>
                    <a:pt x="3501" y="3272"/>
                  </a:lnTo>
                  <a:lnTo>
                    <a:pt x="3539" y="3274"/>
                  </a:lnTo>
                  <a:lnTo>
                    <a:pt x="3577" y="3276"/>
                  </a:lnTo>
                  <a:lnTo>
                    <a:pt x="3615" y="3278"/>
                  </a:lnTo>
                  <a:lnTo>
                    <a:pt x="3627" y="3279"/>
                  </a:lnTo>
                  <a:lnTo>
                    <a:pt x="3640" y="3279"/>
                  </a:lnTo>
                  <a:lnTo>
                    <a:pt x="3659" y="3280"/>
                  </a:lnTo>
                  <a:lnTo>
                    <a:pt x="3679" y="3281"/>
                  </a:lnTo>
                  <a:lnTo>
                    <a:pt x="3700" y="3282"/>
                  </a:lnTo>
                  <a:lnTo>
                    <a:pt x="3719" y="3282"/>
                  </a:lnTo>
                  <a:lnTo>
                    <a:pt x="3739" y="3283"/>
                  </a:lnTo>
                  <a:lnTo>
                    <a:pt x="3758" y="3284"/>
                  </a:lnTo>
                  <a:lnTo>
                    <a:pt x="3779" y="3285"/>
                  </a:lnTo>
                  <a:lnTo>
                    <a:pt x="3798" y="3285"/>
                  </a:lnTo>
                  <a:lnTo>
                    <a:pt x="3804" y="3286"/>
                  </a:lnTo>
                  <a:lnTo>
                    <a:pt x="3810" y="3286"/>
                  </a:lnTo>
                  <a:lnTo>
                    <a:pt x="3817" y="3286"/>
                  </a:lnTo>
                  <a:lnTo>
                    <a:pt x="3825" y="3286"/>
                  </a:lnTo>
                  <a:lnTo>
                    <a:pt x="3861" y="3288"/>
                  </a:lnTo>
                  <a:lnTo>
                    <a:pt x="3897" y="3289"/>
                  </a:lnTo>
                  <a:lnTo>
                    <a:pt x="3935" y="3290"/>
                  </a:lnTo>
                  <a:lnTo>
                    <a:pt x="3971" y="3291"/>
                  </a:lnTo>
                  <a:lnTo>
                    <a:pt x="3983" y="3292"/>
                  </a:lnTo>
                  <a:lnTo>
                    <a:pt x="3995" y="3292"/>
                  </a:lnTo>
                  <a:lnTo>
                    <a:pt x="4030" y="3293"/>
                  </a:lnTo>
                  <a:lnTo>
                    <a:pt x="4066" y="3294"/>
                  </a:lnTo>
                  <a:lnTo>
                    <a:pt x="4103" y="3295"/>
                  </a:lnTo>
                  <a:lnTo>
                    <a:pt x="4139" y="3296"/>
                  </a:lnTo>
                  <a:lnTo>
                    <a:pt x="4145" y="3297"/>
                  </a:lnTo>
                  <a:lnTo>
                    <a:pt x="4151" y="3297"/>
                  </a:lnTo>
                  <a:lnTo>
                    <a:pt x="4153" y="3297"/>
                  </a:lnTo>
                  <a:lnTo>
                    <a:pt x="4155" y="3297"/>
                  </a:lnTo>
                  <a:lnTo>
                    <a:pt x="4191" y="3298"/>
                  </a:lnTo>
                  <a:lnTo>
                    <a:pt x="4227" y="3299"/>
                  </a:lnTo>
                  <a:lnTo>
                    <a:pt x="4263" y="3300"/>
                  </a:lnTo>
                  <a:lnTo>
                    <a:pt x="4299" y="3301"/>
                  </a:lnTo>
                  <a:lnTo>
                    <a:pt x="4307" y="3301"/>
                  </a:lnTo>
                  <a:lnTo>
                    <a:pt x="4315" y="3301"/>
                  </a:lnTo>
                  <a:lnTo>
                    <a:pt x="4322" y="3301"/>
                  </a:lnTo>
                  <a:lnTo>
                    <a:pt x="4330" y="3302"/>
                  </a:lnTo>
                  <a:lnTo>
                    <a:pt x="4365" y="3303"/>
                  </a:lnTo>
                  <a:lnTo>
                    <a:pt x="4401" y="3303"/>
                  </a:lnTo>
                  <a:lnTo>
                    <a:pt x="4438" y="3304"/>
                  </a:lnTo>
                  <a:lnTo>
                    <a:pt x="4473" y="3305"/>
                  </a:lnTo>
                  <a:lnTo>
                    <a:pt x="4480" y="3305"/>
                  </a:lnTo>
                  <a:lnTo>
                    <a:pt x="4487" y="3305"/>
                  </a:lnTo>
                  <a:lnTo>
                    <a:pt x="4497" y="3306"/>
                  </a:lnTo>
                  <a:lnTo>
                    <a:pt x="4508" y="3306"/>
                  </a:lnTo>
                  <a:lnTo>
                    <a:pt x="4544" y="3307"/>
                  </a:lnTo>
                  <a:lnTo>
                    <a:pt x="4580" y="3307"/>
                  </a:lnTo>
                  <a:lnTo>
                    <a:pt x="4616" y="3308"/>
                  </a:lnTo>
                  <a:lnTo>
                    <a:pt x="4652" y="3309"/>
                  </a:lnTo>
                  <a:lnTo>
                    <a:pt x="4654" y="3309"/>
                  </a:lnTo>
                  <a:lnTo>
                    <a:pt x="4655" y="3309"/>
                  </a:lnTo>
                  <a:lnTo>
                    <a:pt x="4693" y="3310"/>
                  </a:lnTo>
                  <a:lnTo>
                    <a:pt x="4730" y="3310"/>
                  </a:lnTo>
                  <a:lnTo>
                    <a:pt x="4768" y="3312"/>
                  </a:lnTo>
                  <a:lnTo>
                    <a:pt x="4807" y="3313"/>
                  </a:lnTo>
                  <a:lnTo>
                    <a:pt x="4816" y="3313"/>
                  </a:lnTo>
                  <a:lnTo>
                    <a:pt x="4825" y="3313"/>
                  </a:lnTo>
                  <a:lnTo>
                    <a:pt x="4832" y="3313"/>
                  </a:lnTo>
                  <a:lnTo>
                    <a:pt x="4840" y="3313"/>
                  </a:lnTo>
                  <a:lnTo>
                    <a:pt x="4877" y="3314"/>
                  </a:lnTo>
                  <a:lnTo>
                    <a:pt x="4915" y="3314"/>
                  </a:lnTo>
                  <a:lnTo>
                    <a:pt x="4953" y="3315"/>
                  </a:lnTo>
                  <a:lnTo>
                    <a:pt x="4991" y="3315"/>
                  </a:lnTo>
                  <a:lnTo>
                    <a:pt x="5004" y="3315"/>
                  </a:lnTo>
                  <a:lnTo>
                    <a:pt x="5018" y="3316"/>
                  </a:lnTo>
                  <a:lnTo>
                    <a:pt x="5055" y="3316"/>
                  </a:lnTo>
                  <a:lnTo>
                    <a:pt x="5093" y="3317"/>
                  </a:lnTo>
                  <a:lnTo>
                    <a:pt x="5131" y="3317"/>
                  </a:lnTo>
                  <a:lnTo>
                    <a:pt x="5169" y="3317"/>
                  </a:lnTo>
                  <a:lnTo>
                    <a:pt x="5173" y="3318"/>
                  </a:lnTo>
                  <a:lnTo>
                    <a:pt x="5178" y="3318"/>
                  </a:lnTo>
                  <a:lnTo>
                    <a:pt x="5180" y="3318"/>
                  </a:lnTo>
                  <a:lnTo>
                    <a:pt x="5181" y="3318"/>
                  </a:lnTo>
                  <a:lnTo>
                    <a:pt x="5202" y="3318"/>
                  </a:lnTo>
                  <a:lnTo>
                    <a:pt x="5223" y="3318"/>
                  </a:lnTo>
                  <a:lnTo>
                    <a:pt x="5245" y="3318"/>
                  </a:lnTo>
                  <a:lnTo>
                    <a:pt x="5266" y="3318"/>
                  </a:lnTo>
                  <a:lnTo>
                    <a:pt x="5288" y="3319"/>
                  </a:lnTo>
                  <a:lnTo>
                    <a:pt x="5309" y="3319"/>
                  </a:lnTo>
                  <a:lnTo>
                    <a:pt x="5330" y="3319"/>
                  </a:lnTo>
                  <a:lnTo>
                    <a:pt x="5352" y="3319"/>
                  </a:lnTo>
                  <a:lnTo>
                    <a:pt x="5364" y="3319"/>
                  </a:lnTo>
                  <a:lnTo>
                    <a:pt x="5376" y="3319"/>
                  </a:lnTo>
                  <a:lnTo>
                    <a:pt x="5397" y="3319"/>
                  </a:lnTo>
                  <a:lnTo>
                    <a:pt x="5419" y="3320"/>
                  </a:lnTo>
                  <a:lnTo>
                    <a:pt x="5439" y="3320"/>
                  </a:lnTo>
                  <a:lnTo>
                    <a:pt x="5461" y="3320"/>
                  </a:lnTo>
                  <a:lnTo>
                    <a:pt x="5483" y="3320"/>
                  </a:lnTo>
                  <a:lnTo>
                    <a:pt x="5504" y="3320"/>
                  </a:lnTo>
                  <a:lnTo>
                    <a:pt x="5526" y="3320"/>
                  </a:lnTo>
                  <a:lnTo>
                    <a:pt x="5548" y="3320"/>
                  </a:lnTo>
                  <a:lnTo>
                    <a:pt x="5552" y="3320"/>
                  </a:lnTo>
                  <a:lnTo>
                    <a:pt x="5557" y="3320"/>
                  </a:lnTo>
                  <a:lnTo>
                    <a:pt x="5564" y="3320"/>
                  </a:lnTo>
                  <a:lnTo>
                    <a:pt x="5570" y="3320"/>
                  </a:lnTo>
                  <a:lnTo>
                    <a:pt x="5591" y="3320"/>
                  </a:lnTo>
                  <a:lnTo>
                    <a:pt x="5612" y="3320"/>
                  </a:lnTo>
                  <a:lnTo>
                    <a:pt x="5631" y="3320"/>
                  </a:lnTo>
                  <a:lnTo>
                    <a:pt x="5652" y="3321"/>
                  </a:lnTo>
                  <a:lnTo>
                    <a:pt x="5672" y="3321"/>
                  </a:lnTo>
                  <a:lnTo>
                    <a:pt x="5692" y="3321"/>
                  </a:lnTo>
                  <a:lnTo>
                    <a:pt x="5713" y="3321"/>
                  </a:lnTo>
                  <a:lnTo>
                    <a:pt x="5733" y="3321"/>
                  </a:lnTo>
                  <a:lnTo>
                    <a:pt x="5764" y="3321"/>
                  </a:lnTo>
                  <a:lnTo>
                    <a:pt x="5794" y="3321"/>
                  </a:lnTo>
                  <a:lnTo>
                    <a:pt x="5825" y="3321"/>
                  </a:lnTo>
                  <a:lnTo>
                    <a:pt x="5856" y="3321"/>
                  </a:lnTo>
                  <a:lnTo>
                    <a:pt x="5886" y="3321"/>
                  </a:lnTo>
                  <a:lnTo>
                    <a:pt x="5917" y="3321"/>
                  </a:lnTo>
                  <a:lnTo>
                    <a:pt x="5947" y="3321"/>
                  </a:lnTo>
                  <a:lnTo>
                    <a:pt x="5977" y="3321"/>
                  </a:lnTo>
                  <a:lnTo>
                    <a:pt x="5980" y="3321"/>
                  </a:lnTo>
                  <a:lnTo>
                    <a:pt x="5982" y="3321"/>
                  </a:lnTo>
                  <a:lnTo>
                    <a:pt x="5985" y="3321"/>
                  </a:lnTo>
                  <a:lnTo>
                    <a:pt x="5988" y="3320"/>
                  </a:lnTo>
                  <a:lnTo>
                    <a:pt x="6018" y="3320"/>
                  </a:lnTo>
                  <a:lnTo>
                    <a:pt x="6047" y="3320"/>
                  </a:lnTo>
                  <a:lnTo>
                    <a:pt x="6076" y="3320"/>
                  </a:lnTo>
                  <a:lnTo>
                    <a:pt x="6105" y="3320"/>
                  </a:lnTo>
                  <a:lnTo>
                    <a:pt x="6135" y="3320"/>
                  </a:lnTo>
                  <a:lnTo>
                    <a:pt x="6164" y="3320"/>
                  </a:lnTo>
                  <a:lnTo>
                    <a:pt x="6193" y="3320"/>
                  </a:lnTo>
                  <a:lnTo>
                    <a:pt x="6222" y="3319"/>
                  </a:lnTo>
                  <a:lnTo>
                    <a:pt x="6232" y="3319"/>
                  </a:lnTo>
                  <a:lnTo>
                    <a:pt x="6242" y="3319"/>
                  </a:lnTo>
                  <a:lnTo>
                    <a:pt x="6270" y="3319"/>
                  </a:lnTo>
                  <a:lnTo>
                    <a:pt x="6298" y="3319"/>
                  </a:lnTo>
                  <a:lnTo>
                    <a:pt x="6327" y="3319"/>
                  </a:lnTo>
                  <a:lnTo>
                    <a:pt x="6355" y="3318"/>
                  </a:lnTo>
                  <a:lnTo>
                    <a:pt x="6383" y="3318"/>
                  </a:lnTo>
                  <a:lnTo>
                    <a:pt x="6410" y="3318"/>
                  </a:lnTo>
                  <a:lnTo>
                    <a:pt x="6438" y="3318"/>
                  </a:lnTo>
                  <a:lnTo>
                    <a:pt x="6466" y="3317"/>
                  </a:lnTo>
                  <a:lnTo>
                    <a:pt x="6472" y="3317"/>
                  </a:lnTo>
                  <a:lnTo>
                    <a:pt x="6477" y="3317"/>
                  </a:lnTo>
                  <a:lnTo>
                    <a:pt x="6483" y="3317"/>
                  </a:lnTo>
                  <a:lnTo>
                    <a:pt x="6488" y="3317"/>
                  </a:lnTo>
                  <a:lnTo>
                    <a:pt x="6510" y="3317"/>
                  </a:lnTo>
                  <a:lnTo>
                    <a:pt x="6533" y="3317"/>
                  </a:lnTo>
                  <a:lnTo>
                    <a:pt x="6556" y="3316"/>
                  </a:lnTo>
                  <a:lnTo>
                    <a:pt x="6578" y="3316"/>
                  </a:lnTo>
                  <a:lnTo>
                    <a:pt x="6601" y="3316"/>
                  </a:lnTo>
                  <a:lnTo>
                    <a:pt x="6624" y="3315"/>
                  </a:lnTo>
                  <a:lnTo>
                    <a:pt x="6646" y="3315"/>
                  </a:lnTo>
                  <a:lnTo>
                    <a:pt x="6669" y="3315"/>
                  </a:lnTo>
                  <a:lnTo>
                    <a:pt x="6682" y="3315"/>
                  </a:lnTo>
                  <a:lnTo>
                    <a:pt x="6697" y="3314"/>
                  </a:lnTo>
                  <a:lnTo>
                    <a:pt x="6720" y="3314"/>
                  </a:lnTo>
                  <a:lnTo>
                    <a:pt x="6741" y="3314"/>
                  </a:lnTo>
                  <a:lnTo>
                    <a:pt x="6763" y="3313"/>
                  </a:lnTo>
                  <a:lnTo>
                    <a:pt x="6786" y="3313"/>
                  </a:lnTo>
                  <a:lnTo>
                    <a:pt x="6807" y="3313"/>
                  </a:lnTo>
                  <a:lnTo>
                    <a:pt x="6829" y="3312"/>
                  </a:lnTo>
                  <a:lnTo>
                    <a:pt x="6852" y="3312"/>
                  </a:lnTo>
                  <a:lnTo>
                    <a:pt x="6873" y="3312"/>
                  </a:lnTo>
                  <a:lnTo>
                    <a:pt x="6888" y="3310"/>
                  </a:lnTo>
                  <a:lnTo>
                    <a:pt x="6901" y="3310"/>
                  </a:lnTo>
                  <a:lnTo>
                    <a:pt x="6924" y="3310"/>
                  </a:lnTo>
                  <a:lnTo>
                    <a:pt x="6945" y="3309"/>
                  </a:lnTo>
                  <a:lnTo>
                    <a:pt x="6967" y="3309"/>
                  </a:lnTo>
                  <a:lnTo>
                    <a:pt x="6989" y="3308"/>
                  </a:lnTo>
                  <a:lnTo>
                    <a:pt x="7010" y="3308"/>
                  </a:lnTo>
                  <a:lnTo>
                    <a:pt x="7032" y="3308"/>
                  </a:lnTo>
                  <a:lnTo>
                    <a:pt x="7054" y="3307"/>
                  </a:lnTo>
                  <a:lnTo>
                    <a:pt x="7075" y="3307"/>
                  </a:lnTo>
                  <a:lnTo>
                    <a:pt x="7088" y="3306"/>
                  </a:lnTo>
                  <a:lnTo>
                    <a:pt x="7101" y="3306"/>
                  </a:lnTo>
                  <a:lnTo>
                    <a:pt x="7123" y="3306"/>
                  </a:lnTo>
                  <a:lnTo>
                    <a:pt x="7144" y="3305"/>
                  </a:lnTo>
                  <a:lnTo>
                    <a:pt x="7166" y="3305"/>
                  </a:lnTo>
                  <a:lnTo>
                    <a:pt x="7188" y="3304"/>
                  </a:lnTo>
                  <a:lnTo>
                    <a:pt x="7209" y="3304"/>
                  </a:lnTo>
                  <a:lnTo>
                    <a:pt x="7231" y="3303"/>
                  </a:lnTo>
                  <a:lnTo>
                    <a:pt x="7251" y="3303"/>
                  </a:lnTo>
                  <a:lnTo>
                    <a:pt x="7273" y="3302"/>
                  </a:lnTo>
                  <a:lnTo>
                    <a:pt x="7277" y="3302"/>
                  </a:lnTo>
                  <a:lnTo>
                    <a:pt x="7282" y="3302"/>
                  </a:lnTo>
                  <a:lnTo>
                    <a:pt x="7298" y="3301"/>
                  </a:lnTo>
                  <a:lnTo>
                    <a:pt x="7313" y="3301"/>
                  </a:lnTo>
                  <a:lnTo>
                    <a:pt x="7329" y="3301"/>
                  </a:lnTo>
                  <a:lnTo>
                    <a:pt x="7344" y="3300"/>
                  </a:lnTo>
                  <a:lnTo>
                    <a:pt x="7360" y="3300"/>
                  </a:lnTo>
                  <a:lnTo>
                    <a:pt x="7375" y="3299"/>
                  </a:lnTo>
                  <a:lnTo>
                    <a:pt x="7388" y="3299"/>
                  </a:lnTo>
                  <a:lnTo>
                    <a:pt x="7400" y="3299"/>
                  </a:lnTo>
                  <a:lnTo>
                    <a:pt x="7413" y="3298"/>
                  </a:lnTo>
                  <a:lnTo>
                    <a:pt x="7426" y="3298"/>
                  </a:lnTo>
                  <a:lnTo>
                    <a:pt x="7439" y="3298"/>
                  </a:lnTo>
                  <a:lnTo>
                    <a:pt x="7453" y="3297"/>
                  </a:lnTo>
                  <a:lnTo>
                    <a:pt x="7468" y="3297"/>
                  </a:lnTo>
                  <a:lnTo>
                    <a:pt x="7481" y="3296"/>
                  </a:lnTo>
                  <a:lnTo>
                    <a:pt x="7495" y="3296"/>
                  </a:lnTo>
                  <a:lnTo>
                    <a:pt x="7507" y="3296"/>
                  </a:lnTo>
                  <a:lnTo>
                    <a:pt x="7519" y="3295"/>
                  </a:lnTo>
                  <a:lnTo>
                    <a:pt x="7532" y="3295"/>
                  </a:lnTo>
                  <a:lnTo>
                    <a:pt x="7546" y="3295"/>
                  </a:lnTo>
                  <a:lnTo>
                    <a:pt x="7560" y="3294"/>
                  </a:lnTo>
                  <a:lnTo>
                    <a:pt x="7574" y="3294"/>
                  </a:lnTo>
                  <a:lnTo>
                    <a:pt x="7587" y="3293"/>
                  </a:lnTo>
                  <a:lnTo>
                    <a:pt x="7601" y="3293"/>
                  </a:lnTo>
                  <a:lnTo>
                    <a:pt x="7613" y="3292"/>
                  </a:lnTo>
                  <a:lnTo>
                    <a:pt x="7626" y="3292"/>
                  </a:lnTo>
                  <a:lnTo>
                    <a:pt x="7638" y="3292"/>
                  </a:lnTo>
                  <a:lnTo>
                    <a:pt x="7651" y="3291"/>
                  </a:lnTo>
                  <a:lnTo>
                    <a:pt x="7665" y="3291"/>
                  </a:lnTo>
                  <a:lnTo>
                    <a:pt x="7678" y="3290"/>
                  </a:lnTo>
                  <a:lnTo>
                    <a:pt x="7692" y="3290"/>
                  </a:lnTo>
                  <a:lnTo>
                    <a:pt x="7704" y="3289"/>
                  </a:lnTo>
                  <a:lnTo>
                    <a:pt x="7716" y="3289"/>
                  </a:lnTo>
                  <a:lnTo>
                    <a:pt x="7729" y="3289"/>
                  </a:lnTo>
                  <a:lnTo>
                    <a:pt x="7741" y="3288"/>
                  </a:lnTo>
                  <a:lnTo>
                    <a:pt x="7755" y="3288"/>
                  </a:lnTo>
                  <a:lnTo>
                    <a:pt x="7770" y="3287"/>
                  </a:lnTo>
                  <a:lnTo>
                    <a:pt x="7784" y="3287"/>
                  </a:lnTo>
                  <a:lnTo>
                    <a:pt x="7799" y="3286"/>
                  </a:lnTo>
                  <a:lnTo>
                    <a:pt x="7811" y="3286"/>
                  </a:lnTo>
                  <a:lnTo>
                    <a:pt x="7825" y="3285"/>
                  </a:lnTo>
                  <a:lnTo>
                    <a:pt x="7837" y="3285"/>
                  </a:lnTo>
                  <a:lnTo>
                    <a:pt x="7849" y="3284"/>
                  </a:lnTo>
                  <a:lnTo>
                    <a:pt x="7872" y="3283"/>
                  </a:lnTo>
                  <a:lnTo>
                    <a:pt x="7895" y="3283"/>
                  </a:lnTo>
                  <a:lnTo>
                    <a:pt x="7917" y="3282"/>
                  </a:lnTo>
                  <a:lnTo>
                    <a:pt x="7939" y="3281"/>
                  </a:lnTo>
                  <a:lnTo>
                    <a:pt x="7952" y="3280"/>
                  </a:lnTo>
                  <a:lnTo>
                    <a:pt x="7965" y="3280"/>
                  </a:lnTo>
                  <a:lnTo>
                    <a:pt x="7978" y="3279"/>
                  </a:lnTo>
                  <a:lnTo>
                    <a:pt x="7992" y="3279"/>
                  </a:lnTo>
                  <a:lnTo>
                    <a:pt x="8003" y="3278"/>
                  </a:lnTo>
                  <a:lnTo>
                    <a:pt x="8014" y="3278"/>
                  </a:lnTo>
                  <a:lnTo>
                    <a:pt x="8026" y="3276"/>
                  </a:lnTo>
                  <a:lnTo>
                    <a:pt x="8037" y="3276"/>
                  </a:lnTo>
                  <a:lnTo>
                    <a:pt x="8050" y="3275"/>
                  </a:lnTo>
                  <a:lnTo>
                    <a:pt x="8064" y="3275"/>
                  </a:lnTo>
                  <a:lnTo>
                    <a:pt x="8077" y="3274"/>
                  </a:lnTo>
                  <a:lnTo>
                    <a:pt x="8090" y="3274"/>
                  </a:lnTo>
                  <a:lnTo>
                    <a:pt x="8102" y="3273"/>
                  </a:lnTo>
                  <a:lnTo>
                    <a:pt x="8112" y="3273"/>
                  </a:lnTo>
                  <a:lnTo>
                    <a:pt x="8123" y="3272"/>
                  </a:lnTo>
                  <a:lnTo>
                    <a:pt x="8134" y="3272"/>
                  </a:lnTo>
                  <a:lnTo>
                    <a:pt x="8144" y="3271"/>
                  </a:lnTo>
                  <a:lnTo>
                    <a:pt x="8153" y="3271"/>
                  </a:lnTo>
                  <a:lnTo>
                    <a:pt x="8162" y="3271"/>
                  </a:lnTo>
                  <a:lnTo>
                    <a:pt x="8170" y="3270"/>
                  </a:lnTo>
                  <a:lnTo>
                    <a:pt x="8207" y="3269"/>
                  </a:lnTo>
                  <a:lnTo>
                    <a:pt x="8244" y="3267"/>
                  </a:lnTo>
                  <a:lnTo>
                    <a:pt x="8281" y="3265"/>
                  </a:lnTo>
                  <a:lnTo>
                    <a:pt x="8317" y="3263"/>
                  </a:lnTo>
                  <a:lnTo>
                    <a:pt x="8330" y="3263"/>
                  </a:lnTo>
                  <a:lnTo>
                    <a:pt x="8342" y="3262"/>
                  </a:lnTo>
                  <a:lnTo>
                    <a:pt x="8379" y="3260"/>
                  </a:lnTo>
                  <a:lnTo>
                    <a:pt x="8415" y="3258"/>
                  </a:lnTo>
                  <a:lnTo>
                    <a:pt x="8451" y="3257"/>
                  </a:lnTo>
                  <a:lnTo>
                    <a:pt x="8487" y="3255"/>
                  </a:lnTo>
                  <a:lnTo>
                    <a:pt x="8498" y="3254"/>
                  </a:lnTo>
                  <a:lnTo>
                    <a:pt x="8508" y="3253"/>
                  </a:lnTo>
                  <a:lnTo>
                    <a:pt x="8544" y="3251"/>
                  </a:lnTo>
                  <a:lnTo>
                    <a:pt x="8580" y="3249"/>
                  </a:lnTo>
                  <a:lnTo>
                    <a:pt x="8616" y="3247"/>
                  </a:lnTo>
                  <a:lnTo>
                    <a:pt x="8651" y="3245"/>
                  </a:lnTo>
                  <a:lnTo>
                    <a:pt x="8659" y="3245"/>
                  </a:lnTo>
                  <a:lnTo>
                    <a:pt x="8669" y="3244"/>
                  </a:lnTo>
                  <a:lnTo>
                    <a:pt x="8704" y="3241"/>
                  </a:lnTo>
                  <a:lnTo>
                    <a:pt x="8739" y="3239"/>
                  </a:lnTo>
                  <a:lnTo>
                    <a:pt x="8773" y="3237"/>
                  </a:lnTo>
                  <a:lnTo>
                    <a:pt x="8808" y="3235"/>
                  </a:lnTo>
                  <a:lnTo>
                    <a:pt x="8810" y="3234"/>
                  </a:lnTo>
                  <a:lnTo>
                    <a:pt x="8813" y="3234"/>
                  </a:lnTo>
                  <a:lnTo>
                    <a:pt x="8826" y="3233"/>
                  </a:lnTo>
                  <a:lnTo>
                    <a:pt x="8840" y="3232"/>
                  </a:lnTo>
                  <a:lnTo>
                    <a:pt x="8853" y="3232"/>
                  </a:lnTo>
                  <a:lnTo>
                    <a:pt x="8866" y="3231"/>
                  </a:lnTo>
                  <a:lnTo>
                    <a:pt x="8879" y="3230"/>
                  </a:lnTo>
                  <a:lnTo>
                    <a:pt x="8891" y="3229"/>
                  </a:lnTo>
                  <a:lnTo>
                    <a:pt x="8901" y="3228"/>
                  </a:lnTo>
                  <a:lnTo>
                    <a:pt x="8910" y="3228"/>
                  </a:lnTo>
                  <a:lnTo>
                    <a:pt x="8919" y="3227"/>
                  </a:lnTo>
                  <a:lnTo>
                    <a:pt x="8928" y="3226"/>
                  </a:lnTo>
                  <a:lnTo>
                    <a:pt x="8941" y="3225"/>
                  </a:lnTo>
                  <a:lnTo>
                    <a:pt x="8953" y="3225"/>
                  </a:lnTo>
                  <a:lnTo>
                    <a:pt x="8966" y="3224"/>
                  </a:lnTo>
                  <a:lnTo>
                    <a:pt x="8978" y="3223"/>
                  </a:lnTo>
                  <a:lnTo>
                    <a:pt x="8986" y="3222"/>
                  </a:lnTo>
                  <a:lnTo>
                    <a:pt x="8995" y="3222"/>
                  </a:lnTo>
                  <a:lnTo>
                    <a:pt x="9004" y="3221"/>
                  </a:lnTo>
                  <a:lnTo>
                    <a:pt x="9012" y="3220"/>
                  </a:lnTo>
                  <a:lnTo>
                    <a:pt x="9025" y="3219"/>
                  </a:lnTo>
                  <a:lnTo>
                    <a:pt x="9039" y="3218"/>
                  </a:lnTo>
                  <a:lnTo>
                    <a:pt x="9052" y="3217"/>
                  </a:lnTo>
                  <a:lnTo>
                    <a:pt x="9066" y="3216"/>
                  </a:lnTo>
                  <a:lnTo>
                    <a:pt x="9079" y="3215"/>
                  </a:lnTo>
                  <a:lnTo>
                    <a:pt x="9093" y="3214"/>
                  </a:lnTo>
                  <a:lnTo>
                    <a:pt x="9113" y="3213"/>
                  </a:lnTo>
                  <a:lnTo>
                    <a:pt x="9133" y="3211"/>
                  </a:lnTo>
                  <a:lnTo>
                    <a:pt x="9152" y="3209"/>
                  </a:lnTo>
                  <a:lnTo>
                    <a:pt x="9172" y="3207"/>
                  </a:lnTo>
                  <a:lnTo>
                    <a:pt x="9172" y="3207"/>
                  </a:lnTo>
                  <a:lnTo>
                    <a:pt x="9173" y="3207"/>
                  </a:lnTo>
                  <a:lnTo>
                    <a:pt x="9187" y="3206"/>
                  </a:lnTo>
                  <a:lnTo>
                    <a:pt x="9202" y="3204"/>
                  </a:lnTo>
                  <a:lnTo>
                    <a:pt x="9216" y="3203"/>
                  </a:lnTo>
                  <a:lnTo>
                    <a:pt x="9230" y="3202"/>
                  </a:lnTo>
                  <a:lnTo>
                    <a:pt x="9235" y="3202"/>
                  </a:lnTo>
                  <a:lnTo>
                    <a:pt x="9240" y="3201"/>
                  </a:lnTo>
                  <a:lnTo>
                    <a:pt x="9264" y="3199"/>
                  </a:lnTo>
                  <a:lnTo>
                    <a:pt x="9289" y="3197"/>
                  </a:lnTo>
                  <a:lnTo>
                    <a:pt x="9314" y="3195"/>
                  </a:lnTo>
                  <a:lnTo>
                    <a:pt x="9338" y="3192"/>
                  </a:lnTo>
                  <a:lnTo>
                    <a:pt x="9362" y="3190"/>
                  </a:lnTo>
                  <a:lnTo>
                    <a:pt x="9386" y="3188"/>
                  </a:lnTo>
                  <a:lnTo>
                    <a:pt x="9410" y="3186"/>
                  </a:lnTo>
                  <a:lnTo>
                    <a:pt x="9432" y="3183"/>
                  </a:lnTo>
                  <a:lnTo>
                    <a:pt x="9434" y="3183"/>
                  </a:lnTo>
                  <a:lnTo>
                    <a:pt x="9434" y="3183"/>
                  </a:lnTo>
                  <a:lnTo>
                    <a:pt x="9458" y="3181"/>
                  </a:lnTo>
                  <a:lnTo>
                    <a:pt x="9483" y="3178"/>
                  </a:lnTo>
                  <a:lnTo>
                    <a:pt x="9508" y="3176"/>
                  </a:lnTo>
                  <a:lnTo>
                    <a:pt x="9531" y="3172"/>
                  </a:lnTo>
                  <a:lnTo>
                    <a:pt x="9538" y="3171"/>
                  </a:lnTo>
                  <a:lnTo>
                    <a:pt x="9545" y="3171"/>
                  </a:lnTo>
                  <a:lnTo>
                    <a:pt x="9566" y="3168"/>
                  </a:lnTo>
                  <a:lnTo>
                    <a:pt x="9589" y="3166"/>
                  </a:lnTo>
                  <a:lnTo>
                    <a:pt x="9611" y="3163"/>
                  </a:lnTo>
                  <a:lnTo>
                    <a:pt x="9632" y="3160"/>
                  </a:lnTo>
                  <a:lnTo>
                    <a:pt x="9637" y="3160"/>
                  </a:lnTo>
                  <a:lnTo>
                    <a:pt x="9641" y="3159"/>
                  </a:lnTo>
                  <a:lnTo>
                    <a:pt x="9645" y="3159"/>
                  </a:lnTo>
                  <a:lnTo>
                    <a:pt x="9648" y="3159"/>
                  </a:lnTo>
                  <a:lnTo>
                    <a:pt x="9668" y="3156"/>
                  </a:lnTo>
                  <a:lnTo>
                    <a:pt x="9687" y="3154"/>
                  </a:lnTo>
                  <a:lnTo>
                    <a:pt x="9707" y="3151"/>
                  </a:lnTo>
                  <a:lnTo>
                    <a:pt x="9725" y="3149"/>
                  </a:lnTo>
                  <a:lnTo>
                    <a:pt x="9731" y="3148"/>
                  </a:lnTo>
                  <a:lnTo>
                    <a:pt x="9739" y="3147"/>
                  </a:lnTo>
                  <a:lnTo>
                    <a:pt x="9756" y="3145"/>
                  </a:lnTo>
                  <a:lnTo>
                    <a:pt x="9774" y="3142"/>
                  </a:lnTo>
                  <a:lnTo>
                    <a:pt x="9791" y="3139"/>
                  </a:lnTo>
                  <a:lnTo>
                    <a:pt x="9808" y="3137"/>
                  </a:lnTo>
                  <a:lnTo>
                    <a:pt x="9810" y="3136"/>
                  </a:lnTo>
                  <a:lnTo>
                    <a:pt x="9813" y="3136"/>
                  </a:lnTo>
                  <a:lnTo>
                    <a:pt x="9813" y="3136"/>
                  </a:lnTo>
                  <a:lnTo>
                    <a:pt x="9814" y="3136"/>
                  </a:lnTo>
                  <a:lnTo>
                    <a:pt x="9831" y="3133"/>
                  </a:lnTo>
                  <a:lnTo>
                    <a:pt x="9848" y="3131"/>
                  </a:lnTo>
                  <a:lnTo>
                    <a:pt x="9863" y="3128"/>
                  </a:lnTo>
                  <a:lnTo>
                    <a:pt x="9880" y="3126"/>
                  </a:lnTo>
                  <a:lnTo>
                    <a:pt x="9886" y="3125"/>
                  </a:lnTo>
                  <a:lnTo>
                    <a:pt x="9893" y="3123"/>
                  </a:lnTo>
                  <a:lnTo>
                    <a:pt x="9909" y="3121"/>
                  </a:lnTo>
                  <a:lnTo>
                    <a:pt x="9924" y="3118"/>
                  </a:lnTo>
                  <a:lnTo>
                    <a:pt x="9939" y="3116"/>
                  </a:lnTo>
                  <a:lnTo>
                    <a:pt x="9953" y="3113"/>
                  </a:lnTo>
                  <a:lnTo>
                    <a:pt x="9954" y="3113"/>
                  </a:lnTo>
                  <a:lnTo>
                    <a:pt x="9956" y="3113"/>
                  </a:lnTo>
                  <a:lnTo>
                    <a:pt x="9958" y="3112"/>
                  </a:lnTo>
                  <a:lnTo>
                    <a:pt x="9961" y="3112"/>
                  </a:lnTo>
                  <a:lnTo>
                    <a:pt x="9975" y="3109"/>
                  </a:lnTo>
                  <a:lnTo>
                    <a:pt x="9987" y="3107"/>
                  </a:lnTo>
                  <a:lnTo>
                    <a:pt x="10000" y="3103"/>
                  </a:lnTo>
                  <a:lnTo>
                    <a:pt x="10013" y="3101"/>
                  </a:lnTo>
                  <a:lnTo>
                    <a:pt x="10017" y="3100"/>
                  </a:lnTo>
                  <a:lnTo>
                    <a:pt x="10020" y="3099"/>
                  </a:lnTo>
                  <a:lnTo>
                    <a:pt x="10033" y="3097"/>
                  </a:lnTo>
                  <a:lnTo>
                    <a:pt x="10046" y="3094"/>
                  </a:lnTo>
                  <a:lnTo>
                    <a:pt x="10057" y="3091"/>
                  </a:lnTo>
                  <a:lnTo>
                    <a:pt x="10069" y="3089"/>
                  </a:lnTo>
                  <a:lnTo>
                    <a:pt x="10072" y="3088"/>
                  </a:lnTo>
                  <a:lnTo>
                    <a:pt x="10075" y="3088"/>
                  </a:lnTo>
                  <a:lnTo>
                    <a:pt x="10079" y="3087"/>
                  </a:lnTo>
                  <a:lnTo>
                    <a:pt x="10084" y="3085"/>
                  </a:lnTo>
                  <a:lnTo>
                    <a:pt x="10089" y="3084"/>
                  </a:lnTo>
                  <a:lnTo>
                    <a:pt x="10095" y="3083"/>
                  </a:lnTo>
                  <a:lnTo>
                    <a:pt x="10105" y="3080"/>
                  </a:lnTo>
                  <a:lnTo>
                    <a:pt x="10113" y="3078"/>
                  </a:lnTo>
                  <a:lnTo>
                    <a:pt x="10118" y="3077"/>
                  </a:lnTo>
                  <a:lnTo>
                    <a:pt x="10123" y="3076"/>
                  </a:lnTo>
                  <a:lnTo>
                    <a:pt x="10132" y="3073"/>
                  </a:lnTo>
                  <a:lnTo>
                    <a:pt x="10142" y="3069"/>
                  </a:lnTo>
                  <a:lnTo>
                    <a:pt x="10145" y="3068"/>
                  </a:lnTo>
                  <a:lnTo>
                    <a:pt x="10148" y="3067"/>
                  </a:lnTo>
                  <a:lnTo>
                    <a:pt x="10159" y="3064"/>
                  </a:lnTo>
                  <a:lnTo>
                    <a:pt x="10169" y="3061"/>
                  </a:lnTo>
                  <a:lnTo>
                    <a:pt x="10171" y="3060"/>
                  </a:lnTo>
                  <a:lnTo>
                    <a:pt x="10171" y="3060"/>
                  </a:lnTo>
                  <a:lnTo>
                    <a:pt x="10175" y="3059"/>
                  </a:lnTo>
                  <a:lnTo>
                    <a:pt x="10179" y="3058"/>
                  </a:lnTo>
                  <a:lnTo>
                    <a:pt x="10186" y="3055"/>
                  </a:lnTo>
                  <a:lnTo>
                    <a:pt x="10192" y="3053"/>
                  </a:lnTo>
                  <a:lnTo>
                    <a:pt x="10196" y="3051"/>
                  </a:lnTo>
                  <a:lnTo>
                    <a:pt x="10199" y="3050"/>
                  </a:lnTo>
                  <a:lnTo>
                    <a:pt x="10206" y="3047"/>
                  </a:lnTo>
                  <a:lnTo>
                    <a:pt x="10212" y="3045"/>
                  </a:lnTo>
                  <a:lnTo>
                    <a:pt x="10215" y="3044"/>
                  </a:lnTo>
                  <a:lnTo>
                    <a:pt x="10218" y="3042"/>
                  </a:lnTo>
                  <a:lnTo>
                    <a:pt x="10223" y="3040"/>
                  </a:lnTo>
                  <a:lnTo>
                    <a:pt x="10228" y="3036"/>
                  </a:lnTo>
                  <a:lnTo>
                    <a:pt x="10231" y="3035"/>
                  </a:lnTo>
                  <a:lnTo>
                    <a:pt x="10233" y="3033"/>
                  </a:lnTo>
                  <a:lnTo>
                    <a:pt x="10236" y="3032"/>
                  </a:lnTo>
                  <a:lnTo>
                    <a:pt x="10240" y="3030"/>
                  </a:lnTo>
                  <a:lnTo>
                    <a:pt x="10241" y="3029"/>
                  </a:lnTo>
                  <a:lnTo>
                    <a:pt x="10243" y="3028"/>
                  </a:lnTo>
                  <a:lnTo>
                    <a:pt x="10244" y="3027"/>
                  </a:lnTo>
                  <a:lnTo>
                    <a:pt x="10246" y="3026"/>
                  </a:lnTo>
                  <a:lnTo>
                    <a:pt x="10250" y="3024"/>
                  </a:lnTo>
                  <a:lnTo>
                    <a:pt x="10253" y="3021"/>
                  </a:lnTo>
                  <a:lnTo>
                    <a:pt x="10255" y="3020"/>
                  </a:lnTo>
                  <a:lnTo>
                    <a:pt x="10256" y="3018"/>
                  </a:lnTo>
                  <a:lnTo>
                    <a:pt x="10259" y="3016"/>
                  </a:lnTo>
                  <a:lnTo>
                    <a:pt x="10262" y="3013"/>
                  </a:lnTo>
                  <a:lnTo>
                    <a:pt x="10263" y="3012"/>
                  </a:lnTo>
                  <a:lnTo>
                    <a:pt x="10264" y="3011"/>
                  </a:lnTo>
                  <a:lnTo>
                    <a:pt x="10267" y="3007"/>
                  </a:lnTo>
                  <a:lnTo>
                    <a:pt x="10269" y="3002"/>
                  </a:lnTo>
                  <a:lnTo>
                    <a:pt x="10354" y="2843"/>
                  </a:lnTo>
                  <a:lnTo>
                    <a:pt x="10438" y="2683"/>
                  </a:lnTo>
                  <a:lnTo>
                    <a:pt x="10522" y="2523"/>
                  </a:lnTo>
                  <a:lnTo>
                    <a:pt x="10607" y="2364"/>
                  </a:lnTo>
                  <a:lnTo>
                    <a:pt x="10691" y="2204"/>
                  </a:lnTo>
                  <a:lnTo>
                    <a:pt x="10776" y="2044"/>
                  </a:lnTo>
                  <a:lnTo>
                    <a:pt x="10859" y="1885"/>
                  </a:lnTo>
                  <a:lnTo>
                    <a:pt x="10944" y="1725"/>
                  </a:lnTo>
                  <a:lnTo>
                    <a:pt x="11028" y="1565"/>
                  </a:lnTo>
                  <a:lnTo>
                    <a:pt x="11113" y="1406"/>
                  </a:lnTo>
                  <a:lnTo>
                    <a:pt x="11196" y="1246"/>
                  </a:lnTo>
                  <a:lnTo>
                    <a:pt x="11281" y="1086"/>
                  </a:lnTo>
                  <a:lnTo>
                    <a:pt x="11365" y="927"/>
                  </a:lnTo>
                  <a:lnTo>
                    <a:pt x="11450" y="767"/>
                  </a:lnTo>
                  <a:lnTo>
                    <a:pt x="11534" y="607"/>
                  </a:lnTo>
                  <a:lnTo>
                    <a:pt x="11618" y="448"/>
                  </a:lnTo>
                  <a:lnTo>
                    <a:pt x="11620" y="443"/>
                  </a:lnTo>
                  <a:lnTo>
                    <a:pt x="11622" y="438"/>
                  </a:lnTo>
                  <a:lnTo>
                    <a:pt x="11623" y="432"/>
                  </a:lnTo>
                  <a:lnTo>
                    <a:pt x="11622" y="425"/>
                  </a:ln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4" name="Freeform 12">
              <a:extLst>
                <a:ext uri="{FF2B5EF4-FFF2-40B4-BE49-F238E27FC236}">
                  <a16:creationId xmlns:a16="http://schemas.microsoft.com/office/drawing/2014/main" id="{5E125294-3000-034C-AD78-FA34755265F3}"/>
                </a:ext>
              </a:extLst>
            </p:cNvPr>
            <p:cNvSpPr>
              <a:spLocks/>
            </p:cNvSpPr>
            <p:nvPr/>
          </p:nvSpPr>
          <p:spPr bwMode="auto">
            <a:xfrm>
              <a:off x="4559300" y="2754790"/>
              <a:ext cx="3073400" cy="228600"/>
            </a:xfrm>
            <a:custGeom>
              <a:avLst/>
              <a:gdLst>
                <a:gd name="T0" fmla="*/ 11582 w 11622"/>
                <a:gd name="T1" fmla="*/ 482 h 862"/>
                <a:gd name="T2" fmla="*/ 11414 w 11622"/>
                <a:gd name="T3" fmla="*/ 546 h 862"/>
                <a:gd name="T4" fmla="*/ 11125 w 11622"/>
                <a:gd name="T5" fmla="*/ 605 h 862"/>
                <a:gd name="T6" fmla="*/ 10728 w 11622"/>
                <a:gd name="T7" fmla="*/ 661 h 862"/>
                <a:gd name="T8" fmla="*/ 10230 w 11622"/>
                <a:gd name="T9" fmla="*/ 710 h 862"/>
                <a:gd name="T10" fmla="*/ 9643 w 11622"/>
                <a:gd name="T11" fmla="*/ 755 h 862"/>
                <a:gd name="T12" fmla="*/ 8976 w 11622"/>
                <a:gd name="T13" fmla="*/ 792 h 862"/>
                <a:gd name="T14" fmla="*/ 8239 w 11622"/>
                <a:gd name="T15" fmla="*/ 823 h 862"/>
                <a:gd name="T16" fmla="*/ 7442 w 11622"/>
                <a:gd name="T17" fmla="*/ 844 h 862"/>
                <a:gd name="T18" fmla="*/ 6596 w 11622"/>
                <a:gd name="T19" fmla="*/ 858 h 862"/>
                <a:gd name="T20" fmla="*/ 5709 w 11622"/>
                <a:gd name="T21" fmla="*/ 862 h 862"/>
                <a:gd name="T22" fmla="*/ 4826 w 11622"/>
                <a:gd name="T23" fmla="*/ 856 h 862"/>
                <a:gd name="T24" fmla="*/ 3986 w 11622"/>
                <a:gd name="T25" fmla="*/ 840 h 862"/>
                <a:gd name="T26" fmla="*/ 3201 w 11622"/>
                <a:gd name="T27" fmla="*/ 816 h 862"/>
                <a:gd name="T28" fmla="*/ 2478 w 11622"/>
                <a:gd name="T29" fmla="*/ 784 h 862"/>
                <a:gd name="T30" fmla="*/ 1829 w 11622"/>
                <a:gd name="T31" fmla="*/ 744 h 862"/>
                <a:gd name="T32" fmla="*/ 1263 w 11622"/>
                <a:gd name="T33" fmla="*/ 699 h 862"/>
                <a:gd name="T34" fmla="*/ 789 w 11622"/>
                <a:gd name="T35" fmla="*/ 648 h 862"/>
                <a:gd name="T36" fmla="*/ 418 w 11622"/>
                <a:gd name="T37" fmla="*/ 591 h 862"/>
                <a:gd name="T38" fmla="*/ 158 w 11622"/>
                <a:gd name="T39" fmla="*/ 531 h 862"/>
                <a:gd name="T40" fmla="*/ 20 w 11622"/>
                <a:gd name="T41" fmla="*/ 467 h 862"/>
                <a:gd name="T42" fmla="*/ 14 w 11622"/>
                <a:gd name="T43" fmla="*/ 401 h 862"/>
                <a:gd name="T44" fmla="*/ 139 w 11622"/>
                <a:gd name="T45" fmla="*/ 337 h 862"/>
                <a:gd name="T46" fmla="*/ 388 w 11622"/>
                <a:gd name="T47" fmla="*/ 276 h 862"/>
                <a:gd name="T48" fmla="*/ 751 w 11622"/>
                <a:gd name="T49" fmla="*/ 219 h 862"/>
                <a:gd name="T50" fmla="*/ 1215 w 11622"/>
                <a:gd name="T51" fmla="*/ 167 h 862"/>
                <a:gd name="T52" fmla="*/ 1774 w 11622"/>
                <a:gd name="T53" fmla="*/ 121 h 862"/>
                <a:gd name="T54" fmla="*/ 2416 w 11622"/>
                <a:gd name="T55" fmla="*/ 81 h 862"/>
                <a:gd name="T56" fmla="*/ 3131 w 11622"/>
                <a:gd name="T57" fmla="*/ 48 h 862"/>
                <a:gd name="T58" fmla="*/ 3909 w 11622"/>
                <a:gd name="T59" fmla="*/ 23 h 862"/>
                <a:gd name="T60" fmla="*/ 4740 w 11622"/>
                <a:gd name="T61" fmla="*/ 7 h 862"/>
                <a:gd name="T62" fmla="*/ 5614 w 11622"/>
                <a:gd name="T63" fmla="*/ 0 h 862"/>
                <a:gd name="T64" fmla="*/ 6506 w 11622"/>
                <a:gd name="T65" fmla="*/ 3 h 862"/>
                <a:gd name="T66" fmla="*/ 7362 w 11622"/>
                <a:gd name="T67" fmla="*/ 15 h 862"/>
                <a:gd name="T68" fmla="*/ 8166 w 11622"/>
                <a:gd name="T69" fmla="*/ 37 h 862"/>
                <a:gd name="T70" fmla="*/ 8911 w 11622"/>
                <a:gd name="T71" fmla="*/ 67 h 862"/>
                <a:gd name="T72" fmla="*/ 9585 w 11622"/>
                <a:gd name="T73" fmla="*/ 103 h 862"/>
                <a:gd name="T74" fmla="*/ 10180 w 11622"/>
                <a:gd name="T75" fmla="*/ 147 h 862"/>
                <a:gd name="T76" fmla="*/ 10686 w 11622"/>
                <a:gd name="T77" fmla="*/ 196 h 862"/>
                <a:gd name="T78" fmla="*/ 11092 w 11622"/>
                <a:gd name="T79" fmla="*/ 251 h 862"/>
                <a:gd name="T80" fmla="*/ 11391 w 11622"/>
                <a:gd name="T81" fmla="*/ 310 h 862"/>
                <a:gd name="T82" fmla="*/ 11570 w 11622"/>
                <a:gd name="T83" fmla="*/ 373 h 862"/>
                <a:gd name="T84" fmla="*/ 11622 w 11622"/>
                <a:gd name="T85" fmla="*/ 438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622" h="862">
                  <a:moveTo>
                    <a:pt x="11622" y="438"/>
                  </a:moveTo>
                  <a:lnTo>
                    <a:pt x="11608" y="460"/>
                  </a:lnTo>
                  <a:lnTo>
                    <a:pt x="11582" y="482"/>
                  </a:lnTo>
                  <a:lnTo>
                    <a:pt x="11539" y="503"/>
                  </a:lnTo>
                  <a:lnTo>
                    <a:pt x="11483" y="525"/>
                  </a:lnTo>
                  <a:lnTo>
                    <a:pt x="11414" y="546"/>
                  </a:lnTo>
                  <a:lnTo>
                    <a:pt x="11330" y="566"/>
                  </a:lnTo>
                  <a:lnTo>
                    <a:pt x="11234" y="586"/>
                  </a:lnTo>
                  <a:lnTo>
                    <a:pt x="11125" y="605"/>
                  </a:lnTo>
                  <a:lnTo>
                    <a:pt x="11004" y="624"/>
                  </a:lnTo>
                  <a:lnTo>
                    <a:pt x="10871" y="642"/>
                  </a:lnTo>
                  <a:lnTo>
                    <a:pt x="10728" y="661"/>
                  </a:lnTo>
                  <a:lnTo>
                    <a:pt x="10572" y="677"/>
                  </a:lnTo>
                  <a:lnTo>
                    <a:pt x="10407" y="694"/>
                  </a:lnTo>
                  <a:lnTo>
                    <a:pt x="10230" y="710"/>
                  </a:lnTo>
                  <a:lnTo>
                    <a:pt x="10044" y="726"/>
                  </a:lnTo>
                  <a:lnTo>
                    <a:pt x="9848" y="740"/>
                  </a:lnTo>
                  <a:lnTo>
                    <a:pt x="9643" y="755"/>
                  </a:lnTo>
                  <a:lnTo>
                    <a:pt x="9428" y="768"/>
                  </a:lnTo>
                  <a:lnTo>
                    <a:pt x="9206" y="781"/>
                  </a:lnTo>
                  <a:lnTo>
                    <a:pt x="8976" y="792"/>
                  </a:lnTo>
                  <a:lnTo>
                    <a:pt x="8737" y="803"/>
                  </a:lnTo>
                  <a:lnTo>
                    <a:pt x="8491" y="813"/>
                  </a:lnTo>
                  <a:lnTo>
                    <a:pt x="8239" y="823"/>
                  </a:lnTo>
                  <a:lnTo>
                    <a:pt x="7979" y="831"/>
                  </a:lnTo>
                  <a:lnTo>
                    <a:pt x="7713" y="838"/>
                  </a:lnTo>
                  <a:lnTo>
                    <a:pt x="7442" y="844"/>
                  </a:lnTo>
                  <a:lnTo>
                    <a:pt x="7165" y="850"/>
                  </a:lnTo>
                  <a:lnTo>
                    <a:pt x="6882" y="855"/>
                  </a:lnTo>
                  <a:lnTo>
                    <a:pt x="6596" y="858"/>
                  </a:lnTo>
                  <a:lnTo>
                    <a:pt x="6304" y="860"/>
                  </a:lnTo>
                  <a:lnTo>
                    <a:pt x="6008" y="861"/>
                  </a:lnTo>
                  <a:lnTo>
                    <a:pt x="5709" y="862"/>
                  </a:lnTo>
                  <a:lnTo>
                    <a:pt x="5411" y="861"/>
                  </a:lnTo>
                  <a:lnTo>
                    <a:pt x="5116" y="859"/>
                  </a:lnTo>
                  <a:lnTo>
                    <a:pt x="4826" y="856"/>
                  </a:lnTo>
                  <a:lnTo>
                    <a:pt x="4541" y="852"/>
                  </a:lnTo>
                  <a:lnTo>
                    <a:pt x="4260" y="846"/>
                  </a:lnTo>
                  <a:lnTo>
                    <a:pt x="3986" y="840"/>
                  </a:lnTo>
                  <a:lnTo>
                    <a:pt x="3718" y="833"/>
                  </a:lnTo>
                  <a:lnTo>
                    <a:pt x="3456" y="825"/>
                  </a:lnTo>
                  <a:lnTo>
                    <a:pt x="3201" y="816"/>
                  </a:lnTo>
                  <a:lnTo>
                    <a:pt x="2952" y="806"/>
                  </a:lnTo>
                  <a:lnTo>
                    <a:pt x="2711" y="795"/>
                  </a:lnTo>
                  <a:lnTo>
                    <a:pt x="2478" y="784"/>
                  </a:lnTo>
                  <a:lnTo>
                    <a:pt x="2253" y="771"/>
                  </a:lnTo>
                  <a:lnTo>
                    <a:pt x="2037" y="758"/>
                  </a:lnTo>
                  <a:lnTo>
                    <a:pt x="1829" y="744"/>
                  </a:lnTo>
                  <a:lnTo>
                    <a:pt x="1631" y="730"/>
                  </a:lnTo>
                  <a:lnTo>
                    <a:pt x="1442" y="715"/>
                  </a:lnTo>
                  <a:lnTo>
                    <a:pt x="1263" y="699"/>
                  </a:lnTo>
                  <a:lnTo>
                    <a:pt x="1094" y="683"/>
                  </a:lnTo>
                  <a:lnTo>
                    <a:pt x="936" y="665"/>
                  </a:lnTo>
                  <a:lnTo>
                    <a:pt x="789" y="648"/>
                  </a:lnTo>
                  <a:lnTo>
                    <a:pt x="654" y="629"/>
                  </a:lnTo>
                  <a:lnTo>
                    <a:pt x="529" y="611"/>
                  </a:lnTo>
                  <a:lnTo>
                    <a:pt x="418" y="591"/>
                  </a:lnTo>
                  <a:lnTo>
                    <a:pt x="319" y="571"/>
                  </a:lnTo>
                  <a:lnTo>
                    <a:pt x="231" y="552"/>
                  </a:lnTo>
                  <a:lnTo>
                    <a:pt x="158" y="531"/>
                  </a:lnTo>
                  <a:lnTo>
                    <a:pt x="98" y="511"/>
                  </a:lnTo>
                  <a:lnTo>
                    <a:pt x="52" y="489"/>
                  </a:lnTo>
                  <a:lnTo>
                    <a:pt x="20" y="467"/>
                  </a:lnTo>
                  <a:lnTo>
                    <a:pt x="3" y="446"/>
                  </a:lnTo>
                  <a:lnTo>
                    <a:pt x="0" y="423"/>
                  </a:lnTo>
                  <a:lnTo>
                    <a:pt x="14" y="401"/>
                  </a:lnTo>
                  <a:lnTo>
                    <a:pt x="40" y="379"/>
                  </a:lnTo>
                  <a:lnTo>
                    <a:pt x="83" y="358"/>
                  </a:lnTo>
                  <a:lnTo>
                    <a:pt x="139" y="337"/>
                  </a:lnTo>
                  <a:lnTo>
                    <a:pt x="208" y="316"/>
                  </a:lnTo>
                  <a:lnTo>
                    <a:pt x="292" y="295"/>
                  </a:lnTo>
                  <a:lnTo>
                    <a:pt x="388" y="276"/>
                  </a:lnTo>
                  <a:lnTo>
                    <a:pt x="497" y="256"/>
                  </a:lnTo>
                  <a:lnTo>
                    <a:pt x="618" y="238"/>
                  </a:lnTo>
                  <a:lnTo>
                    <a:pt x="751" y="219"/>
                  </a:lnTo>
                  <a:lnTo>
                    <a:pt x="894" y="201"/>
                  </a:lnTo>
                  <a:lnTo>
                    <a:pt x="1050" y="184"/>
                  </a:lnTo>
                  <a:lnTo>
                    <a:pt x="1215" y="167"/>
                  </a:lnTo>
                  <a:lnTo>
                    <a:pt x="1392" y="151"/>
                  </a:lnTo>
                  <a:lnTo>
                    <a:pt x="1578" y="136"/>
                  </a:lnTo>
                  <a:lnTo>
                    <a:pt x="1774" y="121"/>
                  </a:lnTo>
                  <a:lnTo>
                    <a:pt x="1979" y="107"/>
                  </a:lnTo>
                  <a:lnTo>
                    <a:pt x="2194" y="93"/>
                  </a:lnTo>
                  <a:lnTo>
                    <a:pt x="2416" y="81"/>
                  </a:lnTo>
                  <a:lnTo>
                    <a:pt x="2646" y="70"/>
                  </a:lnTo>
                  <a:lnTo>
                    <a:pt x="2885" y="58"/>
                  </a:lnTo>
                  <a:lnTo>
                    <a:pt x="3131" y="48"/>
                  </a:lnTo>
                  <a:lnTo>
                    <a:pt x="3383" y="39"/>
                  </a:lnTo>
                  <a:lnTo>
                    <a:pt x="3643" y="31"/>
                  </a:lnTo>
                  <a:lnTo>
                    <a:pt x="3909" y="23"/>
                  </a:lnTo>
                  <a:lnTo>
                    <a:pt x="4180" y="17"/>
                  </a:lnTo>
                  <a:lnTo>
                    <a:pt x="4457" y="12"/>
                  </a:lnTo>
                  <a:lnTo>
                    <a:pt x="4740" y="7"/>
                  </a:lnTo>
                  <a:lnTo>
                    <a:pt x="5026" y="4"/>
                  </a:lnTo>
                  <a:lnTo>
                    <a:pt x="5318" y="2"/>
                  </a:lnTo>
                  <a:lnTo>
                    <a:pt x="5614" y="0"/>
                  </a:lnTo>
                  <a:lnTo>
                    <a:pt x="5913" y="0"/>
                  </a:lnTo>
                  <a:lnTo>
                    <a:pt x="6211" y="1"/>
                  </a:lnTo>
                  <a:lnTo>
                    <a:pt x="6506" y="3"/>
                  </a:lnTo>
                  <a:lnTo>
                    <a:pt x="6796" y="6"/>
                  </a:lnTo>
                  <a:lnTo>
                    <a:pt x="7081" y="10"/>
                  </a:lnTo>
                  <a:lnTo>
                    <a:pt x="7362" y="15"/>
                  </a:lnTo>
                  <a:lnTo>
                    <a:pt x="7636" y="21"/>
                  </a:lnTo>
                  <a:lnTo>
                    <a:pt x="7904" y="29"/>
                  </a:lnTo>
                  <a:lnTo>
                    <a:pt x="8166" y="37"/>
                  </a:lnTo>
                  <a:lnTo>
                    <a:pt x="8421" y="46"/>
                  </a:lnTo>
                  <a:lnTo>
                    <a:pt x="8670" y="55"/>
                  </a:lnTo>
                  <a:lnTo>
                    <a:pt x="8911" y="67"/>
                  </a:lnTo>
                  <a:lnTo>
                    <a:pt x="9144" y="78"/>
                  </a:lnTo>
                  <a:lnTo>
                    <a:pt x="9369" y="90"/>
                  </a:lnTo>
                  <a:lnTo>
                    <a:pt x="9585" y="103"/>
                  </a:lnTo>
                  <a:lnTo>
                    <a:pt x="9793" y="117"/>
                  </a:lnTo>
                  <a:lnTo>
                    <a:pt x="9991" y="132"/>
                  </a:lnTo>
                  <a:lnTo>
                    <a:pt x="10180" y="147"/>
                  </a:lnTo>
                  <a:lnTo>
                    <a:pt x="10359" y="162"/>
                  </a:lnTo>
                  <a:lnTo>
                    <a:pt x="10528" y="179"/>
                  </a:lnTo>
                  <a:lnTo>
                    <a:pt x="10686" y="196"/>
                  </a:lnTo>
                  <a:lnTo>
                    <a:pt x="10833" y="214"/>
                  </a:lnTo>
                  <a:lnTo>
                    <a:pt x="10968" y="231"/>
                  </a:lnTo>
                  <a:lnTo>
                    <a:pt x="11092" y="251"/>
                  </a:lnTo>
                  <a:lnTo>
                    <a:pt x="11204" y="270"/>
                  </a:lnTo>
                  <a:lnTo>
                    <a:pt x="11303" y="289"/>
                  </a:lnTo>
                  <a:lnTo>
                    <a:pt x="11391" y="310"/>
                  </a:lnTo>
                  <a:lnTo>
                    <a:pt x="11464" y="330"/>
                  </a:lnTo>
                  <a:lnTo>
                    <a:pt x="11524" y="351"/>
                  </a:lnTo>
                  <a:lnTo>
                    <a:pt x="11570" y="373"/>
                  </a:lnTo>
                  <a:lnTo>
                    <a:pt x="11602" y="394"/>
                  </a:lnTo>
                  <a:lnTo>
                    <a:pt x="11619" y="416"/>
                  </a:lnTo>
                  <a:lnTo>
                    <a:pt x="11622" y="438"/>
                  </a:lnTo>
                  <a:close/>
                </a:path>
              </a:pathLst>
            </a:custGeom>
            <a:solidFill>
              <a:srgbClr val="4F5858"/>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5" name="Freeform 13">
              <a:extLst>
                <a:ext uri="{FF2B5EF4-FFF2-40B4-BE49-F238E27FC236}">
                  <a16:creationId xmlns:a16="http://schemas.microsoft.com/office/drawing/2014/main" id="{AA620295-B538-014B-99EE-6E7DDF85D7ED}"/>
                </a:ext>
              </a:extLst>
            </p:cNvPr>
            <p:cNvSpPr>
              <a:spLocks/>
            </p:cNvSpPr>
            <p:nvPr/>
          </p:nvSpPr>
          <p:spPr bwMode="auto">
            <a:xfrm>
              <a:off x="5356225" y="4666822"/>
              <a:ext cx="1479550" cy="760413"/>
            </a:xfrm>
            <a:custGeom>
              <a:avLst/>
              <a:gdLst>
                <a:gd name="T0" fmla="*/ 5563 w 5592"/>
                <a:gd name="T1" fmla="*/ 177 h 2874"/>
                <a:gd name="T2" fmla="*/ 5491 w 5592"/>
                <a:gd name="T3" fmla="*/ 152 h 2874"/>
                <a:gd name="T4" fmla="*/ 5380 w 5592"/>
                <a:gd name="T5" fmla="*/ 128 h 2874"/>
                <a:gd name="T6" fmla="*/ 5270 w 5592"/>
                <a:gd name="T7" fmla="*/ 111 h 2874"/>
                <a:gd name="T8" fmla="*/ 5111 w 5592"/>
                <a:gd name="T9" fmla="*/ 90 h 2874"/>
                <a:gd name="T10" fmla="*/ 4958 w 5592"/>
                <a:gd name="T11" fmla="*/ 76 h 2874"/>
                <a:gd name="T12" fmla="*/ 4827 w 5592"/>
                <a:gd name="T13" fmla="*/ 65 h 2874"/>
                <a:gd name="T14" fmla="*/ 4621 w 5592"/>
                <a:gd name="T15" fmla="*/ 50 h 2874"/>
                <a:gd name="T16" fmla="*/ 4400 w 5592"/>
                <a:gd name="T17" fmla="*/ 37 h 2874"/>
                <a:gd name="T18" fmla="*/ 4182 w 5592"/>
                <a:gd name="T19" fmla="*/ 27 h 2874"/>
                <a:gd name="T20" fmla="*/ 3969 w 5592"/>
                <a:gd name="T21" fmla="*/ 19 h 2874"/>
                <a:gd name="T22" fmla="*/ 3757 w 5592"/>
                <a:gd name="T23" fmla="*/ 12 h 2874"/>
                <a:gd name="T24" fmla="*/ 3560 w 5592"/>
                <a:gd name="T25" fmla="*/ 8 h 2874"/>
                <a:gd name="T26" fmla="*/ 3419 w 5592"/>
                <a:gd name="T27" fmla="*/ 5 h 2874"/>
                <a:gd name="T28" fmla="*/ 3267 w 5592"/>
                <a:gd name="T29" fmla="*/ 3 h 2874"/>
                <a:gd name="T30" fmla="*/ 3132 w 5592"/>
                <a:gd name="T31" fmla="*/ 2 h 2874"/>
                <a:gd name="T32" fmla="*/ 2990 w 5592"/>
                <a:gd name="T33" fmla="*/ 1 h 2874"/>
                <a:gd name="T34" fmla="*/ 2857 w 5592"/>
                <a:gd name="T35" fmla="*/ 0 h 2874"/>
                <a:gd name="T36" fmla="*/ 2717 w 5592"/>
                <a:gd name="T37" fmla="*/ 0 h 2874"/>
                <a:gd name="T38" fmla="*/ 2585 w 5592"/>
                <a:gd name="T39" fmla="*/ 1 h 2874"/>
                <a:gd name="T40" fmla="*/ 2432 w 5592"/>
                <a:gd name="T41" fmla="*/ 2 h 2874"/>
                <a:gd name="T42" fmla="*/ 2281 w 5592"/>
                <a:gd name="T43" fmla="*/ 3 h 2874"/>
                <a:gd name="T44" fmla="*/ 2143 w 5592"/>
                <a:gd name="T45" fmla="*/ 6 h 2874"/>
                <a:gd name="T46" fmla="*/ 1875 w 5592"/>
                <a:gd name="T47" fmla="*/ 11 h 2874"/>
                <a:gd name="T48" fmla="*/ 1742 w 5592"/>
                <a:gd name="T49" fmla="*/ 15 h 2874"/>
                <a:gd name="T50" fmla="*/ 1620 w 5592"/>
                <a:gd name="T51" fmla="*/ 19 h 2874"/>
                <a:gd name="T52" fmla="*/ 1464 w 5592"/>
                <a:gd name="T53" fmla="*/ 25 h 2874"/>
                <a:gd name="T54" fmla="*/ 1236 w 5592"/>
                <a:gd name="T55" fmla="*/ 35 h 2874"/>
                <a:gd name="T56" fmla="*/ 1081 w 5592"/>
                <a:gd name="T57" fmla="*/ 43 h 2874"/>
                <a:gd name="T58" fmla="*/ 884 w 5592"/>
                <a:gd name="T59" fmla="*/ 55 h 2874"/>
                <a:gd name="T60" fmla="*/ 704 w 5592"/>
                <a:gd name="T61" fmla="*/ 70 h 2874"/>
                <a:gd name="T62" fmla="*/ 542 w 5592"/>
                <a:gd name="T63" fmla="*/ 84 h 2874"/>
                <a:gd name="T64" fmla="*/ 314 w 5592"/>
                <a:gd name="T65" fmla="*/ 112 h 2874"/>
                <a:gd name="T66" fmla="*/ 208 w 5592"/>
                <a:gd name="T67" fmla="*/ 129 h 2874"/>
                <a:gd name="T68" fmla="*/ 123 w 5592"/>
                <a:gd name="T69" fmla="*/ 146 h 2874"/>
                <a:gd name="T70" fmla="*/ 53 w 5592"/>
                <a:gd name="T71" fmla="*/ 167 h 2874"/>
                <a:gd name="T72" fmla="*/ 5 w 5592"/>
                <a:gd name="T73" fmla="*/ 196 h 2874"/>
                <a:gd name="T74" fmla="*/ 1356 w 5592"/>
                <a:gd name="T75" fmla="*/ 2776 h 2874"/>
                <a:gd name="T76" fmla="*/ 1378 w 5592"/>
                <a:gd name="T77" fmla="*/ 2787 h 2874"/>
                <a:gd name="T78" fmla="*/ 1424 w 5592"/>
                <a:gd name="T79" fmla="*/ 2800 h 2874"/>
                <a:gd name="T80" fmla="*/ 1503 w 5592"/>
                <a:gd name="T81" fmla="*/ 2814 h 2874"/>
                <a:gd name="T82" fmla="*/ 1639 w 5592"/>
                <a:gd name="T83" fmla="*/ 2831 h 2874"/>
                <a:gd name="T84" fmla="*/ 1721 w 5592"/>
                <a:gd name="T85" fmla="*/ 2838 h 2874"/>
                <a:gd name="T86" fmla="*/ 1964 w 5592"/>
                <a:gd name="T87" fmla="*/ 2854 h 2874"/>
                <a:gd name="T88" fmla="*/ 2120 w 5592"/>
                <a:gd name="T89" fmla="*/ 2861 h 2874"/>
                <a:gd name="T90" fmla="*/ 2310 w 5592"/>
                <a:gd name="T91" fmla="*/ 2867 h 2874"/>
                <a:gd name="T92" fmla="*/ 2478 w 5592"/>
                <a:gd name="T93" fmla="*/ 2871 h 2874"/>
                <a:gd name="T94" fmla="*/ 2707 w 5592"/>
                <a:gd name="T95" fmla="*/ 2873 h 2874"/>
                <a:gd name="T96" fmla="*/ 2934 w 5592"/>
                <a:gd name="T97" fmla="*/ 2873 h 2874"/>
                <a:gd name="T98" fmla="*/ 3211 w 5592"/>
                <a:gd name="T99" fmla="*/ 2869 h 2874"/>
                <a:gd name="T100" fmla="*/ 3370 w 5592"/>
                <a:gd name="T101" fmla="*/ 2865 h 2874"/>
                <a:gd name="T102" fmla="*/ 3505 w 5592"/>
                <a:gd name="T103" fmla="*/ 2859 h 2874"/>
                <a:gd name="T104" fmla="*/ 3595 w 5592"/>
                <a:gd name="T105" fmla="*/ 2855 h 2874"/>
                <a:gd name="T106" fmla="*/ 3726 w 5592"/>
                <a:gd name="T107" fmla="*/ 2848 h 2874"/>
                <a:gd name="T108" fmla="*/ 3818 w 5592"/>
                <a:gd name="T109" fmla="*/ 2842 h 2874"/>
                <a:gd name="T110" fmla="*/ 3945 w 5592"/>
                <a:gd name="T111" fmla="*/ 2832 h 2874"/>
                <a:gd name="T112" fmla="*/ 4066 w 5592"/>
                <a:gd name="T113" fmla="*/ 2817 h 2874"/>
                <a:gd name="T114" fmla="*/ 4126 w 5592"/>
                <a:gd name="T115" fmla="*/ 2808 h 2874"/>
                <a:gd name="T116" fmla="*/ 4173 w 5592"/>
                <a:gd name="T117" fmla="*/ 2799 h 2874"/>
                <a:gd name="T118" fmla="*/ 4208 w 5592"/>
                <a:gd name="T119" fmla="*/ 2789 h 2874"/>
                <a:gd name="T120" fmla="*/ 4231 w 5592"/>
                <a:gd name="T121" fmla="*/ 2779 h 2874"/>
                <a:gd name="T122" fmla="*/ 5592 w 5592"/>
                <a:gd name="T123" fmla="*/ 208 h 2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92" h="2874">
                  <a:moveTo>
                    <a:pt x="5591" y="203"/>
                  </a:moveTo>
                  <a:lnTo>
                    <a:pt x="5590" y="201"/>
                  </a:lnTo>
                  <a:lnTo>
                    <a:pt x="5589" y="199"/>
                  </a:lnTo>
                  <a:lnTo>
                    <a:pt x="5589" y="198"/>
                  </a:lnTo>
                  <a:lnTo>
                    <a:pt x="5588" y="197"/>
                  </a:lnTo>
                  <a:lnTo>
                    <a:pt x="5586" y="195"/>
                  </a:lnTo>
                  <a:lnTo>
                    <a:pt x="5584" y="192"/>
                  </a:lnTo>
                  <a:lnTo>
                    <a:pt x="5584" y="191"/>
                  </a:lnTo>
                  <a:lnTo>
                    <a:pt x="5583" y="190"/>
                  </a:lnTo>
                  <a:lnTo>
                    <a:pt x="5578" y="187"/>
                  </a:lnTo>
                  <a:lnTo>
                    <a:pt x="5574" y="184"/>
                  </a:lnTo>
                  <a:lnTo>
                    <a:pt x="5574" y="184"/>
                  </a:lnTo>
                  <a:lnTo>
                    <a:pt x="5573" y="183"/>
                  </a:lnTo>
                  <a:lnTo>
                    <a:pt x="5569" y="181"/>
                  </a:lnTo>
                  <a:lnTo>
                    <a:pt x="5565" y="178"/>
                  </a:lnTo>
                  <a:lnTo>
                    <a:pt x="5563" y="177"/>
                  </a:lnTo>
                  <a:lnTo>
                    <a:pt x="5561" y="176"/>
                  </a:lnTo>
                  <a:lnTo>
                    <a:pt x="5557" y="174"/>
                  </a:lnTo>
                  <a:lnTo>
                    <a:pt x="5553" y="173"/>
                  </a:lnTo>
                  <a:lnTo>
                    <a:pt x="5550" y="171"/>
                  </a:lnTo>
                  <a:lnTo>
                    <a:pt x="5548" y="170"/>
                  </a:lnTo>
                  <a:lnTo>
                    <a:pt x="5542" y="168"/>
                  </a:lnTo>
                  <a:lnTo>
                    <a:pt x="5537" y="167"/>
                  </a:lnTo>
                  <a:lnTo>
                    <a:pt x="5534" y="166"/>
                  </a:lnTo>
                  <a:lnTo>
                    <a:pt x="5532" y="165"/>
                  </a:lnTo>
                  <a:lnTo>
                    <a:pt x="5524" y="162"/>
                  </a:lnTo>
                  <a:lnTo>
                    <a:pt x="5515" y="158"/>
                  </a:lnTo>
                  <a:lnTo>
                    <a:pt x="5513" y="158"/>
                  </a:lnTo>
                  <a:lnTo>
                    <a:pt x="5510" y="157"/>
                  </a:lnTo>
                  <a:lnTo>
                    <a:pt x="5503" y="155"/>
                  </a:lnTo>
                  <a:lnTo>
                    <a:pt x="5495" y="153"/>
                  </a:lnTo>
                  <a:lnTo>
                    <a:pt x="5491" y="152"/>
                  </a:lnTo>
                  <a:lnTo>
                    <a:pt x="5487" y="151"/>
                  </a:lnTo>
                  <a:lnTo>
                    <a:pt x="5481" y="149"/>
                  </a:lnTo>
                  <a:lnTo>
                    <a:pt x="5473" y="147"/>
                  </a:lnTo>
                  <a:lnTo>
                    <a:pt x="5469" y="146"/>
                  </a:lnTo>
                  <a:lnTo>
                    <a:pt x="5464" y="145"/>
                  </a:lnTo>
                  <a:lnTo>
                    <a:pt x="5457" y="143"/>
                  </a:lnTo>
                  <a:lnTo>
                    <a:pt x="5449" y="142"/>
                  </a:lnTo>
                  <a:lnTo>
                    <a:pt x="5443" y="141"/>
                  </a:lnTo>
                  <a:lnTo>
                    <a:pt x="5439" y="140"/>
                  </a:lnTo>
                  <a:lnTo>
                    <a:pt x="5427" y="137"/>
                  </a:lnTo>
                  <a:lnTo>
                    <a:pt x="5415" y="135"/>
                  </a:lnTo>
                  <a:lnTo>
                    <a:pt x="5409" y="134"/>
                  </a:lnTo>
                  <a:lnTo>
                    <a:pt x="5405" y="133"/>
                  </a:lnTo>
                  <a:lnTo>
                    <a:pt x="5395" y="131"/>
                  </a:lnTo>
                  <a:lnTo>
                    <a:pt x="5386" y="129"/>
                  </a:lnTo>
                  <a:lnTo>
                    <a:pt x="5380" y="128"/>
                  </a:lnTo>
                  <a:lnTo>
                    <a:pt x="5373" y="127"/>
                  </a:lnTo>
                  <a:lnTo>
                    <a:pt x="5364" y="126"/>
                  </a:lnTo>
                  <a:lnTo>
                    <a:pt x="5355" y="123"/>
                  </a:lnTo>
                  <a:lnTo>
                    <a:pt x="5349" y="122"/>
                  </a:lnTo>
                  <a:lnTo>
                    <a:pt x="5341" y="121"/>
                  </a:lnTo>
                  <a:lnTo>
                    <a:pt x="5331" y="119"/>
                  </a:lnTo>
                  <a:lnTo>
                    <a:pt x="5321" y="118"/>
                  </a:lnTo>
                  <a:lnTo>
                    <a:pt x="5315" y="117"/>
                  </a:lnTo>
                  <a:lnTo>
                    <a:pt x="5308" y="116"/>
                  </a:lnTo>
                  <a:lnTo>
                    <a:pt x="5300" y="115"/>
                  </a:lnTo>
                  <a:lnTo>
                    <a:pt x="5292" y="114"/>
                  </a:lnTo>
                  <a:lnTo>
                    <a:pt x="5284" y="112"/>
                  </a:lnTo>
                  <a:lnTo>
                    <a:pt x="5275" y="111"/>
                  </a:lnTo>
                  <a:lnTo>
                    <a:pt x="5274" y="111"/>
                  </a:lnTo>
                  <a:lnTo>
                    <a:pt x="5272" y="111"/>
                  </a:lnTo>
                  <a:lnTo>
                    <a:pt x="5270" y="111"/>
                  </a:lnTo>
                  <a:lnTo>
                    <a:pt x="5268" y="110"/>
                  </a:lnTo>
                  <a:lnTo>
                    <a:pt x="5253" y="108"/>
                  </a:lnTo>
                  <a:lnTo>
                    <a:pt x="5238" y="106"/>
                  </a:lnTo>
                  <a:lnTo>
                    <a:pt x="5223" y="104"/>
                  </a:lnTo>
                  <a:lnTo>
                    <a:pt x="5206" y="102"/>
                  </a:lnTo>
                  <a:lnTo>
                    <a:pt x="5203" y="102"/>
                  </a:lnTo>
                  <a:lnTo>
                    <a:pt x="5199" y="102"/>
                  </a:lnTo>
                  <a:lnTo>
                    <a:pt x="5184" y="100"/>
                  </a:lnTo>
                  <a:lnTo>
                    <a:pt x="5167" y="98"/>
                  </a:lnTo>
                  <a:lnTo>
                    <a:pt x="5151" y="96"/>
                  </a:lnTo>
                  <a:lnTo>
                    <a:pt x="5133" y="94"/>
                  </a:lnTo>
                  <a:lnTo>
                    <a:pt x="5132" y="94"/>
                  </a:lnTo>
                  <a:lnTo>
                    <a:pt x="5130" y="94"/>
                  </a:lnTo>
                  <a:lnTo>
                    <a:pt x="5126" y="93"/>
                  </a:lnTo>
                  <a:lnTo>
                    <a:pt x="5122" y="93"/>
                  </a:lnTo>
                  <a:lnTo>
                    <a:pt x="5111" y="90"/>
                  </a:lnTo>
                  <a:lnTo>
                    <a:pt x="5099" y="89"/>
                  </a:lnTo>
                  <a:lnTo>
                    <a:pt x="5087" y="88"/>
                  </a:lnTo>
                  <a:lnTo>
                    <a:pt x="5075" y="87"/>
                  </a:lnTo>
                  <a:lnTo>
                    <a:pt x="5070" y="86"/>
                  </a:lnTo>
                  <a:lnTo>
                    <a:pt x="5065" y="86"/>
                  </a:lnTo>
                  <a:lnTo>
                    <a:pt x="5053" y="84"/>
                  </a:lnTo>
                  <a:lnTo>
                    <a:pt x="5039" y="83"/>
                  </a:lnTo>
                  <a:lnTo>
                    <a:pt x="5026" y="82"/>
                  </a:lnTo>
                  <a:lnTo>
                    <a:pt x="5013" y="81"/>
                  </a:lnTo>
                  <a:lnTo>
                    <a:pt x="5007" y="80"/>
                  </a:lnTo>
                  <a:lnTo>
                    <a:pt x="5002" y="80"/>
                  </a:lnTo>
                  <a:lnTo>
                    <a:pt x="4997" y="79"/>
                  </a:lnTo>
                  <a:lnTo>
                    <a:pt x="4993" y="79"/>
                  </a:lnTo>
                  <a:lnTo>
                    <a:pt x="4982" y="78"/>
                  </a:lnTo>
                  <a:lnTo>
                    <a:pt x="4970" y="77"/>
                  </a:lnTo>
                  <a:lnTo>
                    <a:pt x="4958" y="76"/>
                  </a:lnTo>
                  <a:lnTo>
                    <a:pt x="4947" y="75"/>
                  </a:lnTo>
                  <a:lnTo>
                    <a:pt x="4945" y="75"/>
                  </a:lnTo>
                  <a:lnTo>
                    <a:pt x="4944" y="74"/>
                  </a:lnTo>
                  <a:lnTo>
                    <a:pt x="4930" y="73"/>
                  </a:lnTo>
                  <a:lnTo>
                    <a:pt x="4917" y="72"/>
                  </a:lnTo>
                  <a:lnTo>
                    <a:pt x="4902" y="71"/>
                  </a:lnTo>
                  <a:lnTo>
                    <a:pt x="4889" y="70"/>
                  </a:lnTo>
                  <a:lnTo>
                    <a:pt x="4886" y="70"/>
                  </a:lnTo>
                  <a:lnTo>
                    <a:pt x="4883" y="69"/>
                  </a:lnTo>
                  <a:lnTo>
                    <a:pt x="4877" y="69"/>
                  </a:lnTo>
                  <a:lnTo>
                    <a:pt x="4870" y="68"/>
                  </a:lnTo>
                  <a:lnTo>
                    <a:pt x="4862" y="68"/>
                  </a:lnTo>
                  <a:lnTo>
                    <a:pt x="4855" y="67"/>
                  </a:lnTo>
                  <a:lnTo>
                    <a:pt x="4847" y="67"/>
                  </a:lnTo>
                  <a:lnTo>
                    <a:pt x="4838" y="66"/>
                  </a:lnTo>
                  <a:lnTo>
                    <a:pt x="4827" y="65"/>
                  </a:lnTo>
                  <a:lnTo>
                    <a:pt x="4816" y="64"/>
                  </a:lnTo>
                  <a:lnTo>
                    <a:pt x="4800" y="63"/>
                  </a:lnTo>
                  <a:lnTo>
                    <a:pt x="4785" y="62"/>
                  </a:lnTo>
                  <a:lnTo>
                    <a:pt x="4776" y="61"/>
                  </a:lnTo>
                  <a:lnTo>
                    <a:pt x="4767" y="61"/>
                  </a:lnTo>
                  <a:lnTo>
                    <a:pt x="4765" y="60"/>
                  </a:lnTo>
                  <a:lnTo>
                    <a:pt x="4763" y="60"/>
                  </a:lnTo>
                  <a:lnTo>
                    <a:pt x="4737" y="59"/>
                  </a:lnTo>
                  <a:lnTo>
                    <a:pt x="4711" y="57"/>
                  </a:lnTo>
                  <a:lnTo>
                    <a:pt x="4684" y="54"/>
                  </a:lnTo>
                  <a:lnTo>
                    <a:pt x="4657" y="52"/>
                  </a:lnTo>
                  <a:lnTo>
                    <a:pt x="4655" y="52"/>
                  </a:lnTo>
                  <a:lnTo>
                    <a:pt x="4653" y="52"/>
                  </a:lnTo>
                  <a:lnTo>
                    <a:pt x="4648" y="52"/>
                  </a:lnTo>
                  <a:lnTo>
                    <a:pt x="4644" y="51"/>
                  </a:lnTo>
                  <a:lnTo>
                    <a:pt x="4621" y="50"/>
                  </a:lnTo>
                  <a:lnTo>
                    <a:pt x="4597" y="48"/>
                  </a:lnTo>
                  <a:lnTo>
                    <a:pt x="4574" y="47"/>
                  </a:lnTo>
                  <a:lnTo>
                    <a:pt x="4550" y="46"/>
                  </a:lnTo>
                  <a:lnTo>
                    <a:pt x="4547" y="45"/>
                  </a:lnTo>
                  <a:lnTo>
                    <a:pt x="4544" y="45"/>
                  </a:lnTo>
                  <a:lnTo>
                    <a:pt x="4538" y="45"/>
                  </a:lnTo>
                  <a:lnTo>
                    <a:pt x="4533" y="45"/>
                  </a:lnTo>
                  <a:lnTo>
                    <a:pt x="4510" y="43"/>
                  </a:lnTo>
                  <a:lnTo>
                    <a:pt x="4487" y="42"/>
                  </a:lnTo>
                  <a:lnTo>
                    <a:pt x="4463" y="41"/>
                  </a:lnTo>
                  <a:lnTo>
                    <a:pt x="4440" y="40"/>
                  </a:lnTo>
                  <a:lnTo>
                    <a:pt x="4436" y="39"/>
                  </a:lnTo>
                  <a:lnTo>
                    <a:pt x="4433" y="39"/>
                  </a:lnTo>
                  <a:lnTo>
                    <a:pt x="4428" y="39"/>
                  </a:lnTo>
                  <a:lnTo>
                    <a:pt x="4424" y="39"/>
                  </a:lnTo>
                  <a:lnTo>
                    <a:pt x="4400" y="37"/>
                  </a:lnTo>
                  <a:lnTo>
                    <a:pt x="4376" y="36"/>
                  </a:lnTo>
                  <a:lnTo>
                    <a:pt x="4352" y="35"/>
                  </a:lnTo>
                  <a:lnTo>
                    <a:pt x="4327" y="34"/>
                  </a:lnTo>
                  <a:lnTo>
                    <a:pt x="4325" y="34"/>
                  </a:lnTo>
                  <a:lnTo>
                    <a:pt x="4323" y="34"/>
                  </a:lnTo>
                  <a:lnTo>
                    <a:pt x="4320" y="34"/>
                  </a:lnTo>
                  <a:lnTo>
                    <a:pt x="4316" y="33"/>
                  </a:lnTo>
                  <a:lnTo>
                    <a:pt x="4292" y="32"/>
                  </a:lnTo>
                  <a:lnTo>
                    <a:pt x="4268" y="31"/>
                  </a:lnTo>
                  <a:lnTo>
                    <a:pt x="4244" y="30"/>
                  </a:lnTo>
                  <a:lnTo>
                    <a:pt x="4219" y="29"/>
                  </a:lnTo>
                  <a:lnTo>
                    <a:pt x="4217" y="29"/>
                  </a:lnTo>
                  <a:lnTo>
                    <a:pt x="4214" y="29"/>
                  </a:lnTo>
                  <a:lnTo>
                    <a:pt x="4210" y="29"/>
                  </a:lnTo>
                  <a:lnTo>
                    <a:pt x="4206" y="28"/>
                  </a:lnTo>
                  <a:lnTo>
                    <a:pt x="4182" y="27"/>
                  </a:lnTo>
                  <a:lnTo>
                    <a:pt x="4158" y="27"/>
                  </a:lnTo>
                  <a:lnTo>
                    <a:pt x="4134" y="26"/>
                  </a:lnTo>
                  <a:lnTo>
                    <a:pt x="4111" y="25"/>
                  </a:lnTo>
                  <a:lnTo>
                    <a:pt x="4108" y="25"/>
                  </a:lnTo>
                  <a:lnTo>
                    <a:pt x="4105" y="24"/>
                  </a:lnTo>
                  <a:lnTo>
                    <a:pt x="4097" y="24"/>
                  </a:lnTo>
                  <a:lnTo>
                    <a:pt x="4089" y="24"/>
                  </a:lnTo>
                  <a:lnTo>
                    <a:pt x="4068" y="23"/>
                  </a:lnTo>
                  <a:lnTo>
                    <a:pt x="4048" y="21"/>
                  </a:lnTo>
                  <a:lnTo>
                    <a:pt x="4027" y="21"/>
                  </a:lnTo>
                  <a:lnTo>
                    <a:pt x="4006" y="20"/>
                  </a:lnTo>
                  <a:lnTo>
                    <a:pt x="4001" y="20"/>
                  </a:lnTo>
                  <a:lnTo>
                    <a:pt x="3996" y="20"/>
                  </a:lnTo>
                  <a:lnTo>
                    <a:pt x="3995" y="19"/>
                  </a:lnTo>
                  <a:lnTo>
                    <a:pt x="3993" y="19"/>
                  </a:lnTo>
                  <a:lnTo>
                    <a:pt x="3969" y="19"/>
                  </a:lnTo>
                  <a:lnTo>
                    <a:pt x="3945" y="18"/>
                  </a:lnTo>
                  <a:lnTo>
                    <a:pt x="3920" y="17"/>
                  </a:lnTo>
                  <a:lnTo>
                    <a:pt x="3895" y="16"/>
                  </a:lnTo>
                  <a:lnTo>
                    <a:pt x="3892" y="16"/>
                  </a:lnTo>
                  <a:lnTo>
                    <a:pt x="3890" y="16"/>
                  </a:lnTo>
                  <a:lnTo>
                    <a:pt x="3887" y="16"/>
                  </a:lnTo>
                  <a:lnTo>
                    <a:pt x="3885" y="16"/>
                  </a:lnTo>
                  <a:lnTo>
                    <a:pt x="3861" y="15"/>
                  </a:lnTo>
                  <a:lnTo>
                    <a:pt x="3838" y="15"/>
                  </a:lnTo>
                  <a:lnTo>
                    <a:pt x="3814" y="14"/>
                  </a:lnTo>
                  <a:lnTo>
                    <a:pt x="3789" y="13"/>
                  </a:lnTo>
                  <a:lnTo>
                    <a:pt x="3788" y="13"/>
                  </a:lnTo>
                  <a:lnTo>
                    <a:pt x="3786" y="13"/>
                  </a:lnTo>
                  <a:lnTo>
                    <a:pt x="3783" y="13"/>
                  </a:lnTo>
                  <a:lnTo>
                    <a:pt x="3780" y="13"/>
                  </a:lnTo>
                  <a:lnTo>
                    <a:pt x="3757" y="12"/>
                  </a:lnTo>
                  <a:lnTo>
                    <a:pt x="3734" y="12"/>
                  </a:lnTo>
                  <a:lnTo>
                    <a:pt x="3711" y="11"/>
                  </a:lnTo>
                  <a:lnTo>
                    <a:pt x="3688" y="11"/>
                  </a:lnTo>
                  <a:lnTo>
                    <a:pt x="3688" y="11"/>
                  </a:lnTo>
                  <a:lnTo>
                    <a:pt x="3687" y="11"/>
                  </a:lnTo>
                  <a:lnTo>
                    <a:pt x="3687" y="11"/>
                  </a:lnTo>
                  <a:lnTo>
                    <a:pt x="3687" y="11"/>
                  </a:lnTo>
                  <a:lnTo>
                    <a:pt x="3666" y="10"/>
                  </a:lnTo>
                  <a:lnTo>
                    <a:pt x="3646" y="10"/>
                  </a:lnTo>
                  <a:lnTo>
                    <a:pt x="3625" y="9"/>
                  </a:lnTo>
                  <a:lnTo>
                    <a:pt x="3605" y="9"/>
                  </a:lnTo>
                  <a:lnTo>
                    <a:pt x="3600" y="8"/>
                  </a:lnTo>
                  <a:lnTo>
                    <a:pt x="3596" y="8"/>
                  </a:lnTo>
                  <a:lnTo>
                    <a:pt x="3585" y="8"/>
                  </a:lnTo>
                  <a:lnTo>
                    <a:pt x="3573" y="8"/>
                  </a:lnTo>
                  <a:lnTo>
                    <a:pt x="3560" y="8"/>
                  </a:lnTo>
                  <a:lnTo>
                    <a:pt x="3548" y="7"/>
                  </a:lnTo>
                  <a:lnTo>
                    <a:pt x="3535" y="7"/>
                  </a:lnTo>
                  <a:lnTo>
                    <a:pt x="3522" y="7"/>
                  </a:lnTo>
                  <a:lnTo>
                    <a:pt x="3514" y="7"/>
                  </a:lnTo>
                  <a:lnTo>
                    <a:pt x="3507" y="7"/>
                  </a:lnTo>
                  <a:lnTo>
                    <a:pt x="3499" y="6"/>
                  </a:lnTo>
                  <a:lnTo>
                    <a:pt x="3492" y="6"/>
                  </a:lnTo>
                  <a:lnTo>
                    <a:pt x="3480" y="6"/>
                  </a:lnTo>
                  <a:lnTo>
                    <a:pt x="3466" y="6"/>
                  </a:lnTo>
                  <a:lnTo>
                    <a:pt x="3454" y="6"/>
                  </a:lnTo>
                  <a:lnTo>
                    <a:pt x="3442" y="6"/>
                  </a:lnTo>
                  <a:lnTo>
                    <a:pt x="3438" y="5"/>
                  </a:lnTo>
                  <a:lnTo>
                    <a:pt x="3435" y="5"/>
                  </a:lnTo>
                  <a:lnTo>
                    <a:pt x="3432" y="5"/>
                  </a:lnTo>
                  <a:lnTo>
                    <a:pt x="3429" y="5"/>
                  </a:lnTo>
                  <a:lnTo>
                    <a:pt x="3419" y="5"/>
                  </a:lnTo>
                  <a:lnTo>
                    <a:pt x="3409" y="5"/>
                  </a:lnTo>
                  <a:lnTo>
                    <a:pt x="3398" y="5"/>
                  </a:lnTo>
                  <a:lnTo>
                    <a:pt x="3387" y="5"/>
                  </a:lnTo>
                  <a:lnTo>
                    <a:pt x="3375" y="4"/>
                  </a:lnTo>
                  <a:lnTo>
                    <a:pt x="3362" y="4"/>
                  </a:lnTo>
                  <a:lnTo>
                    <a:pt x="3353" y="4"/>
                  </a:lnTo>
                  <a:lnTo>
                    <a:pt x="3344" y="4"/>
                  </a:lnTo>
                  <a:lnTo>
                    <a:pt x="3335" y="4"/>
                  </a:lnTo>
                  <a:lnTo>
                    <a:pt x="3325" y="4"/>
                  </a:lnTo>
                  <a:lnTo>
                    <a:pt x="3316" y="4"/>
                  </a:lnTo>
                  <a:lnTo>
                    <a:pt x="3308" y="3"/>
                  </a:lnTo>
                  <a:lnTo>
                    <a:pt x="3300" y="3"/>
                  </a:lnTo>
                  <a:lnTo>
                    <a:pt x="3291" y="3"/>
                  </a:lnTo>
                  <a:lnTo>
                    <a:pt x="3284" y="3"/>
                  </a:lnTo>
                  <a:lnTo>
                    <a:pt x="3277" y="3"/>
                  </a:lnTo>
                  <a:lnTo>
                    <a:pt x="3267" y="3"/>
                  </a:lnTo>
                  <a:lnTo>
                    <a:pt x="3256" y="3"/>
                  </a:lnTo>
                  <a:lnTo>
                    <a:pt x="3246" y="3"/>
                  </a:lnTo>
                  <a:lnTo>
                    <a:pt x="3237" y="3"/>
                  </a:lnTo>
                  <a:lnTo>
                    <a:pt x="3228" y="2"/>
                  </a:lnTo>
                  <a:lnTo>
                    <a:pt x="3220" y="2"/>
                  </a:lnTo>
                  <a:lnTo>
                    <a:pt x="3212" y="2"/>
                  </a:lnTo>
                  <a:lnTo>
                    <a:pt x="3204" y="2"/>
                  </a:lnTo>
                  <a:lnTo>
                    <a:pt x="3195" y="2"/>
                  </a:lnTo>
                  <a:lnTo>
                    <a:pt x="3186" y="2"/>
                  </a:lnTo>
                  <a:lnTo>
                    <a:pt x="3184" y="2"/>
                  </a:lnTo>
                  <a:lnTo>
                    <a:pt x="3181" y="2"/>
                  </a:lnTo>
                  <a:lnTo>
                    <a:pt x="3171" y="2"/>
                  </a:lnTo>
                  <a:lnTo>
                    <a:pt x="3160" y="2"/>
                  </a:lnTo>
                  <a:lnTo>
                    <a:pt x="3150" y="2"/>
                  </a:lnTo>
                  <a:lnTo>
                    <a:pt x="3141" y="2"/>
                  </a:lnTo>
                  <a:lnTo>
                    <a:pt x="3132" y="2"/>
                  </a:lnTo>
                  <a:lnTo>
                    <a:pt x="3122" y="1"/>
                  </a:lnTo>
                  <a:lnTo>
                    <a:pt x="3109" y="1"/>
                  </a:lnTo>
                  <a:lnTo>
                    <a:pt x="3096" y="1"/>
                  </a:lnTo>
                  <a:lnTo>
                    <a:pt x="3083" y="1"/>
                  </a:lnTo>
                  <a:lnTo>
                    <a:pt x="3071" y="1"/>
                  </a:lnTo>
                  <a:lnTo>
                    <a:pt x="3066" y="1"/>
                  </a:lnTo>
                  <a:lnTo>
                    <a:pt x="3061" y="1"/>
                  </a:lnTo>
                  <a:lnTo>
                    <a:pt x="3054" y="1"/>
                  </a:lnTo>
                  <a:lnTo>
                    <a:pt x="3046" y="1"/>
                  </a:lnTo>
                  <a:lnTo>
                    <a:pt x="3037" y="1"/>
                  </a:lnTo>
                  <a:lnTo>
                    <a:pt x="3026" y="1"/>
                  </a:lnTo>
                  <a:lnTo>
                    <a:pt x="3020" y="1"/>
                  </a:lnTo>
                  <a:lnTo>
                    <a:pt x="3015" y="1"/>
                  </a:lnTo>
                  <a:lnTo>
                    <a:pt x="3007" y="1"/>
                  </a:lnTo>
                  <a:lnTo>
                    <a:pt x="2999" y="1"/>
                  </a:lnTo>
                  <a:lnTo>
                    <a:pt x="2990" y="1"/>
                  </a:lnTo>
                  <a:lnTo>
                    <a:pt x="2982" y="1"/>
                  </a:lnTo>
                  <a:lnTo>
                    <a:pt x="2982" y="1"/>
                  </a:lnTo>
                  <a:lnTo>
                    <a:pt x="2981" y="1"/>
                  </a:lnTo>
                  <a:lnTo>
                    <a:pt x="2971" y="0"/>
                  </a:lnTo>
                  <a:lnTo>
                    <a:pt x="2959" y="0"/>
                  </a:lnTo>
                  <a:lnTo>
                    <a:pt x="2948" y="0"/>
                  </a:lnTo>
                  <a:lnTo>
                    <a:pt x="2937" y="0"/>
                  </a:lnTo>
                  <a:lnTo>
                    <a:pt x="2931" y="0"/>
                  </a:lnTo>
                  <a:lnTo>
                    <a:pt x="2924" y="0"/>
                  </a:lnTo>
                  <a:lnTo>
                    <a:pt x="2912" y="0"/>
                  </a:lnTo>
                  <a:lnTo>
                    <a:pt x="2900" y="0"/>
                  </a:lnTo>
                  <a:lnTo>
                    <a:pt x="2895" y="0"/>
                  </a:lnTo>
                  <a:lnTo>
                    <a:pt x="2891" y="0"/>
                  </a:lnTo>
                  <a:lnTo>
                    <a:pt x="2880" y="0"/>
                  </a:lnTo>
                  <a:lnTo>
                    <a:pt x="2869" y="0"/>
                  </a:lnTo>
                  <a:lnTo>
                    <a:pt x="2857" y="0"/>
                  </a:lnTo>
                  <a:lnTo>
                    <a:pt x="2846" y="0"/>
                  </a:lnTo>
                  <a:lnTo>
                    <a:pt x="2846" y="0"/>
                  </a:lnTo>
                  <a:lnTo>
                    <a:pt x="2845" y="0"/>
                  </a:lnTo>
                  <a:lnTo>
                    <a:pt x="2835" y="0"/>
                  </a:lnTo>
                  <a:lnTo>
                    <a:pt x="2824" y="0"/>
                  </a:lnTo>
                  <a:lnTo>
                    <a:pt x="2814" y="0"/>
                  </a:lnTo>
                  <a:lnTo>
                    <a:pt x="2804" y="0"/>
                  </a:lnTo>
                  <a:lnTo>
                    <a:pt x="2793" y="0"/>
                  </a:lnTo>
                  <a:lnTo>
                    <a:pt x="2783" y="0"/>
                  </a:lnTo>
                  <a:lnTo>
                    <a:pt x="2773" y="0"/>
                  </a:lnTo>
                  <a:lnTo>
                    <a:pt x="2763" y="0"/>
                  </a:lnTo>
                  <a:lnTo>
                    <a:pt x="2751" y="0"/>
                  </a:lnTo>
                  <a:lnTo>
                    <a:pt x="2741" y="0"/>
                  </a:lnTo>
                  <a:lnTo>
                    <a:pt x="2731" y="0"/>
                  </a:lnTo>
                  <a:lnTo>
                    <a:pt x="2720" y="0"/>
                  </a:lnTo>
                  <a:lnTo>
                    <a:pt x="2717" y="0"/>
                  </a:lnTo>
                  <a:lnTo>
                    <a:pt x="2714" y="0"/>
                  </a:lnTo>
                  <a:lnTo>
                    <a:pt x="2702" y="0"/>
                  </a:lnTo>
                  <a:lnTo>
                    <a:pt x="2689" y="0"/>
                  </a:lnTo>
                  <a:lnTo>
                    <a:pt x="2684" y="0"/>
                  </a:lnTo>
                  <a:lnTo>
                    <a:pt x="2678" y="0"/>
                  </a:lnTo>
                  <a:lnTo>
                    <a:pt x="2668" y="0"/>
                  </a:lnTo>
                  <a:lnTo>
                    <a:pt x="2657" y="0"/>
                  </a:lnTo>
                  <a:lnTo>
                    <a:pt x="2647" y="0"/>
                  </a:lnTo>
                  <a:lnTo>
                    <a:pt x="2637" y="0"/>
                  </a:lnTo>
                  <a:lnTo>
                    <a:pt x="2636" y="0"/>
                  </a:lnTo>
                  <a:lnTo>
                    <a:pt x="2635" y="0"/>
                  </a:lnTo>
                  <a:lnTo>
                    <a:pt x="2622" y="0"/>
                  </a:lnTo>
                  <a:lnTo>
                    <a:pt x="2609" y="1"/>
                  </a:lnTo>
                  <a:lnTo>
                    <a:pt x="2600" y="1"/>
                  </a:lnTo>
                  <a:lnTo>
                    <a:pt x="2590" y="1"/>
                  </a:lnTo>
                  <a:lnTo>
                    <a:pt x="2585" y="1"/>
                  </a:lnTo>
                  <a:lnTo>
                    <a:pt x="2580" y="1"/>
                  </a:lnTo>
                  <a:lnTo>
                    <a:pt x="2572" y="1"/>
                  </a:lnTo>
                  <a:lnTo>
                    <a:pt x="2564" y="1"/>
                  </a:lnTo>
                  <a:lnTo>
                    <a:pt x="2555" y="1"/>
                  </a:lnTo>
                  <a:lnTo>
                    <a:pt x="2547" y="1"/>
                  </a:lnTo>
                  <a:lnTo>
                    <a:pt x="2544" y="1"/>
                  </a:lnTo>
                  <a:lnTo>
                    <a:pt x="2540" y="1"/>
                  </a:lnTo>
                  <a:lnTo>
                    <a:pt x="2527" y="1"/>
                  </a:lnTo>
                  <a:lnTo>
                    <a:pt x="2514" y="1"/>
                  </a:lnTo>
                  <a:lnTo>
                    <a:pt x="2503" y="1"/>
                  </a:lnTo>
                  <a:lnTo>
                    <a:pt x="2491" y="1"/>
                  </a:lnTo>
                  <a:lnTo>
                    <a:pt x="2481" y="1"/>
                  </a:lnTo>
                  <a:lnTo>
                    <a:pt x="2470" y="1"/>
                  </a:lnTo>
                  <a:lnTo>
                    <a:pt x="2455" y="2"/>
                  </a:lnTo>
                  <a:lnTo>
                    <a:pt x="2440" y="2"/>
                  </a:lnTo>
                  <a:lnTo>
                    <a:pt x="2432" y="2"/>
                  </a:lnTo>
                  <a:lnTo>
                    <a:pt x="2423" y="2"/>
                  </a:lnTo>
                  <a:lnTo>
                    <a:pt x="2419" y="2"/>
                  </a:lnTo>
                  <a:lnTo>
                    <a:pt x="2414" y="2"/>
                  </a:lnTo>
                  <a:lnTo>
                    <a:pt x="2402" y="2"/>
                  </a:lnTo>
                  <a:lnTo>
                    <a:pt x="2389" y="2"/>
                  </a:lnTo>
                  <a:lnTo>
                    <a:pt x="2380" y="2"/>
                  </a:lnTo>
                  <a:lnTo>
                    <a:pt x="2371" y="2"/>
                  </a:lnTo>
                  <a:lnTo>
                    <a:pt x="2353" y="3"/>
                  </a:lnTo>
                  <a:lnTo>
                    <a:pt x="2337" y="3"/>
                  </a:lnTo>
                  <a:lnTo>
                    <a:pt x="2319" y="3"/>
                  </a:lnTo>
                  <a:lnTo>
                    <a:pt x="2302" y="3"/>
                  </a:lnTo>
                  <a:lnTo>
                    <a:pt x="2294" y="3"/>
                  </a:lnTo>
                  <a:lnTo>
                    <a:pt x="2285" y="3"/>
                  </a:lnTo>
                  <a:lnTo>
                    <a:pt x="2285" y="3"/>
                  </a:lnTo>
                  <a:lnTo>
                    <a:pt x="2283" y="3"/>
                  </a:lnTo>
                  <a:lnTo>
                    <a:pt x="2281" y="3"/>
                  </a:lnTo>
                  <a:lnTo>
                    <a:pt x="2261" y="4"/>
                  </a:lnTo>
                  <a:lnTo>
                    <a:pt x="2240" y="4"/>
                  </a:lnTo>
                  <a:lnTo>
                    <a:pt x="2219" y="4"/>
                  </a:lnTo>
                  <a:lnTo>
                    <a:pt x="2199" y="5"/>
                  </a:lnTo>
                  <a:lnTo>
                    <a:pt x="2190" y="5"/>
                  </a:lnTo>
                  <a:lnTo>
                    <a:pt x="2182" y="5"/>
                  </a:lnTo>
                  <a:lnTo>
                    <a:pt x="2173" y="5"/>
                  </a:lnTo>
                  <a:lnTo>
                    <a:pt x="2164" y="5"/>
                  </a:lnTo>
                  <a:lnTo>
                    <a:pt x="2155" y="5"/>
                  </a:lnTo>
                  <a:lnTo>
                    <a:pt x="2146" y="6"/>
                  </a:lnTo>
                  <a:lnTo>
                    <a:pt x="2145" y="6"/>
                  </a:lnTo>
                  <a:lnTo>
                    <a:pt x="2144" y="6"/>
                  </a:lnTo>
                  <a:lnTo>
                    <a:pt x="2144" y="6"/>
                  </a:lnTo>
                  <a:lnTo>
                    <a:pt x="2144" y="6"/>
                  </a:lnTo>
                  <a:lnTo>
                    <a:pt x="2143" y="6"/>
                  </a:lnTo>
                  <a:lnTo>
                    <a:pt x="2143" y="6"/>
                  </a:lnTo>
                  <a:lnTo>
                    <a:pt x="2117" y="6"/>
                  </a:lnTo>
                  <a:lnTo>
                    <a:pt x="2093" y="6"/>
                  </a:lnTo>
                  <a:lnTo>
                    <a:pt x="2067" y="7"/>
                  </a:lnTo>
                  <a:lnTo>
                    <a:pt x="2041" y="7"/>
                  </a:lnTo>
                  <a:lnTo>
                    <a:pt x="2016" y="8"/>
                  </a:lnTo>
                  <a:lnTo>
                    <a:pt x="1990" y="9"/>
                  </a:lnTo>
                  <a:lnTo>
                    <a:pt x="1966" y="9"/>
                  </a:lnTo>
                  <a:lnTo>
                    <a:pt x="1941" y="10"/>
                  </a:lnTo>
                  <a:lnTo>
                    <a:pt x="1939" y="10"/>
                  </a:lnTo>
                  <a:lnTo>
                    <a:pt x="1938" y="10"/>
                  </a:lnTo>
                  <a:lnTo>
                    <a:pt x="1925" y="10"/>
                  </a:lnTo>
                  <a:lnTo>
                    <a:pt x="1910" y="10"/>
                  </a:lnTo>
                  <a:lnTo>
                    <a:pt x="1902" y="11"/>
                  </a:lnTo>
                  <a:lnTo>
                    <a:pt x="1893" y="11"/>
                  </a:lnTo>
                  <a:lnTo>
                    <a:pt x="1884" y="11"/>
                  </a:lnTo>
                  <a:lnTo>
                    <a:pt x="1875" y="11"/>
                  </a:lnTo>
                  <a:lnTo>
                    <a:pt x="1873" y="11"/>
                  </a:lnTo>
                  <a:lnTo>
                    <a:pt x="1870" y="11"/>
                  </a:lnTo>
                  <a:lnTo>
                    <a:pt x="1860" y="12"/>
                  </a:lnTo>
                  <a:lnTo>
                    <a:pt x="1849" y="12"/>
                  </a:lnTo>
                  <a:lnTo>
                    <a:pt x="1839" y="12"/>
                  </a:lnTo>
                  <a:lnTo>
                    <a:pt x="1829" y="12"/>
                  </a:lnTo>
                  <a:lnTo>
                    <a:pt x="1818" y="13"/>
                  </a:lnTo>
                  <a:lnTo>
                    <a:pt x="1808" y="13"/>
                  </a:lnTo>
                  <a:lnTo>
                    <a:pt x="1805" y="13"/>
                  </a:lnTo>
                  <a:lnTo>
                    <a:pt x="1803" y="13"/>
                  </a:lnTo>
                  <a:lnTo>
                    <a:pt x="1794" y="13"/>
                  </a:lnTo>
                  <a:lnTo>
                    <a:pt x="1785" y="14"/>
                  </a:lnTo>
                  <a:lnTo>
                    <a:pt x="1775" y="14"/>
                  </a:lnTo>
                  <a:lnTo>
                    <a:pt x="1764" y="14"/>
                  </a:lnTo>
                  <a:lnTo>
                    <a:pt x="1753" y="15"/>
                  </a:lnTo>
                  <a:lnTo>
                    <a:pt x="1742" y="15"/>
                  </a:lnTo>
                  <a:lnTo>
                    <a:pt x="1741" y="15"/>
                  </a:lnTo>
                  <a:lnTo>
                    <a:pt x="1740" y="15"/>
                  </a:lnTo>
                  <a:lnTo>
                    <a:pt x="1732" y="15"/>
                  </a:lnTo>
                  <a:lnTo>
                    <a:pt x="1722" y="15"/>
                  </a:lnTo>
                  <a:lnTo>
                    <a:pt x="1714" y="16"/>
                  </a:lnTo>
                  <a:lnTo>
                    <a:pt x="1706" y="16"/>
                  </a:lnTo>
                  <a:lnTo>
                    <a:pt x="1695" y="16"/>
                  </a:lnTo>
                  <a:lnTo>
                    <a:pt x="1682" y="17"/>
                  </a:lnTo>
                  <a:lnTo>
                    <a:pt x="1672" y="17"/>
                  </a:lnTo>
                  <a:lnTo>
                    <a:pt x="1662" y="17"/>
                  </a:lnTo>
                  <a:lnTo>
                    <a:pt x="1650" y="18"/>
                  </a:lnTo>
                  <a:lnTo>
                    <a:pt x="1640" y="18"/>
                  </a:lnTo>
                  <a:lnTo>
                    <a:pt x="1638" y="18"/>
                  </a:lnTo>
                  <a:lnTo>
                    <a:pt x="1635" y="18"/>
                  </a:lnTo>
                  <a:lnTo>
                    <a:pt x="1628" y="18"/>
                  </a:lnTo>
                  <a:lnTo>
                    <a:pt x="1620" y="19"/>
                  </a:lnTo>
                  <a:lnTo>
                    <a:pt x="1606" y="19"/>
                  </a:lnTo>
                  <a:lnTo>
                    <a:pt x="1592" y="20"/>
                  </a:lnTo>
                  <a:lnTo>
                    <a:pt x="1579" y="20"/>
                  </a:lnTo>
                  <a:lnTo>
                    <a:pt x="1566" y="21"/>
                  </a:lnTo>
                  <a:lnTo>
                    <a:pt x="1553" y="21"/>
                  </a:lnTo>
                  <a:lnTo>
                    <a:pt x="1542" y="21"/>
                  </a:lnTo>
                  <a:lnTo>
                    <a:pt x="1534" y="23"/>
                  </a:lnTo>
                  <a:lnTo>
                    <a:pt x="1526" y="23"/>
                  </a:lnTo>
                  <a:lnTo>
                    <a:pt x="1517" y="23"/>
                  </a:lnTo>
                  <a:lnTo>
                    <a:pt x="1509" y="24"/>
                  </a:lnTo>
                  <a:lnTo>
                    <a:pt x="1507" y="24"/>
                  </a:lnTo>
                  <a:lnTo>
                    <a:pt x="1505" y="24"/>
                  </a:lnTo>
                  <a:lnTo>
                    <a:pt x="1498" y="24"/>
                  </a:lnTo>
                  <a:lnTo>
                    <a:pt x="1490" y="24"/>
                  </a:lnTo>
                  <a:lnTo>
                    <a:pt x="1477" y="25"/>
                  </a:lnTo>
                  <a:lnTo>
                    <a:pt x="1464" y="25"/>
                  </a:lnTo>
                  <a:lnTo>
                    <a:pt x="1451" y="26"/>
                  </a:lnTo>
                  <a:lnTo>
                    <a:pt x="1439" y="26"/>
                  </a:lnTo>
                  <a:lnTo>
                    <a:pt x="1426" y="27"/>
                  </a:lnTo>
                  <a:lnTo>
                    <a:pt x="1413" y="27"/>
                  </a:lnTo>
                  <a:lnTo>
                    <a:pt x="1401" y="28"/>
                  </a:lnTo>
                  <a:lnTo>
                    <a:pt x="1389" y="28"/>
                  </a:lnTo>
                  <a:lnTo>
                    <a:pt x="1374" y="29"/>
                  </a:lnTo>
                  <a:lnTo>
                    <a:pt x="1360" y="30"/>
                  </a:lnTo>
                  <a:lnTo>
                    <a:pt x="1345" y="30"/>
                  </a:lnTo>
                  <a:lnTo>
                    <a:pt x="1331" y="31"/>
                  </a:lnTo>
                  <a:lnTo>
                    <a:pt x="1314" y="32"/>
                  </a:lnTo>
                  <a:lnTo>
                    <a:pt x="1299" y="32"/>
                  </a:lnTo>
                  <a:lnTo>
                    <a:pt x="1282" y="33"/>
                  </a:lnTo>
                  <a:lnTo>
                    <a:pt x="1267" y="34"/>
                  </a:lnTo>
                  <a:lnTo>
                    <a:pt x="1251" y="35"/>
                  </a:lnTo>
                  <a:lnTo>
                    <a:pt x="1236" y="35"/>
                  </a:lnTo>
                  <a:lnTo>
                    <a:pt x="1224" y="36"/>
                  </a:lnTo>
                  <a:lnTo>
                    <a:pt x="1210" y="37"/>
                  </a:lnTo>
                  <a:lnTo>
                    <a:pt x="1207" y="37"/>
                  </a:lnTo>
                  <a:lnTo>
                    <a:pt x="1204" y="37"/>
                  </a:lnTo>
                  <a:lnTo>
                    <a:pt x="1199" y="37"/>
                  </a:lnTo>
                  <a:lnTo>
                    <a:pt x="1194" y="37"/>
                  </a:lnTo>
                  <a:lnTo>
                    <a:pt x="1180" y="38"/>
                  </a:lnTo>
                  <a:lnTo>
                    <a:pt x="1167" y="39"/>
                  </a:lnTo>
                  <a:lnTo>
                    <a:pt x="1152" y="39"/>
                  </a:lnTo>
                  <a:lnTo>
                    <a:pt x="1139" y="40"/>
                  </a:lnTo>
                  <a:lnTo>
                    <a:pt x="1132" y="41"/>
                  </a:lnTo>
                  <a:lnTo>
                    <a:pt x="1126" y="41"/>
                  </a:lnTo>
                  <a:lnTo>
                    <a:pt x="1122" y="41"/>
                  </a:lnTo>
                  <a:lnTo>
                    <a:pt x="1118" y="41"/>
                  </a:lnTo>
                  <a:lnTo>
                    <a:pt x="1100" y="42"/>
                  </a:lnTo>
                  <a:lnTo>
                    <a:pt x="1081" y="43"/>
                  </a:lnTo>
                  <a:lnTo>
                    <a:pt x="1064" y="44"/>
                  </a:lnTo>
                  <a:lnTo>
                    <a:pt x="1045" y="45"/>
                  </a:lnTo>
                  <a:lnTo>
                    <a:pt x="1043" y="46"/>
                  </a:lnTo>
                  <a:lnTo>
                    <a:pt x="1041" y="46"/>
                  </a:lnTo>
                  <a:lnTo>
                    <a:pt x="1038" y="46"/>
                  </a:lnTo>
                  <a:lnTo>
                    <a:pt x="1036" y="46"/>
                  </a:lnTo>
                  <a:lnTo>
                    <a:pt x="1013" y="47"/>
                  </a:lnTo>
                  <a:lnTo>
                    <a:pt x="991" y="49"/>
                  </a:lnTo>
                  <a:lnTo>
                    <a:pt x="968" y="50"/>
                  </a:lnTo>
                  <a:lnTo>
                    <a:pt x="946" y="51"/>
                  </a:lnTo>
                  <a:lnTo>
                    <a:pt x="943" y="52"/>
                  </a:lnTo>
                  <a:lnTo>
                    <a:pt x="940" y="52"/>
                  </a:lnTo>
                  <a:lnTo>
                    <a:pt x="935" y="52"/>
                  </a:lnTo>
                  <a:lnTo>
                    <a:pt x="931" y="52"/>
                  </a:lnTo>
                  <a:lnTo>
                    <a:pt x="907" y="54"/>
                  </a:lnTo>
                  <a:lnTo>
                    <a:pt x="884" y="55"/>
                  </a:lnTo>
                  <a:lnTo>
                    <a:pt x="862" y="58"/>
                  </a:lnTo>
                  <a:lnTo>
                    <a:pt x="839" y="60"/>
                  </a:lnTo>
                  <a:lnTo>
                    <a:pt x="835" y="60"/>
                  </a:lnTo>
                  <a:lnTo>
                    <a:pt x="831" y="60"/>
                  </a:lnTo>
                  <a:lnTo>
                    <a:pt x="824" y="61"/>
                  </a:lnTo>
                  <a:lnTo>
                    <a:pt x="816" y="61"/>
                  </a:lnTo>
                  <a:lnTo>
                    <a:pt x="804" y="62"/>
                  </a:lnTo>
                  <a:lnTo>
                    <a:pt x="792" y="63"/>
                  </a:lnTo>
                  <a:lnTo>
                    <a:pt x="777" y="64"/>
                  </a:lnTo>
                  <a:lnTo>
                    <a:pt x="764" y="65"/>
                  </a:lnTo>
                  <a:lnTo>
                    <a:pt x="751" y="66"/>
                  </a:lnTo>
                  <a:lnTo>
                    <a:pt x="738" y="67"/>
                  </a:lnTo>
                  <a:lnTo>
                    <a:pt x="727" y="68"/>
                  </a:lnTo>
                  <a:lnTo>
                    <a:pt x="715" y="69"/>
                  </a:lnTo>
                  <a:lnTo>
                    <a:pt x="715" y="69"/>
                  </a:lnTo>
                  <a:lnTo>
                    <a:pt x="704" y="70"/>
                  </a:lnTo>
                  <a:lnTo>
                    <a:pt x="694" y="71"/>
                  </a:lnTo>
                  <a:lnTo>
                    <a:pt x="680" y="72"/>
                  </a:lnTo>
                  <a:lnTo>
                    <a:pt x="668" y="73"/>
                  </a:lnTo>
                  <a:lnTo>
                    <a:pt x="656" y="74"/>
                  </a:lnTo>
                  <a:lnTo>
                    <a:pt x="643" y="75"/>
                  </a:lnTo>
                  <a:lnTo>
                    <a:pt x="632" y="76"/>
                  </a:lnTo>
                  <a:lnTo>
                    <a:pt x="621" y="77"/>
                  </a:lnTo>
                  <a:lnTo>
                    <a:pt x="615" y="77"/>
                  </a:lnTo>
                  <a:lnTo>
                    <a:pt x="609" y="78"/>
                  </a:lnTo>
                  <a:lnTo>
                    <a:pt x="602" y="79"/>
                  </a:lnTo>
                  <a:lnTo>
                    <a:pt x="596" y="79"/>
                  </a:lnTo>
                  <a:lnTo>
                    <a:pt x="586" y="80"/>
                  </a:lnTo>
                  <a:lnTo>
                    <a:pt x="575" y="81"/>
                  </a:lnTo>
                  <a:lnTo>
                    <a:pt x="564" y="82"/>
                  </a:lnTo>
                  <a:lnTo>
                    <a:pt x="552" y="83"/>
                  </a:lnTo>
                  <a:lnTo>
                    <a:pt x="542" y="84"/>
                  </a:lnTo>
                  <a:lnTo>
                    <a:pt x="532" y="85"/>
                  </a:lnTo>
                  <a:lnTo>
                    <a:pt x="524" y="86"/>
                  </a:lnTo>
                  <a:lnTo>
                    <a:pt x="515" y="87"/>
                  </a:lnTo>
                  <a:lnTo>
                    <a:pt x="513" y="87"/>
                  </a:lnTo>
                  <a:lnTo>
                    <a:pt x="511" y="87"/>
                  </a:lnTo>
                  <a:lnTo>
                    <a:pt x="472" y="92"/>
                  </a:lnTo>
                  <a:lnTo>
                    <a:pt x="434" y="97"/>
                  </a:lnTo>
                  <a:lnTo>
                    <a:pt x="398" y="101"/>
                  </a:lnTo>
                  <a:lnTo>
                    <a:pt x="363" y="105"/>
                  </a:lnTo>
                  <a:lnTo>
                    <a:pt x="362" y="105"/>
                  </a:lnTo>
                  <a:lnTo>
                    <a:pt x="361" y="105"/>
                  </a:lnTo>
                  <a:lnTo>
                    <a:pt x="359" y="106"/>
                  </a:lnTo>
                  <a:lnTo>
                    <a:pt x="357" y="106"/>
                  </a:lnTo>
                  <a:lnTo>
                    <a:pt x="342" y="108"/>
                  </a:lnTo>
                  <a:lnTo>
                    <a:pt x="329" y="110"/>
                  </a:lnTo>
                  <a:lnTo>
                    <a:pt x="314" y="112"/>
                  </a:lnTo>
                  <a:lnTo>
                    <a:pt x="301" y="113"/>
                  </a:lnTo>
                  <a:lnTo>
                    <a:pt x="299" y="114"/>
                  </a:lnTo>
                  <a:lnTo>
                    <a:pt x="297" y="114"/>
                  </a:lnTo>
                  <a:lnTo>
                    <a:pt x="295" y="114"/>
                  </a:lnTo>
                  <a:lnTo>
                    <a:pt x="293" y="115"/>
                  </a:lnTo>
                  <a:lnTo>
                    <a:pt x="280" y="116"/>
                  </a:lnTo>
                  <a:lnTo>
                    <a:pt x="268" y="118"/>
                  </a:lnTo>
                  <a:lnTo>
                    <a:pt x="257" y="120"/>
                  </a:lnTo>
                  <a:lnTo>
                    <a:pt x="244" y="122"/>
                  </a:lnTo>
                  <a:lnTo>
                    <a:pt x="242" y="122"/>
                  </a:lnTo>
                  <a:lnTo>
                    <a:pt x="241" y="122"/>
                  </a:lnTo>
                  <a:lnTo>
                    <a:pt x="240" y="123"/>
                  </a:lnTo>
                  <a:lnTo>
                    <a:pt x="240" y="123"/>
                  </a:lnTo>
                  <a:lnTo>
                    <a:pt x="229" y="124"/>
                  </a:lnTo>
                  <a:lnTo>
                    <a:pt x="219" y="127"/>
                  </a:lnTo>
                  <a:lnTo>
                    <a:pt x="208" y="129"/>
                  </a:lnTo>
                  <a:lnTo>
                    <a:pt x="198" y="131"/>
                  </a:lnTo>
                  <a:lnTo>
                    <a:pt x="195" y="131"/>
                  </a:lnTo>
                  <a:lnTo>
                    <a:pt x="193" y="132"/>
                  </a:lnTo>
                  <a:lnTo>
                    <a:pt x="191" y="132"/>
                  </a:lnTo>
                  <a:lnTo>
                    <a:pt x="190" y="132"/>
                  </a:lnTo>
                  <a:lnTo>
                    <a:pt x="181" y="134"/>
                  </a:lnTo>
                  <a:lnTo>
                    <a:pt x="171" y="136"/>
                  </a:lnTo>
                  <a:lnTo>
                    <a:pt x="162" y="138"/>
                  </a:lnTo>
                  <a:lnTo>
                    <a:pt x="153" y="140"/>
                  </a:lnTo>
                  <a:lnTo>
                    <a:pt x="151" y="140"/>
                  </a:lnTo>
                  <a:lnTo>
                    <a:pt x="150" y="140"/>
                  </a:lnTo>
                  <a:lnTo>
                    <a:pt x="149" y="141"/>
                  </a:lnTo>
                  <a:lnTo>
                    <a:pt x="148" y="141"/>
                  </a:lnTo>
                  <a:lnTo>
                    <a:pt x="138" y="143"/>
                  </a:lnTo>
                  <a:lnTo>
                    <a:pt x="131" y="145"/>
                  </a:lnTo>
                  <a:lnTo>
                    <a:pt x="123" y="146"/>
                  </a:lnTo>
                  <a:lnTo>
                    <a:pt x="115" y="148"/>
                  </a:lnTo>
                  <a:lnTo>
                    <a:pt x="114" y="148"/>
                  </a:lnTo>
                  <a:lnTo>
                    <a:pt x="112" y="149"/>
                  </a:lnTo>
                  <a:lnTo>
                    <a:pt x="110" y="149"/>
                  </a:lnTo>
                  <a:lnTo>
                    <a:pt x="109" y="150"/>
                  </a:lnTo>
                  <a:lnTo>
                    <a:pt x="95" y="153"/>
                  </a:lnTo>
                  <a:lnTo>
                    <a:pt x="82" y="157"/>
                  </a:lnTo>
                  <a:lnTo>
                    <a:pt x="81" y="157"/>
                  </a:lnTo>
                  <a:lnTo>
                    <a:pt x="81" y="157"/>
                  </a:lnTo>
                  <a:lnTo>
                    <a:pt x="78" y="158"/>
                  </a:lnTo>
                  <a:lnTo>
                    <a:pt x="77" y="158"/>
                  </a:lnTo>
                  <a:lnTo>
                    <a:pt x="65" y="163"/>
                  </a:lnTo>
                  <a:lnTo>
                    <a:pt x="54" y="167"/>
                  </a:lnTo>
                  <a:lnTo>
                    <a:pt x="54" y="167"/>
                  </a:lnTo>
                  <a:lnTo>
                    <a:pt x="54" y="167"/>
                  </a:lnTo>
                  <a:lnTo>
                    <a:pt x="53" y="167"/>
                  </a:lnTo>
                  <a:lnTo>
                    <a:pt x="53" y="167"/>
                  </a:lnTo>
                  <a:lnTo>
                    <a:pt x="42" y="171"/>
                  </a:lnTo>
                  <a:lnTo>
                    <a:pt x="33" y="176"/>
                  </a:lnTo>
                  <a:lnTo>
                    <a:pt x="32" y="176"/>
                  </a:lnTo>
                  <a:lnTo>
                    <a:pt x="32" y="176"/>
                  </a:lnTo>
                  <a:lnTo>
                    <a:pt x="31" y="176"/>
                  </a:lnTo>
                  <a:lnTo>
                    <a:pt x="31" y="177"/>
                  </a:lnTo>
                  <a:lnTo>
                    <a:pt x="24" y="181"/>
                  </a:lnTo>
                  <a:lnTo>
                    <a:pt x="17" y="185"/>
                  </a:lnTo>
                  <a:lnTo>
                    <a:pt x="17" y="185"/>
                  </a:lnTo>
                  <a:lnTo>
                    <a:pt x="16" y="185"/>
                  </a:lnTo>
                  <a:lnTo>
                    <a:pt x="16" y="186"/>
                  </a:lnTo>
                  <a:lnTo>
                    <a:pt x="15" y="186"/>
                  </a:lnTo>
                  <a:lnTo>
                    <a:pt x="9" y="190"/>
                  </a:lnTo>
                  <a:lnTo>
                    <a:pt x="5" y="195"/>
                  </a:lnTo>
                  <a:lnTo>
                    <a:pt x="5" y="196"/>
                  </a:lnTo>
                  <a:lnTo>
                    <a:pt x="5" y="196"/>
                  </a:lnTo>
                  <a:lnTo>
                    <a:pt x="4" y="197"/>
                  </a:lnTo>
                  <a:lnTo>
                    <a:pt x="4" y="197"/>
                  </a:lnTo>
                  <a:lnTo>
                    <a:pt x="2" y="200"/>
                  </a:lnTo>
                  <a:lnTo>
                    <a:pt x="1" y="204"/>
                  </a:lnTo>
                  <a:lnTo>
                    <a:pt x="1" y="205"/>
                  </a:lnTo>
                  <a:lnTo>
                    <a:pt x="0" y="206"/>
                  </a:lnTo>
                  <a:lnTo>
                    <a:pt x="1" y="207"/>
                  </a:lnTo>
                  <a:lnTo>
                    <a:pt x="1" y="207"/>
                  </a:lnTo>
                  <a:lnTo>
                    <a:pt x="1" y="211"/>
                  </a:lnTo>
                  <a:lnTo>
                    <a:pt x="3" y="215"/>
                  </a:lnTo>
                  <a:lnTo>
                    <a:pt x="1351" y="2771"/>
                  </a:lnTo>
                  <a:lnTo>
                    <a:pt x="1351" y="2771"/>
                  </a:lnTo>
                  <a:lnTo>
                    <a:pt x="1352" y="2772"/>
                  </a:lnTo>
                  <a:lnTo>
                    <a:pt x="1353" y="2774"/>
                  </a:lnTo>
                  <a:lnTo>
                    <a:pt x="1356" y="2776"/>
                  </a:lnTo>
                  <a:lnTo>
                    <a:pt x="1356" y="2776"/>
                  </a:lnTo>
                  <a:lnTo>
                    <a:pt x="1357" y="2776"/>
                  </a:lnTo>
                  <a:lnTo>
                    <a:pt x="1358" y="2777"/>
                  </a:lnTo>
                  <a:lnTo>
                    <a:pt x="1359" y="2778"/>
                  </a:lnTo>
                  <a:lnTo>
                    <a:pt x="1359" y="2778"/>
                  </a:lnTo>
                  <a:lnTo>
                    <a:pt x="1360" y="2778"/>
                  </a:lnTo>
                  <a:lnTo>
                    <a:pt x="1362" y="2780"/>
                  </a:lnTo>
                  <a:lnTo>
                    <a:pt x="1365" y="2781"/>
                  </a:lnTo>
                  <a:lnTo>
                    <a:pt x="1365" y="2781"/>
                  </a:lnTo>
                  <a:lnTo>
                    <a:pt x="1365" y="2781"/>
                  </a:lnTo>
                  <a:lnTo>
                    <a:pt x="1367" y="2782"/>
                  </a:lnTo>
                  <a:lnTo>
                    <a:pt x="1368" y="2783"/>
                  </a:lnTo>
                  <a:lnTo>
                    <a:pt x="1373" y="2785"/>
                  </a:lnTo>
                  <a:lnTo>
                    <a:pt x="1378" y="2787"/>
                  </a:lnTo>
                  <a:lnTo>
                    <a:pt x="1378" y="2787"/>
                  </a:lnTo>
                  <a:lnTo>
                    <a:pt x="1378" y="2787"/>
                  </a:lnTo>
                  <a:lnTo>
                    <a:pt x="1381" y="2788"/>
                  </a:lnTo>
                  <a:lnTo>
                    <a:pt x="1384" y="2789"/>
                  </a:lnTo>
                  <a:lnTo>
                    <a:pt x="1384" y="2789"/>
                  </a:lnTo>
                  <a:lnTo>
                    <a:pt x="1384" y="2789"/>
                  </a:lnTo>
                  <a:lnTo>
                    <a:pt x="1391" y="2791"/>
                  </a:lnTo>
                  <a:lnTo>
                    <a:pt x="1398" y="2794"/>
                  </a:lnTo>
                  <a:lnTo>
                    <a:pt x="1400" y="2795"/>
                  </a:lnTo>
                  <a:lnTo>
                    <a:pt x="1402" y="2795"/>
                  </a:lnTo>
                  <a:lnTo>
                    <a:pt x="1403" y="2795"/>
                  </a:lnTo>
                  <a:lnTo>
                    <a:pt x="1403" y="2795"/>
                  </a:lnTo>
                  <a:lnTo>
                    <a:pt x="1411" y="2798"/>
                  </a:lnTo>
                  <a:lnTo>
                    <a:pt x="1420" y="2800"/>
                  </a:lnTo>
                  <a:lnTo>
                    <a:pt x="1423" y="2800"/>
                  </a:lnTo>
                  <a:lnTo>
                    <a:pt x="1424" y="2800"/>
                  </a:lnTo>
                  <a:lnTo>
                    <a:pt x="1424" y="2800"/>
                  </a:lnTo>
                  <a:lnTo>
                    <a:pt x="1424" y="2800"/>
                  </a:lnTo>
                  <a:lnTo>
                    <a:pt x="1432" y="2802"/>
                  </a:lnTo>
                  <a:lnTo>
                    <a:pt x="1440" y="2804"/>
                  </a:lnTo>
                  <a:lnTo>
                    <a:pt x="1444" y="2805"/>
                  </a:lnTo>
                  <a:lnTo>
                    <a:pt x="1448" y="2805"/>
                  </a:lnTo>
                  <a:lnTo>
                    <a:pt x="1449" y="2805"/>
                  </a:lnTo>
                  <a:lnTo>
                    <a:pt x="1450" y="2806"/>
                  </a:lnTo>
                  <a:lnTo>
                    <a:pt x="1459" y="2807"/>
                  </a:lnTo>
                  <a:lnTo>
                    <a:pt x="1467" y="2808"/>
                  </a:lnTo>
                  <a:lnTo>
                    <a:pt x="1468" y="2809"/>
                  </a:lnTo>
                  <a:lnTo>
                    <a:pt x="1469" y="2809"/>
                  </a:lnTo>
                  <a:lnTo>
                    <a:pt x="1473" y="2809"/>
                  </a:lnTo>
                  <a:lnTo>
                    <a:pt x="1477" y="2810"/>
                  </a:lnTo>
                  <a:lnTo>
                    <a:pt x="1477" y="2810"/>
                  </a:lnTo>
                  <a:lnTo>
                    <a:pt x="1478" y="2810"/>
                  </a:lnTo>
                  <a:lnTo>
                    <a:pt x="1491" y="2812"/>
                  </a:lnTo>
                  <a:lnTo>
                    <a:pt x="1503" y="2814"/>
                  </a:lnTo>
                  <a:lnTo>
                    <a:pt x="1505" y="2814"/>
                  </a:lnTo>
                  <a:lnTo>
                    <a:pt x="1507" y="2815"/>
                  </a:lnTo>
                  <a:lnTo>
                    <a:pt x="1508" y="2815"/>
                  </a:lnTo>
                  <a:lnTo>
                    <a:pt x="1509" y="2815"/>
                  </a:lnTo>
                  <a:lnTo>
                    <a:pt x="1530" y="2818"/>
                  </a:lnTo>
                  <a:lnTo>
                    <a:pt x="1551" y="2820"/>
                  </a:lnTo>
                  <a:lnTo>
                    <a:pt x="1574" y="2823"/>
                  </a:lnTo>
                  <a:lnTo>
                    <a:pt x="1598" y="2827"/>
                  </a:lnTo>
                  <a:lnTo>
                    <a:pt x="1599" y="2827"/>
                  </a:lnTo>
                  <a:lnTo>
                    <a:pt x="1599" y="2827"/>
                  </a:lnTo>
                  <a:lnTo>
                    <a:pt x="1600" y="2827"/>
                  </a:lnTo>
                  <a:lnTo>
                    <a:pt x="1601" y="2827"/>
                  </a:lnTo>
                  <a:lnTo>
                    <a:pt x="1610" y="2828"/>
                  </a:lnTo>
                  <a:lnTo>
                    <a:pt x="1619" y="2829"/>
                  </a:lnTo>
                  <a:lnTo>
                    <a:pt x="1629" y="2830"/>
                  </a:lnTo>
                  <a:lnTo>
                    <a:pt x="1639" y="2831"/>
                  </a:lnTo>
                  <a:lnTo>
                    <a:pt x="1640" y="2831"/>
                  </a:lnTo>
                  <a:lnTo>
                    <a:pt x="1641" y="2831"/>
                  </a:lnTo>
                  <a:lnTo>
                    <a:pt x="1643" y="2831"/>
                  </a:lnTo>
                  <a:lnTo>
                    <a:pt x="1644" y="2831"/>
                  </a:lnTo>
                  <a:lnTo>
                    <a:pt x="1654" y="2832"/>
                  </a:lnTo>
                  <a:lnTo>
                    <a:pt x="1664" y="2833"/>
                  </a:lnTo>
                  <a:lnTo>
                    <a:pt x="1674" y="2834"/>
                  </a:lnTo>
                  <a:lnTo>
                    <a:pt x="1683" y="2835"/>
                  </a:lnTo>
                  <a:lnTo>
                    <a:pt x="1685" y="2835"/>
                  </a:lnTo>
                  <a:lnTo>
                    <a:pt x="1686" y="2835"/>
                  </a:lnTo>
                  <a:lnTo>
                    <a:pt x="1688" y="2835"/>
                  </a:lnTo>
                  <a:lnTo>
                    <a:pt x="1691" y="2835"/>
                  </a:lnTo>
                  <a:lnTo>
                    <a:pt x="1698" y="2836"/>
                  </a:lnTo>
                  <a:lnTo>
                    <a:pt x="1706" y="2837"/>
                  </a:lnTo>
                  <a:lnTo>
                    <a:pt x="1714" y="2837"/>
                  </a:lnTo>
                  <a:lnTo>
                    <a:pt x="1721" y="2838"/>
                  </a:lnTo>
                  <a:lnTo>
                    <a:pt x="1728" y="2839"/>
                  </a:lnTo>
                  <a:lnTo>
                    <a:pt x="1734" y="2839"/>
                  </a:lnTo>
                  <a:lnTo>
                    <a:pt x="1739" y="2839"/>
                  </a:lnTo>
                  <a:lnTo>
                    <a:pt x="1744" y="2840"/>
                  </a:lnTo>
                  <a:lnTo>
                    <a:pt x="1775" y="2842"/>
                  </a:lnTo>
                  <a:lnTo>
                    <a:pt x="1807" y="2844"/>
                  </a:lnTo>
                  <a:lnTo>
                    <a:pt x="1840" y="2847"/>
                  </a:lnTo>
                  <a:lnTo>
                    <a:pt x="1873" y="2849"/>
                  </a:lnTo>
                  <a:lnTo>
                    <a:pt x="1880" y="2849"/>
                  </a:lnTo>
                  <a:lnTo>
                    <a:pt x="1886" y="2849"/>
                  </a:lnTo>
                  <a:lnTo>
                    <a:pt x="1890" y="2850"/>
                  </a:lnTo>
                  <a:lnTo>
                    <a:pt x="1894" y="2850"/>
                  </a:lnTo>
                  <a:lnTo>
                    <a:pt x="1898" y="2850"/>
                  </a:lnTo>
                  <a:lnTo>
                    <a:pt x="1901" y="2850"/>
                  </a:lnTo>
                  <a:lnTo>
                    <a:pt x="1932" y="2852"/>
                  </a:lnTo>
                  <a:lnTo>
                    <a:pt x="1964" y="2854"/>
                  </a:lnTo>
                  <a:lnTo>
                    <a:pt x="1996" y="2855"/>
                  </a:lnTo>
                  <a:lnTo>
                    <a:pt x="2028" y="2857"/>
                  </a:lnTo>
                  <a:lnTo>
                    <a:pt x="2029" y="2857"/>
                  </a:lnTo>
                  <a:lnTo>
                    <a:pt x="2030" y="2857"/>
                  </a:lnTo>
                  <a:lnTo>
                    <a:pt x="2036" y="2857"/>
                  </a:lnTo>
                  <a:lnTo>
                    <a:pt x="2041" y="2857"/>
                  </a:lnTo>
                  <a:lnTo>
                    <a:pt x="2052" y="2858"/>
                  </a:lnTo>
                  <a:lnTo>
                    <a:pt x="2064" y="2858"/>
                  </a:lnTo>
                  <a:lnTo>
                    <a:pt x="2065" y="2858"/>
                  </a:lnTo>
                  <a:lnTo>
                    <a:pt x="2066" y="2858"/>
                  </a:lnTo>
                  <a:lnTo>
                    <a:pt x="2081" y="2859"/>
                  </a:lnTo>
                  <a:lnTo>
                    <a:pt x="2097" y="2861"/>
                  </a:lnTo>
                  <a:lnTo>
                    <a:pt x="2098" y="2861"/>
                  </a:lnTo>
                  <a:lnTo>
                    <a:pt x="2099" y="2861"/>
                  </a:lnTo>
                  <a:lnTo>
                    <a:pt x="2110" y="2861"/>
                  </a:lnTo>
                  <a:lnTo>
                    <a:pt x="2120" y="2861"/>
                  </a:lnTo>
                  <a:lnTo>
                    <a:pt x="2134" y="2862"/>
                  </a:lnTo>
                  <a:lnTo>
                    <a:pt x="2147" y="2863"/>
                  </a:lnTo>
                  <a:lnTo>
                    <a:pt x="2150" y="2863"/>
                  </a:lnTo>
                  <a:lnTo>
                    <a:pt x="2153" y="2863"/>
                  </a:lnTo>
                  <a:lnTo>
                    <a:pt x="2177" y="2864"/>
                  </a:lnTo>
                  <a:lnTo>
                    <a:pt x="2201" y="2864"/>
                  </a:lnTo>
                  <a:lnTo>
                    <a:pt x="2224" y="2865"/>
                  </a:lnTo>
                  <a:lnTo>
                    <a:pt x="2249" y="2866"/>
                  </a:lnTo>
                  <a:lnTo>
                    <a:pt x="2250" y="2866"/>
                  </a:lnTo>
                  <a:lnTo>
                    <a:pt x="2250" y="2866"/>
                  </a:lnTo>
                  <a:lnTo>
                    <a:pt x="2254" y="2866"/>
                  </a:lnTo>
                  <a:lnTo>
                    <a:pt x="2258" y="2866"/>
                  </a:lnTo>
                  <a:lnTo>
                    <a:pt x="2260" y="2866"/>
                  </a:lnTo>
                  <a:lnTo>
                    <a:pt x="2262" y="2866"/>
                  </a:lnTo>
                  <a:lnTo>
                    <a:pt x="2286" y="2867"/>
                  </a:lnTo>
                  <a:lnTo>
                    <a:pt x="2310" y="2867"/>
                  </a:lnTo>
                  <a:lnTo>
                    <a:pt x="2335" y="2868"/>
                  </a:lnTo>
                  <a:lnTo>
                    <a:pt x="2359" y="2869"/>
                  </a:lnTo>
                  <a:lnTo>
                    <a:pt x="2362" y="2869"/>
                  </a:lnTo>
                  <a:lnTo>
                    <a:pt x="2364" y="2869"/>
                  </a:lnTo>
                  <a:lnTo>
                    <a:pt x="2366" y="2869"/>
                  </a:lnTo>
                  <a:lnTo>
                    <a:pt x="2367" y="2869"/>
                  </a:lnTo>
                  <a:lnTo>
                    <a:pt x="2371" y="2869"/>
                  </a:lnTo>
                  <a:lnTo>
                    <a:pt x="2374" y="2869"/>
                  </a:lnTo>
                  <a:lnTo>
                    <a:pt x="2399" y="2870"/>
                  </a:lnTo>
                  <a:lnTo>
                    <a:pt x="2423" y="2870"/>
                  </a:lnTo>
                  <a:lnTo>
                    <a:pt x="2447" y="2870"/>
                  </a:lnTo>
                  <a:lnTo>
                    <a:pt x="2472" y="2871"/>
                  </a:lnTo>
                  <a:lnTo>
                    <a:pt x="2475" y="2871"/>
                  </a:lnTo>
                  <a:lnTo>
                    <a:pt x="2477" y="2871"/>
                  </a:lnTo>
                  <a:lnTo>
                    <a:pt x="2477" y="2871"/>
                  </a:lnTo>
                  <a:lnTo>
                    <a:pt x="2478" y="2871"/>
                  </a:lnTo>
                  <a:lnTo>
                    <a:pt x="2502" y="2871"/>
                  </a:lnTo>
                  <a:lnTo>
                    <a:pt x="2526" y="2872"/>
                  </a:lnTo>
                  <a:lnTo>
                    <a:pt x="2552" y="2872"/>
                  </a:lnTo>
                  <a:lnTo>
                    <a:pt x="2577" y="2872"/>
                  </a:lnTo>
                  <a:lnTo>
                    <a:pt x="2578" y="2872"/>
                  </a:lnTo>
                  <a:lnTo>
                    <a:pt x="2579" y="2872"/>
                  </a:lnTo>
                  <a:lnTo>
                    <a:pt x="2585" y="2872"/>
                  </a:lnTo>
                  <a:lnTo>
                    <a:pt x="2590" y="2873"/>
                  </a:lnTo>
                  <a:lnTo>
                    <a:pt x="2594" y="2873"/>
                  </a:lnTo>
                  <a:lnTo>
                    <a:pt x="2599" y="2873"/>
                  </a:lnTo>
                  <a:lnTo>
                    <a:pt x="2625" y="2873"/>
                  </a:lnTo>
                  <a:lnTo>
                    <a:pt x="2653" y="2873"/>
                  </a:lnTo>
                  <a:lnTo>
                    <a:pt x="2680" y="2873"/>
                  </a:lnTo>
                  <a:lnTo>
                    <a:pt x="2707" y="2873"/>
                  </a:lnTo>
                  <a:lnTo>
                    <a:pt x="2707" y="2873"/>
                  </a:lnTo>
                  <a:lnTo>
                    <a:pt x="2707" y="2873"/>
                  </a:lnTo>
                  <a:lnTo>
                    <a:pt x="2710" y="2873"/>
                  </a:lnTo>
                  <a:lnTo>
                    <a:pt x="2714" y="2873"/>
                  </a:lnTo>
                  <a:lnTo>
                    <a:pt x="2727" y="2873"/>
                  </a:lnTo>
                  <a:lnTo>
                    <a:pt x="2742" y="2873"/>
                  </a:lnTo>
                  <a:lnTo>
                    <a:pt x="2756" y="2873"/>
                  </a:lnTo>
                  <a:lnTo>
                    <a:pt x="2771" y="2873"/>
                  </a:lnTo>
                  <a:lnTo>
                    <a:pt x="2790" y="2874"/>
                  </a:lnTo>
                  <a:lnTo>
                    <a:pt x="2809" y="2874"/>
                  </a:lnTo>
                  <a:lnTo>
                    <a:pt x="2827" y="2874"/>
                  </a:lnTo>
                  <a:lnTo>
                    <a:pt x="2847" y="2873"/>
                  </a:lnTo>
                  <a:lnTo>
                    <a:pt x="2849" y="2873"/>
                  </a:lnTo>
                  <a:lnTo>
                    <a:pt x="2851" y="2873"/>
                  </a:lnTo>
                  <a:lnTo>
                    <a:pt x="2854" y="2873"/>
                  </a:lnTo>
                  <a:lnTo>
                    <a:pt x="2857" y="2873"/>
                  </a:lnTo>
                  <a:lnTo>
                    <a:pt x="2895" y="2873"/>
                  </a:lnTo>
                  <a:lnTo>
                    <a:pt x="2934" y="2873"/>
                  </a:lnTo>
                  <a:lnTo>
                    <a:pt x="2971" y="2873"/>
                  </a:lnTo>
                  <a:lnTo>
                    <a:pt x="3008" y="2872"/>
                  </a:lnTo>
                  <a:lnTo>
                    <a:pt x="3008" y="2872"/>
                  </a:lnTo>
                  <a:lnTo>
                    <a:pt x="3009" y="2872"/>
                  </a:lnTo>
                  <a:lnTo>
                    <a:pt x="3010" y="2872"/>
                  </a:lnTo>
                  <a:lnTo>
                    <a:pt x="3012" y="2872"/>
                  </a:lnTo>
                  <a:lnTo>
                    <a:pt x="3015" y="2872"/>
                  </a:lnTo>
                  <a:lnTo>
                    <a:pt x="3018" y="2872"/>
                  </a:lnTo>
                  <a:lnTo>
                    <a:pt x="3021" y="2872"/>
                  </a:lnTo>
                  <a:lnTo>
                    <a:pt x="3023" y="2872"/>
                  </a:lnTo>
                  <a:lnTo>
                    <a:pt x="3055" y="2872"/>
                  </a:lnTo>
                  <a:lnTo>
                    <a:pt x="3087" y="2871"/>
                  </a:lnTo>
                  <a:lnTo>
                    <a:pt x="3118" y="2871"/>
                  </a:lnTo>
                  <a:lnTo>
                    <a:pt x="3150" y="2870"/>
                  </a:lnTo>
                  <a:lnTo>
                    <a:pt x="3181" y="2870"/>
                  </a:lnTo>
                  <a:lnTo>
                    <a:pt x="3211" y="2869"/>
                  </a:lnTo>
                  <a:lnTo>
                    <a:pt x="3242" y="2868"/>
                  </a:lnTo>
                  <a:lnTo>
                    <a:pt x="3272" y="2868"/>
                  </a:lnTo>
                  <a:lnTo>
                    <a:pt x="3273" y="2868"/>
                  </a:lnTo>
                  <a:lnTo>
                    <a:pt x="3273" y="2868"/>
                  </a:lnTo>
                  <a:lnTo>
                    <a:pt x="3280" y="2868"/>
                  </a:lnTo>
                  <a:lnTo>
                    <a:pt x="3287" y="2867"/>
                  </a:lnTo>
                  <a:lnTo>
                    <a:pt x="3290" y="2867"/>
                  </a:lnTo>
                  <a:lnTo>
                    <a:pt x="3293" y="2867"/>
                  </a:lnTo>
                  <a:lnTo>
                    <a:pt x="3308" y="2867"/>
                  </a:lnTo>
                  <a:lnTo>
                    <a:pt x="3322" y="2866"/>
                  </a:lnTo>
                  <a:lnTo>
                    <a:pt x="3337" y="2866"/>
                  </a:lnTo>
                  <a:lnTo>
                    <a:pt x="3351" y="2866"/>
                  </a:lnTo>
                  <a:lnTo>
                    <a:pt x="3355" y="2865"/>
                  </a:lnTo>
                  <a:lnTo>
                    <a:pt x="3359" y="2865"/>
                  </a:lnTo>
                  <a:lnTo>
                    <a:pt x="3364" y="2865"/>
                  </a:lnTo>
                  <a:lnTo>
                    <a:pt x="3370" y="2865"/>
                  </a:lnTo>
                  <a:lnTo>
                    <a:pt x="3381" y="2865"/>
                  </a:lnTo>
                  <a:lnTo>
                    <a:pt x="3393" y="2864"/>
                  </a:lnTo>
                  <a:lnTo>
                    <a:pt x="3405" y="2864"/>
                  </a:lnTo>
                  <a:lnTo>
                    <a:pt x="3416" y="2863"/>
                  </a:lnTo>
                  <a:lnTo>
                    <a:pt x="3422" y="2863"/>
                  </a:lnTo>
                  <a:lnTo>
                    <a:pt x="3429" y="2863"/>
                  </a:lnTo>
                  <a:lnTo>
                    <a:pt x="3434" y="2863"/>
                  </a:lnTo>
                  <a:lnTo>
                    <a:pt x="3439" y="2863"/>
                  </a:lnTo>
                  <a:lnTo>
                    <a:pt x="3449" y="2862"/>
                  </a:lnTo>
                  <a:lnTo>
                    <a:pt x="3459" y="2862"/>
                  </a:lnTo>
                  <a:lnTo>
                    <a:pt x="3469" y="2862"/>
                  </a:lnTo>
                  <a:lnTo>
                    <a:pt x="3479" y="2861"/>
                  </a:lnTo>
                  <a:lnTo>
                    <a:pt x="3488" y="2861"/>
                  </a:lnTo>
                  <a:lnTo>
                    <a:pt x="3496" y="2861"/>
                  </a:lnTo>
                  <a:lnTo>
                    <a:pt x="3501" y="2859"/>
                  </a:lnTo>
                  <a:lnTo>
                    <a:pt x="3505" y="2859"/>
                  </a:lnTo>
                  <a:lnTo>
                    <a:pt x="3514" y="2859"/>
                  </a:lnTo>
                  <a:lnTo>
                    <a:pt x="3523" y="2858"/>
                  </a:lnTo>
                  <a:lnTo>
                    <a:pt x="3531" y="2858"/>
                  </a:lnTo>
                  <a:lnTo>
                    <a:pt x="3541" y="2858"/>
                  </a:lnTo>
                  <a:lnTo>
                    <a:pt x="3542" y="2858"/>
                  </a:lnTo>
                  <a:lnTo>
                    <a:pt x="3543" y="2858"/>
                  </a:lnTo>
                  <a:lnTo>
                    <a:pt x="3549" y="2857"/>
                  </a:lnTo>
                  <a:lnTo>
                    <a:pt x="3555" y="2857"/>
                  </a:lnTo>
                  <a:lnTo>
                    <a:pt x="3559" y="2857"/>
                  </a:lnTo>
                  <a:lnTo>
                    <a:pt x="3563" y="2857"/>
                  </a:lnTo>
                  <a:lnTo>
                    <a:pt x="3565" y="2857"/>
                  </a:lnTo>
                  <a:lnTo>
                    <a:pt x="3568" y="2857"/>
                  </a:lnTo>
                  <a:lnTo>
                    <a:pt x="3581" y="2856"/>
                  </a:lnTo>
                  <a:lnTo>
                    <a:pt x="3594" y="2855"/>
                  </a:lnTo>
                  <a:lnTo>
                    <a:pt x="3595" y="2855"/>
                  </a:lnTo>
                  <a:lnTo>
                    <a:pt x="3595" y="2855"/>
                  </a:lnTo>
                  <a:lnTo>
                    <a:pt x="3608" y="2855"/>
                  </a:lnTo>
                  <a:lnTo>
                    <a:pt x="3620" y="2854"/>
                  </a:lnTo>
                  <a:lnTo>
                    <a:pt x="3625" y="2854"/>
                  </a:lnTo>
                  <a:lnTo>
                    <a:pt x="3630" y="2853"/>
                  </a:lnTo>
                  <a:lnTo>
                    <a:pt x="3640" y="2853"/>
                  </a:lnTo>
                  <a:lnTo>
                    <a:pt x="3649" y="2852"/>
                  </a:lnTo>
                  <a:lnTo>
                    <a:pt x="3650" y="2852"/>
                  </a:lnTo>
                  <a:lnTo>
                    <a:pt x="3652" y="2852"/>
                  </a:lnTo>
                  <a:lnTo>
                    <a:pt x="3662" y="2852"/>
                  </a:lnTo>
                  <a:lnTo>
                    <a:pt x="3674" y="2851"/>
                  </a:lnTo>
                  <a:lnTo>
                    <a:pt x="3677" y="2851"/>
                  </a:lnTo>
                  <a:lnTo>
                    <a:pt x="3679" y="2851"/>
                  </a:lnTo>
                  <a:lnTo>
                    <a:pt x="3694" y="2850"/>
                  </a:lnTo>
                  <a:lnTo>
                    <a:pt x="3710" y="2849"/>
                  </a:lnTo>
                  <a:lnTo>
                    <a:pt x="3718" y="2849"/>
                  </a:lnTo>
                  <a:lnTo>
                    <a:pt x="3726" y="2848"/>
                  </a:lnTo>
                  <a:lnTo>
                    <a:pt x="3728" y="2848"/>
                  </a:lnTo>
                  <a:lnTo>
                    <a:pt x="3729" y="2848"/>
                  </a:lnTo>
                  <a:lnTo>
                    <a:pt x="3745" y="2847"/>
                  </a:lnTo>
                  <a:lnTo>
                    <a:pt x="3759" y="2846"/>
                  </a:lnTo>
                  <a:lnTo>
                    <a:pt x="3764" y="2846"/>
                  </a:lnTo>
                  <a:lnTo>
                    <a:pt x="3769" y="2845"/>
                  </a:lnTo>
                  <a:lnTo>
                    <a:pt x="3773" y="2845"/>
                  </a:lnTo>
                  <a:lnTo>
                    <a:pt x="3777" y="2845"/>
                  </a:lnTo>
                  <a:lnTo>
                    <a:pt x="3780" y="2845"/>
                  </a:lnTo>
                  <a:lnTo>
                    <a:pt x="3783" y="2844"/>
                  </a:lnTo>
                  <a:lnTo>
                    <a:pt x="3791" y="2844"/>
                  </a:lnTo>
                  <a:lnTo>
                    <a:pt x="3799" y="2843"/>
                  </a:lnTo>
                  <a:lnTo>
                    <a:pt x="3808" y="2843"/>
                  </a:lnTo>
                  <a:lnTo>
                    <a:pt x="3816" y="2842"/>
                  </a:lnTo>
                  <a:lnTo>
                    <a:pt x="3817" y="2842"/>
                  </a:lnTo>
                  <a:lnTo>
                    <a:pt x="3818" y="2842"/>
                  </a:lnTo>
                  <a:lnTo>
                    <a:pt x="3825" y="2842"/>
                  </a:lnTo>
                  <a:lnTo>
                    <a:pt x="3832" y="2841"/>
                  </a:lnTo>
                  <a:lnTo>
                    <a:pt x="3834" y="2841"/>
                  </a:lnTo>
                  <a:lnTo>
                    <a:pt x="3837" y="2841"/>
                  </a:lnTo>
                  <a:lnTo>
                    <a:pt x="3846" y="2840"/>
                  </a:lnTo>
                  <a:lnTo>
                    <a:pt x="3855" y="2839"/>
                  </a:lnTo>
                  <a:lnTo>
                    <a:pt x="3864" y="2839"/>
                  </a:lnTo>
                  <a:lnTo>
                    <a:pt x="3874" y="2838"/>
                  </a:lnTo>
                  <a:lnTo>
                    <a:pt x="3879" y="2837"/>
                  </a:lnTo>
                  <a:lnTo>
                    <a:pt x="3885" y="2837"/>
                  </a:lnTo>
                  <a:lnTo>
                    <a:pt x="3885" y="2837"/>
                  </a:lnTo>
                  <a:lnTo>
                    <a:pt x="3886" y="2837"/>
                  </a:lnTo>
                  <a:lnTo>
                    <a:pt x="3889" y="2837"/>
                  </a:lnTo>
                  <a:lnTo>
                    <a:pt x="3891" y="2836"/>
                  </a:lnTo>
                  <a:lnTo>
                    <a:pt x="3919" y="2834"/>
                  </a:lnTo>
                  <a:lnTo>
                    <a:pt x="3945" y="2832"/>
                  </a:lnTo>
                  <a:lnTo>
                    <a:pt x="3969" y="2829"/>
                  </a:lnTo>
                  <a:lnTo>
                    <a:pt x="3994" y="2827"/>
                  </a:lnTo>
                  <a:lnTo>
                    <a:pt x="4000" y="2825"/>
                  </a:lnTo>
                  <a:lnTo>
                    <a:pt x="4007" y="2824"/>
                  </a:lnTo>
                  <a:lnTo>
                    <a:pt x="4011" y="2824"/>
                  </a:lnTo>
                  <a:lnTo>
                    <a:pt x="4014" y="2824"/>
                  </a:lnTo>
                  <a:lnTo>
                    <a:pt x="4020" y="2823"/>
                  </a:lnTo>
                  <a:lnTo>
                    <a:pt x="4027" y="2822"/>
                  </a:lnTo>
                  <a:lnTo>
                    <a:pt x="4032" y="2822"/>
                  </a:lnTo>
                  <a:lnTo>
                    <a:pt x="4038" y="2821"/>
                  </a:lnTo>
                  <a:lnTo>
                    <a:pt x="4040" y="2821"/>
                  </a:lnTo>
                  <a:lnTo>
                    <a:pt x="4042" y="2820"/>
                  </a:lnTo>
                  <a:lnTo>
                    <a:pt x="4045" y="2820"/>
                  </a:lnTo>
                  <a:lnTo>
                    <a:pt x="4049" y="2819"/>
                  </a:lnTo>
                  <a:lnTo>
                    <a:pt x="4058" y="2818"/>
                  </a:lnTo>
                  <a:lnTo>
                    <a:pt x="4066" y="2817"/>
                  </a:lnTo>
                  <a:lnTo>
                    <a:pt x="4069" y="2817"/>
                  </a:lnTo>
                  <a:lnTo>
                    <a:pt x="4074" y="2816"/>
                  </a:lnTo>
                  <a:lnTo>
                    <a:pt x="4078" y="2816"/>
                  </a:lnTo>
                  <a:lnTo>
                    <a:pt x="4082" y="2815"/>
                  </a:lnTo>
                  <a:lnTo>
                    <a:pt x="4086" y="2814"/>
                  </a:lnTo>
                  <a:lnTo>
                    <a:pt x="4090" y="2814"/>
                  </a:lnTo>
                  <a:lnTo>
                    <a:pt x="4091" y="2814"/>
                  </a:lnTo>
                  <a:lnTo>
                    <a:pt x="4093" y="2814"/>
                  </a:lnTo>
                  <a:lnTo>
                    <a:pt x="4097" y="2813"/>
                  </a:lnTo>
                  <a:lnTo>
                    <a:pt x="4102" y="2812"/>
                  </a:lnTo>
                  <a:lnTo>
                    <a:pt x="4108" y="2811"/>
                  </a:lnTo>
                  <a:lnTo>
                    <a:pt x="4113" y="2811"/>
                  </a:lnTo>
                  <a:lnTo>
                    <a:pt x="4113" y="2810"/>
                  </a:lnTo>
                  <a:lnTo>
                    <a:pt x="4114" y="2810"/>
                  </a:lnTo>
                  <a:lnTo>
                    <a:pt x="4120" y="2809"/>
                  </a:lnTo>
                  <a:lnTo>
                    <a:pt x="4126" y="2808"/>
                  </a:lnTo>
                  <a:lnTo>
                    <a:pt x="4128" y="2808"/>
                  </a:lnTo>
                  <a:lnTo>
                    <a:pt x="4130" y="2808"/>
                  </a:lnTo>
                  <a:lnTo>
                    <a:pt x="4134" y="2807"/>
                  </a:lnTo>
                  <a:lnTo>
                    <a:pt x="4139" y="2806"/>
                  </a:lnTo>
                  <a:lnTo>
                    <a:pt x="4139" y="2806"/>
                  </a:lnTo>
                  <a:lnTo>
                    <a:pt x="4140" y="2806"/>
                  </a:lnTo>
                  <a:lnTo>
                    <a:pt x="4141" y="2806"/>
                  </a:lnTo>
                  <a:lnTo>
                    <a:pt x="4143" y="2805"/>
                  </a:lnTo>
                  <a:lnTo>
                    <a:pt x="4148" y="2805"/>
                  </a:lnTo>
                  <a:lnTo>
                    <a:pt x="4152" y="2804"/>
                  </a:lnTo>
                  <a:lnTo>
                    <a:pt x="4156" y="2803"/>
                  </a:lnTo>
                  <a:lnTo>
                    <a:pt x="4160" y="2802"/>
                  </a:lnTo>
                  <a:lnTo>
                    <a:pt x="4162" y="2802"/>
                  </a:lnTo>
                  <a:lnTo>
                    <a:pt x="4165" y="2801"/>
                  </a:lnTo>
                  <a:lnTo>
                    <a:pt x="4168" y="2800"/>
                  </a:lnTo>
                  <a:lnTo>
                    <a:pt x="4173" y="2799"/>
                  </a:lnTo>
                  <a:lnTo>
                    <a:pt x="4176" y="2799"/>
                  </a:lnTo>
                  <a:lnTo>
                    <a:pt x="4178" y="2798"/>
                  </a:lnTo>
                  <a:lnTo>
                    <a:pt x="4179" y="2798"/>
                  </a:lnTo>
                  <a:lnTo>
                    <a:pt x="4181" y="2798"/>
                  </a:lnTo>
                  <a:lnTo>
                    <a:pt x="4183" y="2797"/>
                  </a:lnTo>
                  <a:lnTo>
                    <a:pt x="4185" y="2796"/>
                  </a:lnTo>
                  <a:lnTo>
                    <a:pt x="4191" y="2795"/>
                  </a:lnTo>
                  <a:lnTo>
                    <a:pt x="4195" y="2794"/>
                  </a:lnTo>
                  <a:lnTo>
                    <a:pt x="4197" y="2793"/>
                  </a:lnTo>
                  <a:lnTo>
                    <a:pt x="4198" y="2793"/>
                  </a:lnTo>
                  <a:lnTo>
                    <a:pt x="4201" y="2791"/>
                  </a:lnTo>
                  <a:lnTo>
                    <a:pt x="4205" y="2790"/>
                  </a:lnTo>
                  <a:lnTo>
                    <a:pt x="4205" y="2790"/>
                  </a:lnTo>
                  <a:lnTo>
                    <a:pt x="4205" y="2790"/>
                  </a:lnTo>
                  <a:lnTo>
                    <a:pt x="4207" y="2790"/>
                  </a:lnTo>
                  <a:lnTo>
                    <a:pt x="4208" y="2789"/>
                  </a:lnTo>
                  <a:lnTo>
                    <a:pt x="4209" y="2789"/>
                  </a:lnTo>
                  <a:lnTo>
                    <a:pt x="4209" y="2789"/>
                  </a:lnTo>
                  <a:lnTo>
                    <a:pt x="4211" y="2788"/>
                  </a:lnTo>
                  <a:lnTo>
                    <a:pt x="4213" y="2787"/>
                  </a:lnTo>
                  <a:lnTo>
                    <a:pt x="4216" y="2786"/>
                  </a:lnTo>
                  <a:lnTo>
                    <a:pt x="4219" y="2785"/>
                  </a:lnTo>
                  <a:lnTo>
                    <a:pt x="4222" y="2784"/>
                  </a:lnTo>
                  <a:lnTo>
                    <a:pt x="4225" y="2783"/>
                  </a:lnTo>
                  <a:lnTo>
                    <a:pt x="4225" y="2782"/>
                  </a:lnTo>
                  <a:lnTo>
                    <a:pt x="4225" y="2782"/>
                  </a:lnTo>
                  <a:lnTo>
                    <a:pt x="4227" y="2781"/>
                  </a:lnTo>
                  <a:lnTo>
                    <a:pt x="4229" y="2780"/>
                  </a:lnTo>
                  <a:lnTo>
                    <a:pt x="4230" y="2780"/>
                  </a:lnTo>
                  <a:lnTo>
                    <a:pt x="4231" y="2779"/>
                  </a:lnTo>
                  <a:lnTo>
                    <a:pt x="4231" y="2779"/>
                  </a:lnTo>
                  <a:lnTo>
                    <a:pt x="4231" y="2779"/>
                  </a:lnTo>
                  <a:lnTo>
                    <a:pt x="4232" y="2779"/>
                  </a:lnTo>
                  <a:lnTo>
                    <a:pt x="4232" y="2778"/>
                  </a:lnTo>
                  <a:lnTo>
                    <a:pt x="4233" y="2778"/>
                  </a:lnTo>
                  <a:lnTo>
                    <a:pt x="4234" y="2777"/>
                  </a:lnTo>
                  <a:lnTo>
                    <a:pt x="4235" y="2776"/>
                  </a:lnTo>
                  <a:lnTo>
                    <a:pt x="4236" y="2775"/>
                  </a:lnTo>
                  <a:lnTo>
                    <a:pt x="4237" y="2775"/>
                  </a:lnTo>
                  <a:lnTo>
                    <a:pt x="4237" y="2775"/>
                  </a:lnTo>
                  <a:lnTo>
                    <a:pt x="4239" y="2773"/>
                  </a:lnTo>
                  <a:lnTo>
                    <a:pt x="4240" y="2772"/>
                  </a:lnTo>
                  <a:lnTo>
                    <a:pt x="4241" y="2771"/>
                  </a:lnTo>
                  <a:lnTo>
                    <a:pt x="4241" y="2771"/>
                  </a:lnTo>
                  <a:lnTo>
                    <a:pt x="5590" y="215"/>
                  </a:lnTo>
                  <a:lnTo>
                    <a:pt x="5591" y="213"/>
                  </a:lnTo>
                  <a:lnTo>
                    <a:pt x="5591" y="211"/>
                  </a:lnTo>
                  <a:lnTo>
                    <a:pt x="5592" y="208"/>
                  </a:lnTo>
                  <a:lnTo>
                    <a:pt x="5591" y="205"/>
                  </a:lnTo>
                  <a:lnTo>
                    <a:pt x="5591" y="204"/>
                  </a:lnTo>
                  <a:lnTo>
                    <a:pt x="5591" y="203"/>
                  </a:ln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6" name="Freeform 14">
              <a:extLst>
                <a:ext uri="{FF2B5EF4-FFF2-40B4-BE49-F238E27FC236}">
                  <a16:creationId xmlns:a16="http://schemas.microsoft.com/office/drawing/2014/main" id="{90C72D9B-5991-104B-8B67-0882BB7B9518}"/>
                </a:ext>
              </a:extLst>
            </p:cNvPr>
            <p:cNvSpPr>
              <a:spLocks/>
            </p:cNvSpPr>
            <p:nvPr/>
          </p:nvSpPr>
          <p:spPr bwMode="auto">
            <a:xfrm>
              <a:off x="5356225" y="4666822"/>
              <a:ext cx="1479550" cy="109538"/>
            </a:xfrm>
            <a:custGeom>
              <a:avLst/>
              <a:gdLst>
                <a:gd name="T0" fmla="*/ 5570 w 5590"/>
                <a:gd name="T1" fmla="*/ 232 h 414"/>
                <a:gd name="T2" fmla="*/ 5490 w 5590"/>
                <a:gd name="T3" fmla="*/ 263 h 414"/>
                <a:gd name="T4" fmla="*/ 5352 w 5590"/>
                <a:gd name="T5" fmla="*/ 291 h 414"/>
                <a:gd name="T6" fmla="*/ 5160 w 5590"/>
                <a:gd name="T7" fmla="*/ 318 h 414"/>
                <a:gd name="T8" fmla="*/ 4921 w 5590"/>
                <a:gd name="T9" fmla="*/ 342 h 414"/>
                <a:gd name="T10" fmla="*/ 4638 w 5590"/>
                <a:gd name="T11" fmla="*/ 363 h 414"/>
                <a:gd name="T12" fmla="*/ 4317 w 5590"/>
                <a:gd name="T13" fmla="*/ 381 h 414"/>
                <a:gd name="T14" fmla="*/ 3962 w 5590"/>
                <a:gd name="T15" fmla="*/ 395 h 414"/>
                <a:gd name="T16" fmla="*/ 3580 w 5590"/>
                <a:gd name="T17" fmla="*/ 406 h 414"/>
                <a:gd name="T18" fmla="*/ 3173 w 5590"/>
                <a:gd name="T19" fmla="*/ 413 h 414"/>
                <a:gd name="T20" fmla="*/ 2746 w 5590"/>
                <a:gd name="T21" fmla="*/ 414 h 414"/>
                <a:gd name="T22" fmla="*/ 2321 w 5590"/>
                <a:gd name="T23" fmla="*/ 412 h 414"/>
                <a:gd name="T24" fmla="*/ 1917 w 5590"/>
                <a:gd name="T25" fmla="*/ 404 h 414"/>
                <a:gd name="T26" fmla="*/ 1539 w 5590"/>
                <a:gd name="T27" fmla="*/ 392 h 414"/>
                <a:gd name="T28" fmla="*/ 1192 w 5590"/>
                <a:gd name="T29" fmla="*/ 377 h 414"/>
                <a:gd name="T30" fmla="*/ 879 w 5590"/>
                <a:gd name="T31" fmla="*/ 358 h 414"/>
                <a:gd name="T32" fmla="*/ 607 w 5590"/>
                <a:gd name="T33" fmla="*/ 337 h 414"/>
                <a:gd name="T34" fmla="*/ 379 w 5590"/>
                <a:gd name="T35" fmla="*/ 312 h 414"/>
                <a:gd name="T36" fmla="*/ 201 w 5590"/>
                <a:gd name="T37" fmla="*/ 284 h 414"/>
                <a:gd name="T38" fmla="*/ 75 w 5590"/>
                <a:gd name="T39" fmla="*/ 255 h 414"/>
                <a:gd name="T40" fmla="*/ 9 w 5590"/>
                <a:gd name="T41" fmla="*/ 224 h 414"/>
                <a:gd name="T42" fmla="*/ 6 w 5590"/>
                <a:gd name="T43" fmla="*/ 192 h 414"/>
                <a:gd name="T44" fmla="*/ 66 w 5590"/>
                <a:gd name="T45" fmla="*/ 162 h 414"/>
                <a:gd name="T46" fmla="*/ 187 w 5590"/>
                <a:gd name="T47" fmla="*/ 133 h 414"/>
                <a:gd name="T48" fmla="*/ 361 w 5590"/>
                <a:gd name="T49" fmla="*/ 105 h 414"/>
                <a:gd name="T50" fmla="*/ 585 w 5590"/>
                <a:gd name="T51" fmla="*/ 80 h 414"/>
                <a:gd name="T52" fmla="*/ 854 w 5590"/>
                <a:gd name="T53" fmla="*/ 59 h 414"/>
                <a:gd name="T54" fmla="*/ 1162 w 5590"/>
                <a:gd name="T55" fmla="*/ 39 h 414"/>
                <a:gd name="T56" fmla="*/ 1506 w 5590"/>
                <a:gd name="T57" fmla="*/ 24 h 414"/>
                <a:gd name="T58" fmla="*/ 1880 w 5590"/>
                <a:gd name="T59" fmla="*/ 11 h 414"/>
                <a:gd name="T60" fmla="*/ 2279 w 5590"/>
                <a:gd name="T61" fmla="*/ 3 h 414"/>
                <a:gd name="T62" fmla="*/ 2700 w 5590"/>
                <a:gd name="T63" fmla="*/ 0 h 414"/>
                <a:gd name="T64" fmla="*/ 3129 w 5590"/>
                <a:gd name="T65" fmla="*/ 1 h 414"/>
                <a:gd name="T66" fmla="*/ 3541 w 5590"/>
                <a:gd name="T67" fmla="*/ 7 h 414"/>
                <a:gd name="T68" fmla="*/ 3928 w 5590"/>
                <a:gd name="T69" fmla="*/ 17 h 414"/>
                <a:gd name="T70" fmla="*/ 4286 w 5590"/>
                <a:gd name="T71" fmla="*/ 32 h 414"/>
                <a:gd name="T72" fmla="*/ 4611 w 5590"/>
                <a:gd name="T73" fmla="*/ 49 h 414"/>
                <a:gd name="T74" fmla="*/ 4897 w 5590"/>
                <a:gd name="T75" fmla="*/ 71 h 414"/>
                <a:gd name="T76" fmla="*/ 5140 w 5590"/>
                <a:gd name="T77" fmla="*/ 95 h 414"/>
                <a:gd name="T78" fmla="*/ 5335 w 5590"/>
                <a:gd name="T79" fmla="*/ 120 h 414"/>
                <a:gd name="T80" fmla="*/ 5479 w 5590"/>
                <a:gd name="T81" fmla="*/ 149 h 414"/>
                <a:gd name="T82" fmla="*/ 5565 w 5590"/>
                <a:gd name="T83" fmla="*/ 179 h 414"/>
                <a:gd name="T84" fmla="*/ 5590 w 5590"/>
                <a:gd name="T85" fmla="*/ 211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90" h="414">
                  <a:moveTo>
                    <a:pt x="5590" y="211"/>
                  </a:moveTo>
                  <a:lnTo>
                    <a:pt x="5584" y="221"/>
                  </a:lnTo>
                  <a:lnTo>
                    <a:pt x="5570" y="232"/>
                  </a:lnTo>
                  <a:lnTo>
                    <a:pt x="5551" y="242"/>
                  </a:lnTo>
                  <a:lnTo>
                    <a:pt x="5524" y="252"/>
                  </a:lnTo>
                  <a:lnTo>
                    <a:pt x="5490" y="263"/>
                  </a:lnTo>
                  <a:lnTo>
                    <a:pt x="5450" y="272"/>
                  </a:lnTo>
                  <a:lnTo>
                    <a:pt x="5403" y="282"/>
                  </a:lnTo>
                  <a:lnTo>
                    <a:pt x="5352" y="291"/>
                  </a:lnTo>
                  <a:lnTo>
                    <a:pt x="5293" y="301"/>
                  </a:lnTo>
                  <a:lnTo>
                    <a:pt x="5229" y="309"/>
                  </a:lnTo>
                  <a:lnTo>
                    <a:pt x="5160" y="318"/>
                  </a:lnTo>
                  <a:lnTo>
                    <a:pt x="5086" y="326"/>
                  </a:lnTo>
                  <a:lnTo>
                    <a:pt x="5005" y="334"/>
                  </a:lnTo>
                  <a:lnTo>
                    <a:pt x="4921" y="342"/>
                  </a:lnTo>
                  <a:lnTo>
                    <a:pt x="4831" y="349"/>
                  </a:lnTo>
                  <a:lnTo>
                    <a:pt x="4736" y="356"/>
                  </a:lnTo>
                  <a:lnTo>
                    <a:pt x="4638" y="363"/>
                  </a:lnTo>
                  <a:lnTo>
                    <a:pt x="4535" y="370"/>
                  </a:lnTo>
                  <a:lnTo>
                    <a:pt x="4428" y="376"/>
                  </a:lnTo>
                  <a:lnTo>
                    <a:pt x="4317" y="381"/>
                  </a:lnTo>
                  <a:lnTo>
                    <a:pt x="4202" y="386"/>
                  </a:lnTo>
                  <a:lnTo>
                    <a:pt x="4084" y="391"/>
                  </a:lnTo>
                  <a:lnTo>
                    <a:pt x="3962" y="395"/>
                  </a:lnTo>
                  <a:lnTo>
                    <a:pt x="3838" y="400"/>
                  </a:lnTo>
                  <a:lnTo>
                    <a:pt x="3710" y="403"/>
                  </a:lnTo>
                  <a:lnTo>
                    <a:pt x="3580" y="406"/>
                  </a:lnTo>
                  <a:lnTo>
                    <a:pt x="3446" y="409"/>
                  </a:lnTo>
                  <a:lnTo>
                    <a:pt x="3311" y="411"/>
                  </a:lnTo>
                  <a:lnTo>
                    <a:pt x="3173" y="413"/>
                  </a:lnTo>
                  <a:lnTo>
                    <a:pt x="3033" y="414"/>
                  </a:lnTo>
                  <a:lnTo>
                    <a:pt x="2890" y="414"/>
                  </a:lnTo>
                  <a:lnTo>
                    <a:pt x="2746" y="414"/>
                  </a:lnTo>
                  <a:lnTo>
                    <a:pt x="2603" y="414"/>
                  </a:lnTo>
                  <a:lnTo>
                    <a:pt x="2461" y="413"/>
                  </a:lnTo>
                  <a:lnTo>
                    <a:pt x="2321" y="412"/>
                  </a:lnTo>
                  <a:lnTo>
                    <a:pt x="2184" y="410"/>
                  </a:lnTo>
                  <a:lnTo>
                    <a:pt x="2049" y="407"/>
                  </a:lnTo>
                  <a:lnTo>
                    <a:pt x="1917" y="404"/>
                  </a:lnTo>
                  <a:lnTo>
                    <a:pt x="1788" y="401"/>
                  </a:lnTo>
                  <a:lnTo>
                    <a:pt x="1662" y="396"/>
                  </a:lnTo>
                  <a:lnTo>
                    <a:pt x="1539" y="392"/>
                  </a:lnTo>
                  <a:lnTo>
                    <a:pt x="1419" y="387"/>
                  </a:lnTo>
                  <a:lnTo>
                    <a:pt x="1304" y="382"/>
                  </a:lnTo>
                  <a:lnTo>
                    <a:pt x="1192" y="377"/>
                  </a:lnTo>
                  <a:lnTo>
                    <a:pt x="1083" y="371"/>
                  </a:lnTo>
                  <a:lnTo>
                    <a:pt x="979" y="365"/>
                  </a:lnTo>
                  <a:lnTo>
                    <a:pt x="879" y="358"/>
                  </a:lnTo>
                  <a:lnTo>
                    <a:pt x="785" y="351"/>
                  </a:lnTo>
                  <a:lnTo>
                    <a:pt x="693" y="344"/>
                  </a:lnTo>
                  <a:lnTo>
                    <a:pt x="607" y="337"/>
                  </a:lnTo>
                  <a:lnTo>
                    <a:pt x="526" y="328"/>
                  </a:lnTo>
                  <a:lnTo>
                    <a:pt x="450" y="320"/>
                  </a:lnTo>
                  <a:lnTo>
                    <a:pt x="379" y="312"/>
                  </a:lnTo>
                  <a:lnTo>
                    <a:pt x="315" y="303"/>
                  </a:lnTo>
                  <a:lnTo>
                    <a:pt x="255" y="293"/>
                  </a:lnTo>
                  <a:lnTo>
                    <a:pt x="201" y="284"/>
                  </a:lnTo>
                  <a:lnTo>
                    <a:pt x="153" y="275"/>
                  </a:lnTo>
                  <a:lnTo>
                    <a:pt x="111" y="266"/>
                  </a:lnTo>
                  <a:lnTo>
                    <a:pt x="75" y="255"/>
                  </a:lnTo>
                  <a:lnTo>
                    <a:pt x="47" y="245"/>
                  </a:lnTo>
                  <a:lnTo>
                    <a:pt x="25" y="235"/>
                  </a:lnTo>
                  <a:lnTo>
                    <a:pt x="9" y="224"/>
                  </a:lnTo>
                  <a:lnTo>
                    <a:pt x="1" y="214"/>
                  </a:lnTo>
                  <a:lnTo>
                    <a:pt x="0" y="204"/>
                  </a:lnTo>
                  <a:lnTo>
                    <a:pt x="6" y="192"/>
                  </a:lnTo>
                  <a:lnTo>
                    <a:pt x="20" y="182"/>
                  </a:lnTo>
                  <a:lnTo>
                    <a:pt x="39" y="172"/>
                  </a:lnTo>
                  <a:lnTo>
                    <a:pt x="66" y="162"/>
                  </a:lnTo>
                  <a:lnTo>
                    <a:pt x="100" y="152"/>
                  </a:lnTo>
                  <a:lnTo>
                    <a:pt x="140" y="142"/>
                  </a:lnTo>
                  <a:lnTo>
                    <a:pt x="187" y="133"/>
                  </a:lnTo>
                  <a:lnTo>
                    <a:pt x="238" y="123"/>
                  </a:lnTo>
                  <a:lnTo>
                    <a:pt x="297" y="114"/>
                  </a:lnTo>
                  <a:lnTo>
                    <a:pt x="361" y="105"/>
                  </a:lnTo>
                  <a:lnTo>
                    <a:pt x="430" y="97"/>
                  </a:lnTo>
                  <a:lnTo>
                    <a:pt x="504" y="88"/>
                  </a:lnTo>
                  <a:lnTo>
                    <a:pt x="585" y="80"/>
                  </a:lnTo>
                  <a:lnTo>
                    <a:pt x="669" y="73"/>
                  </a:lnTo>
                  <a:lnTo>
                    <a:pt x="759" y="65"/>
                  </a:lnTo>
                  <a:lnTo>
                    <a:pt x="854" y="59"/>
                  </a:lnTo>
                  <a:lnTo>
                    <a:pt x="952" y="51"/>
                  </a:lnTo>
                  <a:lnTo>
                    <a:pt x="1055" y="45"/>
                  </a:lnTo>
                  <a:lnTo>
                    <a:pt x="1162" y="39"/>
                  </a:lnTo>
                  <a:lnTo>
                    <a:pt x="1273" y="33"/>
                  </a:lnTo>
                  <a:lnTo>
                    <a:pt x="1388" y="28"/>
                  </a:lnTo>
                  <a:lnTo>
                    <a:pt x="1506" y="24"/>
                  </a:lnTo>
                  <a:lnTo>
                    <a:pt x="1628" y="18"/>
                  </a:lnTo>
                  <a:lnTo>
                    <a:pt x="1752" y="15"/>
                  </a:lnTo>
                  <a:lnTo>
                    <a:pt x="1880" y="11"/>
                  </a:lnTo>
                  <a:lnTo>
                    <a:pt x="2010" y="8"/>
                  </a:lnTo>
                  <a:lnTo>
                    <a:pt x="2144" y="6"/>
                  </a:lnTo>
                  <a:lnTo>
                    <a:pt x="2279" y="3"/>
                  </a:lnTo>
                  <a:lnTo>
                    <a:pt x="2417" y="2"/>
                  </a:lnTo>
                  <a:lnTo>
                    <a:pt x="2557" y="1"/>
                  </a:lnTo>
                  <a:lnTo>
                    <a:pt x="2700" y="0"/>
                  </a:lnTo>
                  <a:lnTo>
                    <a:pt x="2844" y="0"/>
                  </a:lnTo>
                  <a:lnTo>
                    <a:pt x="2987" y="1"/>
                  </a:lnTo>
                  <a:lnTo>
                    <a:pt x="3129" y="1"/>
                  </a:lnTo>
                  <a:lnTo>
                    <a:pt x="3269" y="3"/>
                  </a:lnTo>
                  <a:lnTo>
                    <a:pt x="3406" y="5"/>
                  </a:lnTo>
                  <a:lnTo>
                    <a:pt x="3541" y="7"/>
                  </a:lnTo>
                  <a:lnTo>
                    <a:pt x="3673" y="10"/>
                  </a:lnTo>
                  <a:lnTo>
                    <a:pt x="3802" y="13"/>
                  </a:lnTo>
                  <a:lnTo>
                    <a:pt x="3928" y="17"/>
                  </a:lnTo>
                  <a:lnTo>
                    <a:pt x="4051" y="21"/>
                  </a:lnTo>
                  <a:lnTo>
                    <a:pt x="4171" y="27"/>
                  </a:lnTo>
                  <a:lnTo>
                    <a:pt x="4286" y="32"/>
                  </a:lnTo>
                  <a:lnTo>
                    <a:pt x="4398" y="37"/>
                  </a:lnTo>
                  <a:lnTo>
                    <a:pt x="4507" y="43"/>
                  </a:lnTo>
                  <a:lnTo>
                    <a:pt x="4611" y="49"/>
                  </a:lnTo>
                  <a:lnTo>
                    <a:pt x="4711" y="57"/>
                  </a:lnTo>
                  <a:lnTo>
                    <a:pt x="4805" y="63"/>
                  </a:lnTo>
                  <a:lnTo>
                    <a:pt x="4897" y="71"/>
                  </a:lnTo>
                  <a:lnTo>
                    <a:pt x="4983" y="78"/>
                  </a:lnTo>
                  <a:lnTo>
                    <a:pt x="5064" y="86"/>
                  </a:lnTo>
                  <a:lnTo>
                    <a:pt x="5140" y="95"/>
                  </a:lnTo>
                  <a:lnTo>
                    <a:pt x="5211" y="103"/>
                  </a:lnTo>
                  <a:lnTo>
                    <a:pt x="5275" y="111"/>
                  </a:lnTo>
                  <a:lnTo>
                    <a:pt x="5335" y="120"/>
                  </a:lnTo>
                  <a:lnTo>
                    <a:pt x="5390" y="130"/>
                  </a:lnTo>
                  <a:lnTo>
                    <a:pt x="5437" y="139"/>
                  </a:lnTo>
                  <a:lnTo>
                    <a:pt x="5479" y="149"/>
                  </a:lnTo>
                  <a:lnTo>
                    <a:pt x="5515" y="158"/>
                  </a:lnTo>
                  <a:lnTo>
                    <a:pt x="5543" y="169"/>
                  </a:lnTo>
                  <a:lnTo>
                    <a:pt x="5565" y="179"/>
                  </a:lnTo>
                  <a:lnTo>
                    <a:pt x="5581" y="189"/>
                  </a:lnTo>
                  <a:lnTo>
                    <a:pt x="5589" y="200"/>
                  </a:lnTo>
                  <a:lnTo>
                    <a:pt x="5590" y="211"/>
                  </a:lnTo>
                  <a:close/>
                </a:path>
              </a:pathLst>
            </a:custGeom>
            <a:solidFill>
              <a:srgbClr val="4F5858"/>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7" name="Freeform 9">
              <a:extLst>
                <a:ext uri="{FF2B5EF4-FFF2-40B4-BE49-F238E27FC236}">
                  <a16:creationId xmlns:a16="http://schemas.microsoft.com/office/drawing/2014/main" id="{21FFE527-D91E-1E4D-83E0-349D6ECA8EBD}"/>
                </a:ext>
              </a:extLst>
            </p:cNvPr>
            <p:cNvSpPr>
              <a:spLocks/>
            </p:cNvSpPr>
            <p:nvPr/>
          </p:nvSpPr>
          <p:spPr bwMode="auto">
            <a:xfrm>
              <a:off x="5756275" y="5706883"/>
              <a:ext cx="679450" cy="671513"/>
            </a:xfrm>
            <a:custGeom>
              <a:avLst/>
              <a:gdLst>
                <a:gd name="T0" fmla="*/ 2567 w 2574"/>
                <a:gd name="T1" fmla="*/ 84 h 2537"/>
                <a:gd name="T2" fmla="*/ 2547 w 2574"/>
                <a:gd name="T3" fmla="*/ 75 h 2537"/>
                <a:gd name="T4" fmla="*/ 2516 w 2574"/>
                <a:gd name="T5" fmla="*/ 67 h 2537"/>
                <a:gd name="T6" fmla="*/ 2478 w 2574"/>
                <a:gd name="T7" fmla="*/ 59 h 2537"/>
                <a:gd name="T8" fmla="*/ 2429 w 2574"/>
                <a:gd name="T9" fmla="*/ 51 h 2537"/>
                <a:gd name="T10" fmla="*/ 2390 w 2574"/>
                <a:gd name="T11" fmla="*/ 46 h 2537"/>
                <a:gd name="T12" fmla="*/ 2359 w 2574"/>
                <a:gd name="T13" fmla="*/ 42 h 2537"/>
                <a:gd name="T14" fmla="*/ 2307 w 2574"/>
                <a:gd name="T15" fmla="*/ 37 h 2537"/>
                <a:gd name="T16" fmla="*/ 2263 w 2574"/>
                <a:gd name="T17" fmla="*/ 33 h 2537"/>
                <a:gd name="T18" fmla="*/ 2230 w 2574"/>
                <a:gd name="T19" fmla="*/ 30 h 2537"/>
                <a:gd name="T20" fmla="*/ 2187 w 2574"/>
                <a:gd name="T21" fmla="*/ 27 h 2537"/>
                <a:gd name="T22" fmla="*/ 2137 w 2574"/>
                <a:gd name="T23" fmla="*/ 23 h 2537"/>
                <a:gd name="T24" fmla="*/ 2088 w 2574"/>
                <a:gd name="T25" fmla="*/ 20 h 2537"/>
                <a:gd name="T26" fmla="*/ 2036 w 2574"/>
                <a:gd name="T27" fmla="*/ 17 h 2537"/>
                <a:gd name="T28" fmla="*/ 1984 w 2574"/>
                <a:gd name="T29" fmla="*/ 15 h 2537"/>
                <a:gd name="T30" fmla="*/ 1933 w 2574"/>
                <a:gd name="T31" fmla="*/ 12 h 2537"/>
                <a:gd name="T32" fmla="*/ 1882 w 2574"/>
                <a:gd name="T33" fmla="*/ 10 h 2537"/>
                <a:gd name="T34" fmla="*/ 1828 w 2574"/>
                <a:gd name="T35" fmla="*/ 8 h 2537"/>
                <a:gd name="T36" fmla="*/ 1783 w 2574"/>
                <a:gd name="T37" fmla="*/ 7 h 2537"/>
                <a:gd name="T38" fmla="*/ 1745 w 2574"/>
                <a:gd name="T39" fmla="*/ 6 h 2537"/>
                <a:gd name="T40" fmla="*/ 1696 w 2574"/>
                <a:gd name="T41" fmla="*/ 5 h 2537"/>
                <a:gd name="T42" fmla="*/ 1649 w 2574"/>
                <a:gd name="T43" fmla="*/ 4 h 2537"/>
                <a:gd name="T44" fmla="*/ 1606 w 2574"/>
                <a:gd name="T45" fmla="*/ 3 h 2537"/>
                <a:gd name="T46" fmla="*/ 1567 w 2574"/>
                <a:gd name="T47" fmla="*/ 2 h 2537"/>
                <a:gd name="T48" fmla="*/ 1524 w 2574"/>
                <a:gd name="T49" fmla="*/ 1 h 2537"/>
                <a:gd name="T50" fmla="*/ 1454 w 2574"/>
                <a:gd name="T51" fmla="*/ 1 h 2537"/>
                <a:gd name="T52" fmla="*/ 1403 w 2574"/>
                <a:gd name="T53" fmla="*/ 0 h 2537"/>
                <a:gd name="T54" fmla="*/ 1362 w 2574"/>
                <a:gd name="T55" fmla="*/ 0 h 2537"/>
                <a:gd name="T56" fmla="*/ 1310 w 2574"/>
                <a:gd name="T57" fmla="*/ 0 h 2537"/>
                <a:gd name="T58" fmla="*/ 1262 w 2574"/>
                <a:gd name="T59" fmla="*/ 0 h 2537"/>
                <a:gd name="T60" fmla="*/ 1235 w 2574"/>
                <a:gd name="T61" fmla="*/ 0 h 2537"/>
                <a:gd name="T62" fmla="*/ 1190 w 2574"/>
                <a:gd name="T63" fmla="*/ 0 h 2537"/>
                <a:gd name="T64" fmla="*/ 1158 w 2574"/>
                <a:gd name="T65" fmla="*/ 0 h 2537"/>
                <a:gd name="T66" fmla="*/ 1113 w 2574"/>
                <a:gd name="T67" fmla="*/ 1 h 2537"/>
                <a:gd name="T68" fmla="*/ 1073 w 2574"/>
                <a:gd name="T69" fmla="*/ 1 h 2537"/>
                <a:gd name="T70" fmla="*/ 999 w 2574"/>
                <a:gd name="T71" fmla="*/ 2 h 2537"/>
                <a:gd name="T72" fmla="*/ 896 w 2574"/>
                <a:gd name="T73" fmla="*/ 4 h 2537"/>
                <a:gd name="T74" fmla="*/ 862 w 2574"/>
                <a:gd name="T75" fmla="*/ 5 h 2537"/>
                <a:gd name="T76" fmla="*/ 822 w 2574"/>
                <a:gd name="T77" fmla="*/ 6 h 2537"/>
                <a:gd name="T78" fmla="*/ 789 w 2574"/>
                <a:gd name="T79" fmla="*/ 7 h 2537"/>
                <a:gd name="T80" fmla="*/ 737 w 2574"/>
                <a:gd name="T81" fmla="*/ 9 h 2537"/>
                <a:gd name="T82" fmla="*/ 694 w 2574"/>
                <a:gd name="T83" fmla="*/ 10 h 2537"/>
                <a:gd name="T84" fmla="*/ 651 w 2574"/>
                <a:gd name="T85" fmla="*/ 12 h 2537"/>
                <a:gd name="T86" fmla="*/ 588 w 2574"/>
                <a:gd name="T87" fmla="*/ 15 h 2537"/>
                <a:gd name="T88" fmla="*/ 535 w 2574"/>
                <a:gd name="T89" fmla="*/ 17 h 2537"/>
                <a:gd name="T90" fmla="*/ 491 w 2574"/>
                <a:gd name="T91" fmla="*/ 20 h 2537"/>
                <a:gd name="T92" fmla="*/ 457 w 2574"/>
                <a:gd name="T93" fmla="*/ 22 h 2537"/>
                <a:gd name="T94" fmla="*/ 430 w 2574"/>
                <a:gd name="T95" fmla="*/ 23 h 2537"/>
                <a:gd name="T96" fmla="*/ 384 w 2574"/>
                <a:gd name="T97" fmla="*/ 27 h 2537"/>
                <a:gd name="T98" fmla="*/ 345 w 2574"/>
                <a:gd name="T99" fmla="*/ 30 h 2537"/>
                <a:gd name="T100" fmla="*/ 314 w 2574"/>
                <a:gd name="T101" fmla="*/ 33 h 2537"/>
                <a:gd name="T102" fmla="*/ 277 w 2574"/>
                <a:gd name="T103" fmla="*/ 36 h 2537"/>
                <a:gd name="T104" fmla="*/ 236 w 2574"/>
                <a:gd name="T105" fmla="*/ 40 h 2537"/>
                <a:gd name="T106" fmla="*/ 94 w 2574"/>
                <a:gd name="T107" fmla="*/ 60 h 2537"/>
                <a:gd name="T108" fmla="*/ 73 w 2574"/>
                <a:gd name="T109" fmla="*/ 63 h 2537"/>
                <a:gd name="T110" fmla="*/ 55 w 2574"/>
                <a:gd name="T111" fmla="*/ 68 h 2537"/>
                <a:gd name="T112" fmla="*/ 39 w 2574"/>
                <a:gd name="T113" fmla="*/ 72 h 2537"/>
                <a:gd name="T114" fmla="*/ 26 w 2574"/>
                <a:gd name="T115" fmla="*/ 76 h 2537"/>
                <a:gd name="T116" fmla="*/ 16 w 2574"/>
                <a:gd name="T117" fmla="*/ 80 h 2537"/>
                <a:gd name="T118" fmla="*/ 7 w 2574"/>
                <a:gd name="T119" fmla="*/ 84 h 2537"/>
                <a:gd name="T120" fmla="*/ 2 w 2574"/>
                <a:gd name="T121" fmla="*/ 89 h 2537"/>
                <a:gd name="T122" fmla="*/ 0 w 2574"/>
                <a:gd name="T123" fmla="*/ 97 h 2537"/>
                <a:gd name="T124" fmla="*/ 2574 w 2574"/>
                <a:gd name="T125" fmla="*/ 94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74" h="2537">
                  <a:moveTo>
                    <a:pt x="2573" y="91"/>
                  </a:moveTo>
                  <a:lnTo>
                    <a:pt x="2573" y="90"/>
                  </a:lnTo>
                  <a:lnTo>
                    <a:pt x="2572" y="89"/>
                  </a:lnTo>
                  <a:lnTo>
                    <a:pt x="2570" y="87"/>
                  </a:lnTo>
                  <a:lnTo>
                    <a:pt x="2568" y="85"/>
                  </a:lnTo>
                  <a:lnTo>
                    <a:pt x="2567" y="84"/>
                  </a:lnTo>
                  <a:lnTo>
                    <a:pt x="2565" y="83"/>
                  </a:lnTo>
                  <a:lnTo>
                    <a:pt x="2562" y="81"/>
                  </a:lnTo>
                  <a:lnTo>
                    <a:pt x="2557" y="79"/>
                  </a:lnTo>
                  <a:lnTo>
                    <a:pt x="2555" y="79"/>
                  </a:lnTo>
                  <a:lnTo>
                    <a:pt x="2554" y="78"/>
                  </a:lnTo>
                  <a:lnTo>
                    <a:pt x="2547" y="75"/>
                  </a:lnTo>
                  <a:lnTo>
                    <a:pt x="2539" y="73"/>
                  </a:lnTo>
                  <a:lnTo>
                    <a:pt x="2538" y="72"/>
                  </a:lnTo>
                  <a:lnTo>
                    <a:pt x="2537" y="72"/>
                  </a:lnTo>
                  <a:lnTo>
                    <a:pt x="2529" y="70"/>
                  </a:lnTo>
                  <a:lnTo>
                    <a:pt x="2519" y="68"/>
                  </a:lnTo>
                  <a:lnTo>
                    <a:pt x="2516" y="67"/>
                  </a:lnTo>
                  <a:lnTo>
                    <a:pt x="2512" y="66"/>
                  </a:lnTo>
                  <a:lnTo>
                    <a:pt x="2505" y="64"/>
                  </a:lnTo>
                  <a:lnTo>
                    <a:pt x="2497" y="63"/>
                  </a:lnTo>
                  <a:lnTo>
                    <a:pt x="2492" y="62"/>
                  </a:lnTo>
                  <a:lnTo>
                    <a:pt x="2487" y="61"/>
                  </a:lnTo>
                  <a:lnTo>
                    <a:pt x="2478" y="59"/>
                  </a:lnTo>
                  <a:lnTo>
                    <a:pt x="2469" y="57"/>
                  </a:lnTo>
                  <a:lnTo>
                    <a:pt x="2464" y="56"/>
                  </a:lnTo>
                  <a:lnTo>
                    <a:pt x="2459" y="55"/>
                  </a:lnTo>
                  <a:lnTo>
                    <a:pt x="2444" y="53"/>
                  </a:lnTo>
                  <a:lnTo>
                    <a:pt x="2429" y="51"/>
                  </a:lnTo>
                  <a:lnTo>
                    <a:pt x="2429" y="51"/>
                  </a:lnTo>
                  <a:lnTo>
                    <a:pt x="2428" y="50"/>
                  </a:lnTo>
                  <a:lnTo>
                    <a:pt x="2419" y="49"/>
                  </a:lnTo>
                  <a:lnTo>
                    <a:pt x="2411" y="48"/>
                  </a:lnTo>
                  <a:lnTo>
                    <a:pt x="2405" y="47"/>
                  </a:lnTo>
                  <a:lnTo>
                    <a:pt x="2398" y="47"/>
                  </a:lnTo>
                  <a:lnTo>
                    <a:pt x="2390" y="46"/>
                  </a:lnTo>
                  <a:lnTo>
                    <a:pt x="2382" y="45"/>
                  </a:lnTo>
                  <a:lnTo>
                    <a:pt x="2373" y="44"/>
                  </a:lnTo>
                  <a:lnTo>
                    <a:pt x="2365" y="43"/>
                  </a:lnTo>
                  <a:lnTo>
                    <a:pt x="2363" y="43"/>
                  </a:lnTo>
                  <a:lnTo>
                    <a:pt x="2362" y="42"/>
                  </a:lnTo>
                  <a:lnTo>
                    <a:pt x="2359" y="42"/>
                  </a:lnTo>
                  <a:lnTo>
                    <a:pt x="2356" y="42"/>
                  </a:lnTo>
                  <a:lnTo>
                    <a:pt x="2346" y="41"/>
                  </a:lnTo>
                  <a:lnTo>
                    <a:pt x="2334" y="40"/>
                  </a:lnTo>
                  <a:lnTo>
                    <a:pt x="2322" y="38"/>
                  </a:lnTo>
                  <a:lnTo>
                    <a:pt x="2310" y="37"/>
                  </a:lnTo>
                  <a:lnTo>
                    <a:pt x="2307" y="37"/>
                  </a:lnTo>
                  <a:lnTo>
                    <a:pt x="2303" y="37"/>
                  </a:lnTo>
                  <a:lnTo>
                    <a:pt x="2301" y="36"/>
                  </a:lnTo>
                  <a:lnTo>
                    <a:pt x="2299" y="36"/>
                  </a:lnTo>
                  <a:lnTo>
                    <a:pt x="2287" y="35"/>
                  </a:lnTo>
                  <a:lnTo>
                    <a:pt x="2275" y="34"/>
                  </a:lnTo>
                  <a:lnTo>
                    <a:pt x="2263" y="33"/>
                  </a:lnTo>
                  <a:lnTo>
                    <a:pt x="2250" y="32"/>
                  </a:lnTo>
                  <a:lnTo>
                    <a:pt x="2249" y="32"/>
                  </a:lnTo>
                  <a:lnTo>
                    <a:pt x="2248" y="32"/>
                  </a:lnTo>
                  <a:lnTo>
                    <a:pt x="2243" y="31"/>
                  </a:lnTo>
                  <a:lnTo>
                    <a:pt x="2238" y="31"/>
                  </a:lnTo>
                  <a:lnTo>
                    <a:pt x="2230" y="30"/>
                  </a:lnTo>
                  <a:lnTo>
                    <a:pt x="2220" y="30"/>
                  </a:lnTo>
                  <a:lnTo>
                    <a:pt x="2212" y="29"/>
                  </a:lnTo>
                  <a:lnTo>
                    <a:pt x="2204" y="28"/>
                  </a:lnTo>
                  <a:lnTo>
                    <a:pt x="2199" y="28"/>
                  </a:lnTo>
                  <a:lnTo>
                    <a:pt x="2195" y="28"/>
                  </a:lnTo>
                  <a:lnTo>
                    <a:pt x="2187" y="27"/>
                  </a:lnTo>
                  <a:lnTo>
                    <a:pt x="2180" y="27"/>
                  </a:lnTo>
                  <a:lnTo>
                    <a:pt x="2169" y="26"/>
                  </a:lnTo>
                  <a:lnTo>
                    <a:pt x="2156" y="25"/>
                  </a:lnTo>
                  <a:lnTo>
                    <a:pt x="2149" y="25"/>
                  </a:lnTo>
                  <a:lnTo>
                    <a:pt x="2142" y="23"/>
                  </a:lnTo>
                  <a:lnTo>
                    <a:pt x="2137" y="23"/>
                  </a:lnTo>
                  <a:lnTo>
                    <a:pt x="2131" y="22"/>
                  </a:lnTo>
                  <a:lnTo>
                    <a:pt x="2118" y="22"/>
                  </a:lnTo>
                  <a:lnTo>
                    <a:pt x="2105" y="21"/>
                  </a:lnTo>
                  <a:lnTo>
                    <a:pt x="2099" y="21"/>
                  </a:lnTo>
                  <a:lnTo>
                    <a:pt x="2091" y="20"/>
                  </a:lnTo>
                  <a:lnTo>
                    <a:pt x="2088" y="20"/>
                  </a:lnTo>
                  <a:lnTo>
                    <a:pt x="2084" y="20"/>
                  </a:lnTo>
                  <a:lnTo>
                    <a:pt x="2072" y="19"/>
                  </a:lnTo>
                  <a:lnTo>
                    <a:pt x="2061" y="18"/>
                  </a:lnTo>
                  <a:lnTo>
                    <a:pt x="2050" y="18"/>
                  </a:lnTo>
                  <a:lnTo>
                    <a:pt x="2041" y="17"/>
                  </a:lnTo>
                  <a:lnTo>
                    <a:pt x="2036" y="17"/>
                  </a:lnTo>
                  <a:lnTo>
                    <a:pt x="2030" y="17"/>
                  </a:lnTo>
                  <a:lnTo>
                    <a:pt x="2021" y="16"/>
                  </a:lnTo>
                  <a:lnTo>
                    <a:pt x="2013" y="16"/>
                  </a:lnTo>
                  <a:lnTo>
                    <a:pt x="2002" y="15"/>
                  </a:lnTo>
                  <a:lnTo>
                    <a:pt x="1990" y="15"/>
                  </a:lnTo>
                  <a:lnTo>
                    <a:pt x="1984" y="15"/>
                  </a:lnTo>
                  <a:lnTo>
                    <a:pt x="1979" y="14"/>
                  </a:lnTo>
                  <a:lnTo>
                    <a:pt x="1972" y="14"/>
                  </a:lnTo>
                  <a:lnTo>
                    <a:pt x="1964" y="14"/>
                  </a:lnTo>
                  <a:lnTo>
                    <a:pt x="1952" y="13"/>
                  </a:lnTo>
                  <a:lnTo>
                    <a:pt x="1940" y="13"/>
                  </a:lnTo>
                  <a:lnTo>
                    <a:pt x="1933" y="12"/>
                  </a:lnTo>
                  <a:lnTo>
                    <a:pt x="1926" y="12"/>
                  </a:lnTo>
                  <a:lnTo>
                    <a:pt x="1917" y="12"/>
                  </a:lnTo>
                  <a:lnTo>
                    <a:pt x="1909" y="11"/>
                  </a:lnTo>
                  <a:lnTo>
                    <a:pt x="1900" y="11"/>
                  </a:lnTo>
                  <a:lnTo>
                    <a:pt x="1889" y="11"/>
                  </a:lnTo>
                  <a:lnTo>
                    <a:pt x="1882" y="10"/>
                  </a:lnTo>
                  <a:lnTo>
                    <a:pt x="1875" y="10"/>
                  </a:lnTo>
                  <a:lnTo>
                    <a:pt x="1866" y="10"/>
                  </a:lnTo>
                  <a:lnTo>
                    <a:pt x="1855" y="9"/>
                  </a:lnTo>
                  <a:lnTo>
                    <a:pt x="1847" y="9"/>
                  </a:lnTo>
                  <a:lnTo>
                    <a:pt x="1840" y="9"/>
                  </a:lnTo>
                  <a:lnTo>
                    <a:pt x="1828" y="8"/>
                  </a:lnTo>
                  <a:lnTo>
                    <a:pt x="1816" y="8"/>
                  </a:lnTo>
                  <a:lnTo>
                    <a:pt x="1810" y="8"/>
                  </a:lnTo>
                  <a:lnTo>
                    <a:pt x="1805" y="8"/>
                  </a:lnTo>
                  <a:lnTo>
                    <a:pt x="1798" y="7"/>
                  </a:lnTo>
                  <a:lnTo>
                    <a:pt x="1791" y="7"/>
                  </a:lnTo>
                  <a:lnTo>
                    <a:pt x="1783" y="7"/>
                  </a:lnTo>
                  <a:lnTo>
                    <a:pt x="1775" y="7"/>
                  </a:lnTo>
                  <a:lnTo>
                    <a:pt x="1767" y="6"/>
                  </a:lnTo>
                  <a:lnTo>
                    <a:pt x="1760" y="6"/>
                  </a:lnTo>
                  <a:lnTo>
                    <a:pt x="1753" y="6"/>
                  </a:lnTo>
                  <a:lnTo>
                    <a:pt x="1747" y="6"/>
                  </a:lnTo>
                  <a:lnTo>
                    <a:pt x="1745" y="6"/>
                  </a:lnTo>
                  <a:lnTo>
                    <a:pt x="1743" y="6"/>
                  </a:lnTo>
                  <a:lnTo>
                    <a:pt x="1732" y="5"/>
                  </a:lnTo>
                  <a:lnTo>
                    <a:pt x="1720" y="5"/>
                  </a:lnTo>
                  <a:lnTo>
                    <a:pt x="1709" y="5"/>
                  </a:lnTo>
                  <a:lnTo>
                    <a:pt x="1698" y="5"/>
                  </a:lnTo>
                  <a:lnTo>
                    <a:pt x="1696" y="5"/>
                  </a:lnTo>
                  <a:lnTo>
                    <a:pt x="1695" y="5"/>
                  </a:lnTo>
                  <a:lnTo>
                    <a:pt x="1687" y="4"/>
                  </a:lnTo>
                  <a:lnTo>
                    <a:pt x="1681" y="4"/>
                  </a:lnTo>
                  <a:lnTo>
                    <a:pt x="1669" y="4"/>
                  </a:lnTo>
                  <a:lnTo>
                    <a:pt x="1655" y="4"/>
                  </a:lnTo>
                  <a:lnTo>
                    <a:pt x="1649" y="4"/>
                  </a:lnTo>
                  <a:lnTo>
                    <a:pt x="1642" y="3"/>
                  </a:lnTo>
                  <a:lnTo>
                    <a:pt x="1632" y="3"/>
                  </a:lnTo>
                  <a:lnTo>
                    <a:pt x="1620" y="3"/>
                  </a:lnTo>
                  <a:lnTo>
                    <a:pt x="1617" y="3"/>
                  </a:lnTo>
                  <a:lnTo>
                    <a:pt x="1614" y="3"/>
                  </a:lnTo>
                  <a:lnTo>
                    <a:pt x="1606" y="3"/>
                  </a:lnTo>
                  <a:lnTo>
                    <a:pt x="1598" y="3"/>
                  </a:lnTo>
                  <a:lnTo>
                    <a:pt x="1590" y="2"/>
                  </a:lnTo>
                  <a:lnTo>
                    <a:pt x="1581" y="2"/>
                  </a:lnTo>
                  <a:lnTo>
                    <a:pt x="1576" y="2"/>
                  </a:lnTo>
                  <a:lnTo>
                    <a:pt x="1571" y="2"/>
                  </a:lnTo>
                  <a:lnTo>
                    <a:pt x="1567" y="2"/>
                  </a:lnTo>
                  <a:lnTo>
                    <a:pt x="1564" y="2"/>
                  </a:lnTo>
                  <a:lnTo>
                    <a:pt x="1556" y="2"/>
                  </a:lnTo>
                  <a:lnTo>
                    <a:pt x="1547" y="2"/>
                  </a:lnTo>
                  <a:lnTo>
                    <a:pt x="1540" y="2"/>
                  </a:lnTo>
                  <a:lnTo>
                    <a:pt x="1532" y="1"/>
                  </a:lnTo>
                  <a:lnTo>
                    <a:pt x="1524" y="1"/>
                  </a:lnTo>
                  <a:lnTo>
                    <a:pt x="1515" y="1"/>
                  </a:lnTo>
                  <a:lnTo>
                    <a:pt x="1502" y="1"/>
                  </a:lnTo>
                  <a:lnTo>
                    <a:pt x="1490" y="1"/>
                  </a:lnTo>
                  <a:lnTo>
                    <a:pt x="1477" y="1"/>
                  </a:lnTo>
                  <a:lnTo>
                    <a:pt x="1465" y="1"/>
                  </a:lnTo>
                  <a:lnTo>
                    <a:pt x="1454" y="1"/>
                  </a:lnTo>
                  <a:lnTo>
                    <a:pt x="1444" y="0"/>
                  </a:lnTo>
                  <a:lnTo>
                    <a:pt x="1440" y="0"/>
                  </a:lnTo>
                  <a:lnTo>
                    <a:pt x="1436" y="0"/>
                  </a:lnTo>
                  <a:lnTo>
                    <a:pt x="1425" y="0"/>
                  </a:lnTo>
                  <a:lnTo>
                    <a:pt x="1413" y="0"/>
                  </a:lnTo>
                  <a:lnTo>
                    <a:pt x="1403" y="0"/>
                  </a:lnTo>
                  <a:lnTo>
                    <a:pt x="1393" y="0"/>
                  </a:lnTo>
                  <a:lnTo>
                    <a:pt x="1385" y="0"/>
                  </a:lnTo>
                  <a:lnTo>
                    <a:pt x="1379" y="0"/>
                  </a:lnTo>
                  <a:lnTo>
                    <a:pt x="1375" y="0"/>
                  </a:lnTo>
                  <a:lnTo>
                    <a:pt x="1372" y="0"/>
                  </a:lnTo>
                  <a:lnTo>
                    <a:pt x="1362" y="0"/>
                  </a:lnTo>
                  <a:lnTo>
                    <a:pt x="1351" y="0"/>
                  </a:lnTo>
                  <a:lnTo>
                    <a:pt x="1341" y="0"/>
                  </a:lnTo>
                  <a:lnTo>
                    <a:pt x="1331" y="0"/>
                  </a:lnTo>
                  <a:lnTo>
                    <a:pt x="1320" y="0"/>
                  </a:lnTo>
                  <a:lnTo>
                    <a:pt x="1310" y="0"/>
                  </a:lnTo>
                  <a:lnTo>
                    <a:pt x="1310" y="0"/>
                  </a:lnTo>
                  <a:lnTo>
                    <a:pt x="1309" y="0"/>
                  </a:lnTo>
                  <a:lnTo>
                    <a:pt x="1300" y="0"/>
                  </a:lnTo>
                  <a:lnTo>
                    <a:pt x="1291" y="0"/>
                  </a:lnTo>
                  <a:lnTo>
                    <a:pt x="1281" y="0"/>
                  </a:lnTo>
                  <a:lnTo>
                    <a:pt x="1271" y="0"/>
                  </a:lnTo>
                  <a:lnTo>
                    <a:pt x="1262" y="0"/>
                  </a:lnTo>
                  <a:lnTo>
                    <a:pt x="1252" y="0"/>
                  </a:lnTo>
                  <a:lnTo>
                    <a:pt x="1250" y="0"/>
                  </a:lnTo>
                  <a:lnTo>
                    <a:pt x="1248" y="0"/>
                  </a:lnTo>
                  <a:lnTo>
                    <a:pt x="1243" y="0"/>
                  </a:lnTo>
                  <a:lnTo>
                    <a:pt x="1237" y="0"/>
                  </a:lnTo>
                  <a:lnTo>
                    <a:pt x="1235" y="0"/>
                  </a:lnTo>
                  <a:lnTo>
                    <a:pt x="1233" y="0"/>
                  </a:lnTo>
                  <a:lnTo>
                    <a:pt x="1224" y="0"/>
                  </a:lnTo>
                  <a:lnTo>
                    <a:pt x="1213" y="0"/>
                  </a:lnTo>
                  <a:lnTo>
                    <a:pt x="1203" y="0"/>
                  </a:lnTo>
                  <a:lnTo>
                    <a:pt x="1193" y="0"/>
                  </a:lnTo>
                  <a:lnTo>
                    <a:pt x="1190" y="0"/>
                  </a:lnTo>
                  <a:lnTo>
                    <a:pt x="1185" y="0"/>
                  </a:lnTo>
                  <a:lnTo>
                    <a:pt x="1180" y="0"/>
                  </a:lnTo>
                  <a:lnTo>
                    <a:pt x="1174" y="0"/>
                  </a:lnTo>
                  <a:lnTo>
                    <a:pt x="1172" y="0"/>
                  </a:lnTo>
                  <a:lnTo>
                    <a:pt x="1169" y="0"/>
                  </a:lnTo>
                  <a:lnTo>
                    <a:pt x="1158" y="0"/>
                  </a:lnTo>
                  <a:lnTo>
                    <a:pt x="1146" y="0"/>
                  </a:lnTo>
                  <a:lnTo>
                    <a:pt x="1135" y="0"/>
                  </a:lnTo>
                  <a:lnTo>
                    <a:pt x="1123" y="1"/>
                  </a:lnTo>
                  <a:lnTo>
                    <a:pt x="1120" y="1"/>
                  </a:lnTo>
                  <a:lnTo>
                    <a:pt x="1116" y="1"/>
                  </a:lnTo>
                  <a:lnTo>
                    <a:pt x="1113" y="1"/>
                  </a:lnTo>
                  <a:lnTo>
                    <a:pt x="1111" y="1"/>
                  </a:lnTo>
                  <a:lnTo>
                    <a:pt x="1105" y="1"/>
                  </a:lnTo>
                  <a:lnTo>
                    <a:pt x="1100" y="1"/>
                  </a:lnTo>
                  <a:lnTo>
                    <a:pt x="1091" y="1"/>
                  </a:lnTo>
                  <a:lnTo>
                    <a:pt x="1081" y="1"/>
                  </a:lnTo>
                  <a:lnTo>
                    <a:pt x="1073" y="1"/>
                  </a:lnTo>
                  <a:lnTo>
                    <a:pt x="1064" y="1"/>
                  </a:lnTo>
                  <a:lnTo>
                    <a:pt x="1049" y="1"/>
                  </a:lnTo>
                  <a:lnTo>
                    <a:pt x="1034" y="2"/>
                  </a:lnTo>
                  <a:lnTo>
                    <a:pt x="1020" y="2"/>
                  </a:lnTo>
                  <a:lnTo>
                    <a:pt x="1004" y="2"/>
                  </a:lnTo>
                  <a:lnTo>
                    <a:pt x="999" y="2"/>
                  </a:lnTo>
                  <a:lnTo>
                    <a:pt x="994" y="2"/>
                  </a:lnTo>
                  <a:lnTo>
                    <a:pt x="970" y="3"/>
                  </a:lnTo>
                  <a:lnTo>
                    <a:pt x="946" y="3"/>
                  </a:lnTo>
                  <a:lnTo>
                    <a:pt x="923" y="4"/>
                  </a:lnTo>
                  <a:lnTo>
                    <a:pt x="899" y="4"/>
                  </a:lnTo>
                  <a:lnTo>
                    <a:pt x="896" y="4"/>
                  </a:lnTo>
                  <a:lnTo>
                    <a:pt x="892" y="4"/>
                  </a:lnTo>
                  <a:lnTo>
                    <a:pt x="882" y="4"/>
                  </a:lnTo>
                  <a:lnTo>
                    <a:pt x="872" y="5"/>
                  </a:lnTo>
                  <a:lnTo>
                    <a:pt x="868" y="5"/>
                  </a:lnTo>
                  <a:lnTo>
                    <a:pt x="863" y="5"/>
                  </a:lnTo>
                  <a:lnTo>
                    <a:pt x="862" y="5"/>
                  </a:lnTo>
                  <a:lnTo>
                    <a:pt x="861" y="5"/>
                  </a:lnTo>
                  <a:lnTo>
                    <a:pt x="853" y="5"/>
                  </a:lnTo>
                  <a:lnTo>
                    <a:pt x="845" y="5"/>
                  </a:lnTo>
                  <a:lnTo>
                    <a:pt x="837" y="6"/>
                  </a:lnTo>
                  <a:lnTo>
                    <a:pt x="830" y="6"/>
                  </a:lnTo>
                  <a:lnTo>
                    <a:pt x="822" y="6"/>
                  </a:lnTo>
                  <a:lnTo>
                    <a:pt x="814" y="6"/>
                  </a:lnTo>
                  <a:lnTo>
                    <a:pt x="809" y="6"/>
                  </a:lnTo>
                  <a:lnTo>
                    <a:pt x="804" y="6"/>
                  </a:lnTo>
                  <a:lnTo>
                    <a:pt x="802" y="7"/>
                  </a:lnTo>
                  <a:lnTo>
                    <a:pt x="801" y="7"/>
                  </a:lnTo>
                  <a:lnTo>
                    <a:pt x="789" y="7"/>
                  </a:lnTo>
                  <a:lnTo>
                    <a:pt x="777" y="7"/>
                  </a:lnTo>
                  <a:lnTo>
                    <a:pt x="767" y="8"/>
                  </a:lnTo>
                  <a:lnTo>
                    <a:pt x="756" y="8"/>
                  </a:lnTo>
                  <a:lnTo>
                    <a:pt x="748" y="8"/>
                  </a:lnTo>
                  <a:lnTo>
                    <a:pt x="741" y="8"/>
                  </a:lnTo>
                  <a:lnTo>
                    <a:pt x="737" y="9"/>
                  </a:lnTo>
                  <a:lnTo>
                    <a:pt x="732" y="9"/>
                  </a:lnTo>
                  <a:lnTo>
                    <a:pt x="721" y="9"/>
                  </a:lnTo>
                  <a:lnTo>
                    <a:pt x="709" y="10"/>
                  </a:lnTo>
                  <a:lnTo>
                    <a:pt x="703" y="10"/>
                  </a:lnTo>
                  <a:lnTo>
                    <a:pt x="696" y="10"/>
                  </a:lnTo>
                  <a:lnTo>
                    <a:pt x="694" y="10"/>
                  </a:lnTo>
                  <a:lnTo>
                    <a:pt x="692" y="10"/>
                  </a:lnTo>
                  <a:lnTo>
                    <a:pt x="689" y="10"/>
                  </a:lnTo>
                  <a:lnTo>
                    <a:pt x="686" y="11"/>
                  </a:lnTo>
                  <a:lnTo>
                    <a:pt x="674" y="11"/>
                  </a:lnTo>
                  <a:lnTo>
                    <a:pt x="662" y="11"/>
                  </a:lnTo>
                  <a:lnTo>
                    <a:pt x="651" y="12"/>
                  </a:lnTo>
                  <a:lnTo>
                    <a:pt x="639" y="12"/>
                  </a:lnTo>
                  <a:lnTo>
                    <a:pt x="626" y="13"/>
                  </a:lnTo>
                  <a:lnTo>
                    <a:pt x="612" y="14"/>
                  </a:lnTo>
                  <a:lnTo>
                    <a:pt x="606" y="14"/>
                  </a:lnTo>
                  <a:lnTo>
                    <a:pt x="600" y="14"/>
                  </a:lnTo>
                  <a:lnTo>
                    <a:pt x="588" y="15"/>
                  </a:lnTo>
                  <a:lnTo>
                    <a:pt x="575" y="15"/>
                  </a:lnTo>
                  <a:lnTo>
                    <a:pt x="565" y="16"/>
                  </a:lnTo>
                  <a:lnTo>
                    <a:pt x="554" y="16"/>
                  </a:lnTo>
                  <a:lnTo>
                    <a:pt x="550" y="16"/>
                  </a:lnTo>
                  <a:lnTo>
                    <a:pt x="545" y="17"/>
                  </a:lnTo>
                  <a:lnTo>
                    <a:pt x="535" y="17"/>
                  </a:lnTo>
                  <a:lnTo>
                    <a:pt x="526" y="18"/>
                  </a:lnTo>
                  <a:lnTo>
                    <a:pt x="522" y="18"/>
                  </a:lnTo>
                  <a:lnTo>
                    <a:pt x="518" y="18"/>
                  </a:lnTo>
                  <a:lnTo>
                    <a:pt x="508" y="19"/>
                  </a:lnTo>
                  <a:lnTo>
                    <a:pt x="499" y="19"/>
                  </a:lnTo>
                  <a:lnTo>
                    <a:pt x="491" y="20"/>
                  </a:lnTo>
                  <a:lnTo>
                    <a:pt x="481" y="20"/>
                  </a:lnTo>
                  <a:lnTo>
                    <a:pt x="480" y="20"/>
                  </a:lnTo>
                  <a:lnTo>
                    <a:pt x="478" y="20"/>
                  </a:lnTo>
                  <a:lnTo>
                    <a:pt x="472" y="21"/>
                  </a:lnTo>
                  <a:lnTo>
                    <a:pt x="465" y="21"/>
                  </a:lnTo>
                  <a:lnTo>
                    <a:pt x="457" y="22"/>
                  </a:lnTo>
                  <a:lnTo>
                    <a:pt x="448" y="22"/>
                  </a:lnTo>
                  <a:lnTo>
                    <a:pt x="441" y="23"/>
                  </a:lnTo>
                  <a:lnTo>
                    <a:pt x="433" y="23"/>
                  </a:lnTo>
                  <a:lnTo>
                    <a:pt x="433" y="23"/>
                  </a:lnTo>
                  <a:lnTo>
                    <a:pt x="432" y="23"/>
                  </a:lnTo>
                  <a:lnTo>
                    <a:pt x="430" y="23"/>
                  </a:lnTo>
                  <a:lnTo>
                    <a:pt x="427" y="25"/>
                  </a:lnTo>
                  <a:lnTo>
                    <a:pt x="417" y="25"/>
                  </a:lnTo>
                  <a:lnTo>
                    <a:pt x="406" y="26"/>
                  </a:lnTo>
                  <a:lnTo>
                    <a:pt x="396" y="27"/>
                  </a:lnTo>
                  <a:lnTo>
                    <a:pt x="386" y="27"/>
                  </a:lnTo>
                  <a:lnTo>
                    <a:pt x="384" y="27"/>
                  </a:lnTo>
                  <a:lnTo>
                    <a:pt x="383" y="28"/>
                  </a:lnTo>
                  <a:lnTo>
                    <a:pt x="378" y="28"/>
                  </a:lnTo>
                  <a:lnTo>
                    <a:pt x="375" y="28"/>
                  </a:lnTo>
                  <a:lnTo>
                    <a:pt x="365" y="29"/>
                  </a:lnTo>
                  <a:lnTo>
                    <a:pt x="355" y="30"/>
                  </a:lnTo>
                  <a:lnTo>
                    <a:pt x="345" y="30"/>
                  </a:lnTo>
                  <a:lnTo>
                    <a:pt x="335" y="31"/>
                  </a:lnTo>
                  <a:lnTo>
                    <a:pt x="332" y="31"/>
                  </a:lnTo>
                  <a:lnTo>
                    <a:pt x="329" y="32"/>
                  </a:lnTo>
                  <a:lnTo>
                    <a:pt x="326" y="32"/>
                  </a:lnTo>
                  <a:lnTo>
                    <a:pt x="323" y="32"/>
                  </a:lnTo>
                  <a:lnTo>
                    <a:pt x="314" y="33"/>
                  </a:lnTo>
                  <a:lnTo>
                    <a:pt x="306" y="33"/>
                  </a:lnTo>
                  <a:lnTo>
                    <a:pt x="298" y="34"/>
                  </a:lnTo>
                  <a:lnTo>
                    <a:pt x="290" y="35"/>
                  </a:lnTo>
                  <a:lnTo>
                    <a:pt x="285" y="35"/>
                  </a:lnTo>
                  <a:lnTo>
                    <a:pt x="280" y="36"/>
                  </a:lnTo>
                  <a:lnTo>
                    <a:pt x="277" y="36"/>
                  </a:lnTo>
                  <a:lnTo>
                    <a:pt x="275" y="36"/>
                  </a:lnTo>
                  <a:lnTo>
                    <a:pt x="260" y="38"/>
                  </a:lnTo>
                  <a:lnTo>
                    <a:pt x="245" y="39"/>
                  </a:lnTo>
                  <a:lnTo>
                    <a:pt x="241" y="39"/>
                  </a:lnTo>
                  <a:lnTo>
                    <a:pt x="237" y="40"/>
                  </a:lnTo>
                  <a:lnTo>
                    <a:pt x="236" y="40"/>
                  </a:lnTo>
                  <a:lnTo>
                    <a:pt x="235" y="40"/>
                  </a:lnTo>
                  <a:lnTo>
                    <a:pt x="197" y="44"/>
                  </a:lnTo>
                  <a:lnTo>
                    <a:pt x="162" y="48"/>
                  </a:lnTo>
                  <a:lnTo>
                    <a:pt x="130" y="53"/>
                  </a:lnTo>
                  <a:lnTo>
                    <a:pt x="101" y="57"/>
                  </a:lnTo>
                  <a:lnTo>
                    <a:pt x="94" y="60"/>
                  </a:lnTo>
                  <a:lnTo>
                    <a:pt x="88" y="61"/>
                  </a:lnTo>
                  <a:lnTo>
                    <a:pt x="88" y="61"/>
                  </a:lnTo>
                  <a:lnTo>
                    <a:pt x="87" y="61"/>
                  </a:lnTo>
                  <a:lnTo>
                    <a:pt x="83" y="62"/>
                  </a:lnTo>
                  <a:lnTo>
                    <a:pt x="78" y="62"/>
                  </a:lnTo>
                  <a:lnTo>
                    <a:pt x="73" y="63"/>
                  </a:lnTo>
                  <a:lnTo>
                    <a:pt x="68" y="65"/>
                  </a:lnTo>
                  <a:lnTo>
                    <a:pt x="67" y="65"/>
                  </a:lnTo>
                  <a:lnTo>
                    <a:pt x="66" y="65"/>
                  </a:lnTo>
                  <a:lnTo>
                    <a:pt x="62" y="66"/>
                  </a:lnTo>
                  <a:lnTo>
                    <a:pt x="59" y="67"/>
                  </a:lnTo>
                  <a:lnTo>
                    <a:pt x="55" y="68"/>
                  </a:lnTo>
                  <a:lnTo>
                    <a:pt x="51" y="68"/>
                  </a:lnTo>
                  <a:lnTo>
                    <a:pt x="50" y="69"/>
                  </a:lnTo>
                  <a:lnTo>
                    <a:pt x="49" y="69"/>
                  </a:lnTo>
                  <a:lnTo>
                    <a:pt x="45" y="70"/>
                  </a:lnTo>
                  <a:lnTo>
                    <a:pt x="41" y="71"/>
                  </a:lnTo>
                  <a:lnTo>
                    <a:pt x="39" y="72"/>
                  </a:lnTo>
                  <a:lnTo>
                    <a:pt x="36" y="72"/>
                  </a:lnTo>
                  <a:lnTo>
                    <a:pt x="35" y="73"/>
                  </a:lnTo>
                  <a:lnTo>
                    <a:pt x="34" y="73"/>
                  </a:lnTo>
                  <a:lnTo>
                    <a:pt x="30" y="74"/>
                  </a:lnTo>
                  <a:lnTo>
                    <a:pt x="27" y="75"/>
                  </a:lnTo>
                  <a:lnTo>
                    <a:pt x="26" y="76"/>
                  </a:lnTo>
                  <a:lnTo>
                    <a:pt x="24" y="77"/>
                  </a:lnTo>
                  <a:lnTo>
                    <a:pt x="23" y="77"/>
                  </a:lnTo>
                  <a:lnTo>
                    <a:pt x="22" y="78"/>
                  </a:lnTo>
                  <a:lnTo>
                    <a:pt x="19" y="79"/>
                  </a:lnTo>
                  <a:lnTo>
                    <a:pt x="17" y="80"/>
                  </a:lnTo>
                  <a:lnTo>
                    <a:pt x="16" y="80"/>
                  </a:lnTo>
                  <a:lnTo>
                    <a:pt x="14" y="81"/>
                  </a:lnTo>
                  <a:lnTo>
                    <a:pt x="12" y="81"/>
                  </a:lnTo>
                  <a:lnTo>
                    <a:pt x="11" y="82"/>
                  </a:lnTo>
                  <a:lnTo>
                    <a:pt x="9" y="83"/>
                  </a:lnTo>
                  <a:lnTo>
                    <a:pt x="7" y="84"/>
                  </a:lnTo>
                  <a:lnTo>
                    <a:pt x="7" y="84"/>
                  </a:lnTo>
                  <a:lnTo>
                    <a:pt x="6" y="85"/>
                  </a:lnTo>
                  <a:lnTo>
                    <a:pt x="5" y="86"/>
                  </a:lnTo>
                  <a:lnTo>
                    <a:pt x="4" y="86"/>
                  </a:lnTo>
                  <a:lnTo>
                    <a:pt x="3" y="88"/>
                  </a:lnTo>
                  <a:lnTo>
                    <a:pt x="2" y="89"/>
                  </a:lnTo>
                  <a:lnTo>
                    <a:pt x="2" y="89"/>
                  </a:lnTo>
                  <a:lnTo>
                    <a:pt x="1" y="89"/>
                  </a:lnTo>
                  <a:lnTo>
                    <a:pt x="0" y="91"/>
                  </a:lnTo>
                  <a:lnTo>
                    <a:pt x="0" y="94"/>
                  </a:lnTo>
                  <a:lnTo>
                    <a:pt x="0" y="94"/>
                  </a:lnTo>
                  <a:lnTo>
                    <a:pt x="0" y="95"/>
                  </a:lnTo>
                  <a:lnTo>
                    <a:pt x="0" y="97"/>
                  </a:lnTo>
                  <a:lnTo>
                    <a:pt x="1" y="99"/>
                  </a:lnTo>
                  <a:lnTo>
                    <a:pt x="1288" y="2537"/>
                  </a:lnTo>
                  <a:lnTo>
                    <a:pt x="2574" y="99"/>
                  </a:lnTo>
                  <a:lnTo>
                    <a:pt x="2574" y="98"/>
                  </a:lnTo>
                  <a:lnTo>
                    <a:pt x="2574" y="97"/>
                  </a:lnTo>
                  <a:lnTo>
                    <a:pt x="2574" y="94"/>
                  </a:lnTo>
                  <a:lnTo>
                    <a:pt x="2573" y="91"/>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8" name="Freeform 10">
              <a:extLst>
                <a:ext uri="{FF2B5EF4-FFF2-40B4-BE49-F238E27FC236}">
                  <a16:creationId xmlns:a16="http://schemas.microsoft.com/office/drawing/2014/main" id="{23F5F76A-A262-9249-8950-4C470725BA99}"/>
                </a:ext>
              </a:extLst>
            </p:cNvPr>
            <p:cNvSpPr>
              <a:spLocks/>
            </p:cNvSpPr>
            <p:nvPr/>
          </p:nvSpPr>
          <p:spPr bwMode="auto">
            <a:xfrm>
              <a:off x="5756275" y="5706883"/>
              <a:ext cx="679450" cy="50800"/>
            </a:xfrm>
            <a:custGeom>
              <a:avLst/>
              <a:gdLst>
                <a:gd name="T0" fmla="*/ 2572 w 2574"/>
                <a:gd name="T1" fmla="*/ 102 h 190"/>
                <a:gd name="T2" fmla="*/ 2556 w 2574"/>
                <a:gd name="T3" fmla="*/ 111 h 190"/>
                <a:gd name="T4" fmla="*/ 2527 w 2574"/>
                <a:gd name="T5" fmla="*/ 120 h 190"/>
                <a:gd name="T6" fmla="*/ 2488 w 2574"/>
                <a:gd name="T7" fmla="*/ 130 h 190"/>
                <a:gd name="T8" fmla="*/ 2408 w 2574"/>
                <a:gd name="T9" fmla="*/ 142 h 190"/>
                <a:gd name="T10" fmla="*/ 2266 w 2574"/>
                <a:gd name="T11" fmla="*/ 157 h 190"/>
                <a:gd name="T12" fmla="*/ 2088 w 2574"/>
                <a:gd name="T13" fmla="*/ 170 h 190"/>
                <a:gd name="T14" fmla="*/ 1881 w 2574"/>
                <a:gd name="T15" fmla="*/ 180 h 190"/>
                <a:gd name="T16" fmla="*/ 1648 w 2574"/>
                <a:gd name="T17" fmla="*/ 186 h 190"/>
                <a:gd name="T18" fmla="*/ 1397 w 2574"/>
                <a:gd name="T19" fmla="*/ 190 h 190"/>
                <a:gd name="T20" fmla="*/ 1133 w 2574"/>
                <a:gd name="T21" fmla="*/ 189 h 190"/>
                <a:gd name="T22" fmla="*/ 882 w 2574"/>
                <a:gd name="T23" fmla="*/ 185 h 190"/>
                <a:gd name="T24" fmla="*/ 654 w 2574"/>
                <a:gd name="T25" fmla="*/ 178 h 190"/>
                <a:gd name="T26" fmla="*/ 451 w 2574"/>
                <a:gd name="T27" fmla="*/ 168 h 190"/>
                <a:gd name="T28" fmla="*/ 279 w 2574"/>
                <a:gd name="T29" fmla="*/ 154 h 190"/>
                <a:gd name="T30" fmla="*/ 144 w 2574"/>
                <a:gd name="T31" fmla="*/ 139 h 190"/>
                <a:gd name="T32" fmla="*/ 70 w 2574"/>
                <a:gd name="T33" fmla="*/ 127 h 190"/>
                <a:gd name="T34" fmla="*/ 35 w 2574"/>
                <a:gd name="T35" fmla="*/ 117 h 190"/>
                <a:gd name="T36" fmla="*/ 11 w 2574"/>
                <a:gd name="T37" fmla="*/ 108 h 190"/>
                <a:gd name="T38" fmla="*/ 0 w 2574"/>
                <a:gd name="T39" fmla="*/ 99 h 190"/>
                <a:gd name="T40" fmla="*/ 2 w 2574"/>
                <a:gd name="T41" fmla="*/ 88 h 190"/>
                <a:gd name="T42" fmla="*/ 18 w 2574"/>
                <a:gd name="T43" fmla="*/ 79 h 190"/>
                <a:gd name="T44" fmla="*/ 47 w 2574"/>
                <a:gd name="T45" fmla="*/ 70 h 190"/>
                <a:gd name="T46" fmla="*/ 86 w 2574"/>
                <a:gd name="T47" fmla="*/ 61 h 190"/>
                <a:gd name="T48" fmla="*/ 166 w 2574"/>
                <a:gd name="T49" fmla="*/ 48 h 190"/>
                <a:gd name="T50" fmla="*/ 308 w 2574"/>
                <a:gd name="T51" fmla="*/ 33 h 190"/>
                <a:gd name="T52" fmla="*/ 486 w 2574"/>
                <a:gd name="T53" fmla="*/ 20 h 190"/>
                <a:gd name="T54" fmla="*/ 693 w 2574"/>
                <a:gd name="T55" fmla="*/ 10 h 190"/>
                <a:gd name="T56" fmla="*/ 926 w 2574"/>
                <a:gd name="T57" fmla="*/ 3 h 190"/>
                <a:gd name="T58" fmla="*/ 1177 w 2574"/>
                <a:gd name="T59" fmla="*/ 0 h 190"/>
                <a:gd name="T60" fmla="*/ 1441 w 2574"/>
                <a:gd name="T61" fmla="*/ 0 h 190"/>
                <a:gd name="T62" fmla="*/ 1692 w 2574"/>
                <a:gd name="T63" fmla="*/ 4 h 190"/>
                <a:gd name="T64" fmla="*/ 1920 w 2574"/>
                <a:gd name="T65" fmla="*/ 12 h 190"/>
                <a:gd name="T66" fmla="*/ 2123 w 2574"/>
                <a:gd name="T67" fmla="*/ 22 h 190"/>
                <a:gd name="T68" fmla="*/ 2295 w 2574"/>
                <a:gd name="T69" fmla="*/ 36 h 190"/>
                <a:gd name="T70" fmla="*/ 2430 w 2574"/>
                <a:gd name="T71" fmla="*/ 51 h 190"/>
                <a:gd name="T72" fmla="*/ 2504 w 2574"/>
                <a:gd name="T73" fmla="*/ 64 h 190"/>
                <a:gd name="T74" fmla="*/ 2539 w 2574"/>
                <a:gd name="T75" fmla="*/ 73 h 190"/>
                <a:gd name="T76" fmla="*/ 2563 w 2574"/>
                <a:gd name="T77" fmla="*/ 82 h 190"/>
                <a:gd name="T78" fmla="*/ 2574 w 2574"/>
                <a:gd name="T79" fmla="*/ 9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4" h="190">
                  <a:moveTo>
                    <a:pt x="2574" y="97"/>
                  </a:moveTo>
                  <a:lnTo>
                    <a:pt x="2572" y="102"/>
                  </a:lnTo>
                  <a:lnTo>
                    <a:pt x="2566" y="107"/>
                  </a:lnTo>
                  <a:lnTo>
                    <a:pt x="2556" y="111"/>
                  </a:lnTo>
                  <a:lnTo>
                    <a:pt x="2544" y="116"/>
                  </a:lnTo>
                  <a:lnTo>
                    <a:pt x="2527" y="120"/>
                  </a:lnTo>
                  <a:lnTo>
                    <a:pt x="2510" y="125"/>
                  </a:lnTo>
                  <a:lnTo>
                    <a:pt x="2488" y="130"/>
                  </a:lnTo>
                  <a:lnTo>
                    <a:pt x="2465" y="134"/>
                  </a:lnTo>
                  <a:lnTo>
                    <a:pt x="2408" y="142"/>
                  </a:lnTo>
                  <a:lnTo>
                    <a:pt x="2342" y="150"/>
                  </a:lnTo>
                  <a:lnTo>
                    <a:pt x="2266" y="157"/>
                  </a:lnTo>
                  <a:lnTo>
                    <a:pt x="2181" y="164"/>
                  </a:lnTo>
                  <a:lnTo>
                    <a:pt x="2088" y="170"/>
                  </a:lnTo>
                  <a:lnTo>
                    <a:pt x="1988" y="175"/>
                  </a:lnTo>
                  <a:lnTo>
                    <a:pt x="1881" y="180"/>
                  </a:lnTo>
                  <a:lnTo>
                    <a:pt x="1768" y="183"/>
                  </a:lnTo>
                  <a:lnTo>
                    <a:pt x="1648" y="186"/>
                  </a:lnTo>
                  <a:lnTo>
                    <a:pt x="1525" y="189"/>
                  </a:lnTo>
                  <a:lnTo>
                    <a:pt x="1397" y="190"/>
                  </a:lnTo>
                  <a:lnTo>
                    <a:pt x="1265" y="190"/>
                  </a:lnTo>
                  <a:lnTo>
                    <a:pt x="1133" y="189"/>
                  </a:lnTo>
                  <a:lnTo>
                    <a:pt x="1006" y="188"/>
                  </a:lnTo>
                  <a:lnTo>
                    <a:pt x="882" y="185"/>
                  </a:lnTo>
                  <a:lnTo>
                    <a:pt x="765" y="182"/>
                  </a:lnTo>
                  <a:lnTo>
                    <a:pt x="654" y="178"/>
                  </a:lnTo>
                  <a:lnTo>
                    <a:pt x="548" y="173"/>
                  </a:lnTo>
                  <a:lnTo>
                    <a:pt x="451" y="168"/>
                  </a:lnTo>
                  <a:lnTo>
                    <a:pt x="361" y="162"/>
                  </a:lnTo>
                  <a:lnTo>
                    <a:pt x="279" y="154"/>
                  </a:lnTo>
                  <a:lnTo>
                    <a:pt x="207" y="147"/>
                  </a:lnTo>
                  <a:lnTo>
                    <a:pt x="144" y="139"/>
                  </a:lnTo>
                  <a:lnTo>
                    <a:pt x="92" y="131"/>
                  </a:lnTo>
                  <a:lnTo>
                    <a:pt x="70" y="127"/>
                  </a:lnTo>
                  <a:lnTo>
                    <a:pt x="51" y="121"/>
                  </a:lnTo>
                  <a:lnTo>
                    <a:pt x="35" y="117"/>
                  </a:lnTo>
                  <a:lnTo>
                    <a:pt x="22" y="113"/>
                  </a:lnTo>
                  <a:lnTo>
                    <a:pt x="11" y="108"/>
                  </a:lnTo>
                  <a:lnTo>
                    <a:pt x="4" y="103"/>
                  </a:lnTo>
                  <a:lnTo>
                    <a:pt x="0" y="99"/>
                  </a:lnTo>
                  <a:lnTo>
                    <a:pt x="0" y="94"/>
                  </a:lnTo>
                  <a:lnTo>
                    <a:pt x="2" y="88"/>
                  </a:lnTo>
                  <a:lnTo>
                    <a:pt x="8" y="83"/>
                  </a:lnTo>
                  <a:lnTo>
                    <a:pt x="18" y="79"/>
                  </a:lnTo>
                  <a:lnTo>
                    <a:pt x="30" y="74"/>
                  </a:lnTo>
                  <a:lnTo>
                    <a:pt x="47" y="70"/>
                  </a:lnTo>
                  <a:lnTo>
                    <a:pt x="64" y="65"/>
                  </a:lnTo>
                  <a:lnTo>
                    <a:pt x="86" y="61"/>
                  </a:lnTo>
                  <a:lnTo>
                    <a:pt x="109" y="56"/>
                  </a:lnTo>
                  <a:lnTo>
                    <a:pt x="166" y="48"/>
                  </a:lnTo>
                  <a:lnTo>
                    <a:pt x="232" y="40"/>
                  </a:lnTo>
                  <a:lnTo>
                    <a:pt x="308" y="33"/>
                  </a:lnTo>
                  <a:lnTo>
                    <a:pt x="393" y="27"/>
                  </a:lnTo>
                  <a:lnTo>
                    <a:pt x="486" y="20"/>
                  </a:lnTo>
                  <a:lnTo>
                    <a:pt x="586" y="15"/>
                  </a:lnTo>
                  <a:lnTo>
                    <a:pt x="693" y="10"/>
                  </a:lnTo>
                  <a:lnTo>
                    <a:pt x="806" y="6"/>
                  </a:lnTo>
                  <a:lnTo>
                    <a:pt x="926" y="3"/>
                  </a:lnTo>
                  <a:lnTo>
                    <a:pt x="1049" y="1"/>
                  </a:lnTo>
                  <a:lnTo>
                    <a:pt x="1177" y="0"/>
                  </a:lnTo>
                  <a:lnTo>
                    <a:pt x="1309" y="0"/>
                  </a:lnTo>
                  <a:lnTo>
                    <a:pt x="1441" y="0"/>
                  </a:lnTo>
                  <a:lnTo>
                    <a:pt x="1568" y="2"/>
                  </a:lnTo>
                  <a:lnTo>
                    <a:pt x="1692" y="4"/>
                  </a:lnTo>
                  <a:lnTo>
                    <a:pt x="1809" y="8"/>
                  </a:lnTo>
                  <a:lnTo>
                    <a:pt x="1920" y="12"/>
                  </a:lnTo>
                  <a:lnTo>
                    <a:pt x="2026" y="17"/>
                  </a:lnTo>
                  <a:lnTo>
                    <a:pt x="2123" y="22"/>
                  </a:lnTo>
                  <a:lnTo>
                    <a:pt x="2213" y="29"/>
                  </a:lnTo>
                  <a:lnTo>
                    <a:pt x="2295" y="36"/>
                  </a:lnTo>
                  <a:lnTo>
                    <a:pt x="2367" y="43"/>
                  </a:lnTo>
                  <a:lnTo>
                    <a:pt x="2430" y="51"/>
                  </a:lnTo>
                  <a:lnTo>
                    <a:pt x="2482" y="60"/>
                  </a:lnTo>
                  <a:lnTo>
                    <a:pt x="2504" y="64"/>
                  </a:lnTo>
                  <a:lnTo>
                    <a:pt x="2523" y="68"/>
                  </a:lnTo>
                  <a:lnTo>
                    <a:pt x="2539" y="73"/>
                  </a:lnTo>
                  <a:lnTo>
                    <a:pt x="2552" y="77"/>
                  </a:lnTo>
                  <a:lnTo>
                    <a:pt x="2563" y="82"/>
                  </a:lnTo>
                  <a:lnTo>
                    <a:pt x="2570" y="87"/>
                  </a:lnTo>
                  <a:lnTo>
                    <a:pt x="2574" y="91"/>
                  </a:lnTo>
                  <a:lnTo>
                    <a:pt x="2574" y="97"/>
                  </a:lnTo>
                  <a:close/>
                </a:path>
              </a:pathLst>
            </a:custGeom>
            <a:solidFill>
              <a:srgbClr val="B4102A"/>
            </a:solidFill>
            <a:ln>
              <a:noFill/>
            </a:ln>
          </p:spPr>
          <p:txBody>
            <a:bodyPr vert="horz" wrap="square" lIns="91440" tIns="45720" rIns="91440" bIns="45720" numCol="1" anchor="t" anchorCtr="0" compatLnSpc="1">
              <a:prstTxWarp prst="textNoShape">
                <a:avLst/>
              </a:prstTxWarp>
            </a:bodyPr>
            <a:lstStyle/>
            <a:p>
              <a:endParaRPr lang="en-US" sz="7600"/>
            </a:p>
          </p:txBody>
        </p:sp>
      </p:grpSp>
      <p:cxnSp>
        <p:nvCxnSpPr>
          <p:cNvPr id="32" name="Straight Connector 21">
            <a:extLst>
              <a:ext uri="{FF2B5EF4-FFF2-40B4-BE49-F238E27FC236}">
                <a16:creationId xmlns:a16="http://schemas.microsoft.com/office/drawing/2014/main" id="{CED46CC0-BA7C-F34E-98F7-C64E333CDEF0}"/>
              </a:ext>
            </a:extLst>
          </p:cNvPr>
          <p:cNvCxnSpPr/>
          <p:nvPr userDrawn="1"/>
        </p:nvCxnSpPr>
        <p:spPr>
          <a:xfrm flipH="1">
            <a:off x="1123103" y="4487946"/>
            <a:ext cx="6852178" cy="0"/>
          </a:xfrm>
          <a:prstGeom prst="line">
            <a:avLst/>
          </a:prstGeom>
          <a:ln>
            <a:solidFill>
              <a:srgbClr val="C8102E"/>
            </a:solidFil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25">
            <a:extLst>
              <a:ext uri="{FF2B5EF4-FFF2-40B4-BE49-F238E27FC236}">
                <a16:creationId xmlns:a16="http://schemas.microsoft.com/office/drawing/2014/main" id="{8CCDA125-A2C1-CB4D-8234-8B7A66C5FD68}"/>
              </a:ext>
            </a:extLst>
          </p:cNvPr>
          <p:cNvCxnSpPr>
            <a:cxnSpLocks/>
          </p:cNvCxnSpPr>
          <p:nvPr userDrawn="1"/>
        </p:nvCxnSpPr>
        <p:spPr>
          <a:xfrm flipH="1">
            <a:off x="1123105" y="6148140"/>
            <a:ext cx="7506398" cy="0"/>
          </a:xfrm>
          <a:prstGeom prst="line">
            <a:avLst/>
          </a:prstGeom>
          <a:ln>
            <a:solidFill>
              <a:srgbClr val="272A30"/>
            </a:solidFil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0">
            <a:extLst>
              <a:ext uri="{FF2B5EF4-FFF2-40B4-BE49-F238E27FC236}">
                <a16:creationId xmlns:a16="http://schemas.microsoft.com/office/drawing/2014/main" id="{156ECBC5-4002-A341-BB8A-0EDF7AF3D9DE}"/>
              </a:ext>
            </a:extLst>
          </p:cNvPr>
          <p:cNvCxnSpPr>
            <a:cxnSpLocks/>
          </p:cNvCxnSpPr>
          <p:nvPr userDrawn="1"/>
        </p:nvCxnSpPr>
        <p:spPr>
          <a:xfrm flipH="1">
            <a:off x="1123104" y="7845012"/>
            <a:ext cx="8134452" cy="0"/>
          </a:xfrm>
          <a:prstGeom prst="line">
            <a:avLst/>
          </a:prstGeom>
          <a:ln>
            <a:solidFill>
              <a:srgbClr val="C8102E"/>
            </a:solidFil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926C31F-DA58-FF48-A119-AB2D0D9D0B1B}"/>
              </a:ext>
            </a:extLst>
          </p:cNvPr>
          <p:cNvCxnSpPr>
            <a:cxnSpLocks/>
          </p:cNvCxnSpPr>
          <p:nvPr userDrawn="1"/>
        </p:nvCxnSpPr>
        <p:spPr>
          <a:xfrm flipH="1">
            <a:off x="1123106" y="9505206"/>
            <a:ext cx="8935872" cy="0"/>
          </a:xfrm>
          <a:prstGeom prst="line">
            <a:avLst/>
          </a:prstGeom>
          <a:ln>
            <a:solidFill>
              <a:srgbClr val="272A30"/>
            </a:solidFil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42">
            <a:extLst>
              <a:ext uri="{FF2B5EF4-FFF2-40B4-BE49-F238E27FC236}">
                <a16:creationId xmlns:a16="http://schemas.microsoft.com/office/drawing/2014/main" id="{BDB86DDE-E991-5644-8440-8D32290771B4}"/>
              </a:ext>
            </a:extLst>
          </p:cNvPr>
          <p:cNvCxnSpPr>
            <a:cxnSpLocks/>
          </p:cNvCxnSpPr>
          <p:nvPr userDrawn="1"/>
        </p:nvCxnSpPr>
        <p:spPr>
          <a:xfrm flipH="1">
            <a:off x="1123108" y="11087846"/>
            <a:ext cx="9691496" cy="0"/>
          </a:xfrm>
          <a:prstGeom prst="line">
            <a:avLst/>
          </a:prstGeom>
          <a:ln>
            <a:solidFill>
              <a:srgbClr val="C8102E"/>
            </a:solidFill>
            <a:tailEnd type="ova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A7B7AF2-4B5E-074C-BF91-3C727113F476}"/>
              </a:ext>
            </a:extLst>
          </p:cNvPr>
          <p:cNvSpPr/>
          <p:nvPr userDrawn="1"/>
        </p:nvSpPr>
        <p:spPr>
          <a:xfrm>
            <a:off x="19537447" y="5016996"/>
            <a:ext cx="1633098" cy="1633096"/>
          </a:xfrm>
          <a:prstGeom prst="ellipse">
            <a:avLst/>
          </a:prstGeom>
          <a:solidFill>
            <a:srgbClr val="4F5858"/>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3" name="Oval 42">
            <a:extLst>
              <a:ext uri="{FF2B5EF4-FFF2-40B4-BE49-F238E27FC236}">
                <a16:creationId xmlns:a16="http://schemas.microsoft.com/office/drawing/2014/main" id="{AB443400-9F36-8046-A600-5EC747FA4193}"/>
              </a:ext>
            </a:extLst>
          </p:cNvPr>
          <p:cNvSpPr/>
          <p:nvPr userDrawn="1"/>
        </p:nvSpPr>
        <p:spPr>
          <a:xfrm>
            <a:off x="19707434" y="3301546"/>
            <a:ext cx="1633096" cy="1633096"/>
          </a:xfrm>
          <a:prstGeom prst="ellipse">
            <a:avLst/>
          </a:prstGeom>
          <a:solidFill>
            <a:srgbClr val="C8102E"/>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4" name="Oval 43">
            <a:extLst>
              <a:ext uri="{FF2B5EF4-FFF2-40B4-BE49-F238E27FC236}">
                <a16:creationId xmlns:a16="http://schemas.microsoft.com/office/drawing/2014/main" id="{A90B6B9E-AAD9-6D4C-BC65-49672FE0267A}"/>
              </a:ext>
            </a:extLst>
          </p:cNvPr>
          <p:cNvSpPr/>
          <p:nvPr userDrawn="1"/>
        </p:nvSpPr>
        <p:spPr>
          <a:xfrm>
            <a:off x="19090406" y="10163350"/>
            <a:ext cx="1633096" cy="1633096"/>
          </a:xfrm>
          <a:prstGeom prst="ellipse">
            <a:avLst/>
          </a:prstGeom>
          <a:solidFill>
            <a:srgbClr val="C8102E"/>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5" name="Oval 44">
            <a:extLst>
              <a:ext uri="{FF2B5EF4-FFF2-40B4-BE49-F238E27FC236}">
                <a16:creationId xmlns:a16="http://schemas.microsoft.com/office/drawing/2014/main" id="{F6F89FFD-A5DF-CA46-9113-F3D44E3B55F8}"/>
              </a:ext>
            </a:extLst>
          </p:cNvPr>
          <p:cNvSpPr/>
          <p:nvPr userDrawn="1"/>
        </p:nvSpPr>
        <p:spPr>
          <a:xfrm>
            <a:off x="19395206" y="6732446"/>
            <a:ext cx="1633096" cy="1633096"/>
          </a:xfrm>
          <a:prstGeom prst="ellipse">
            <a:avLst/>
          </a:prstGeom>
          <a:solidFill>
            <a:srgbClr val="C8102E"/>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6" name="Oval 45">
            <a:extLst>
              <a:ext uri="{FF2B5EF4-FFF2-40B4-BE49-F238E27FC236}">
                <a16:creationId xmlns:a16="http://schemas.microsoft.com/office/drawing/2014/main" id="{DC1EC5D9-367A-9A40-9738-83CFDF8D15F6}"/>
              </a:ext>
            </a:extLst>
          </p:cNvPr>
          <p:cNvSpPr/>
          <p:nvPr userDrawn="1"/>
        </p:nvSpPr>
        <p:spPr>
          <a:xfrm>
            <a:off x="19232646" y="8447896"/>
            <a:ext cx="1633096" cy="1633096"/>
          </a:xfrm>
          <a:prstGeom prst="ellipse">
            <a:avLst/>
          </a:prstGeom>
          <a:solidFill>
            <a:srgbClr val="4F5858"/>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9" name="Slayt Numarası">
            <a:extLst>
              <a:ext uri="{FF2B5EF4-FFF2-40B4-BE49-F238E27FC236}">
                <a16:creationId xmlns:a16="http://schemas.microsoft.com/office/drawing/2014/main" id="{5B231AEC-4CD5-594E-996B-FB4FDB6E5455}"/>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95" name="Metin Yer Tutucusu 94">
            <a:extLst>
              <a:ext uri="{FF2B5EF4-FFF2-40B4-BE49-F238E27FC236}">
                <a16:creationId xmlns:a16="http://schemas.microsoft.com/office/drawing/2014/main" id="{689AEEB5-F0EA-6643-AB63-9DAA30893519}"/>
              </a:ext>
            </a:extLst>
          </p:cNvPr>
          <p:cNvSpPr>
            <a:spLocks noGrp="1"/>
          </p:cNvSpPr>
          <p:nvPr userDrawn="1">
            <p:ph type="body" sz="quarter" idx="10" hasCustomPrompt="1"/>
          </p:nvPr>
        </p:nvSpPr>
        <p:spPr>
          <a:xfrm>
            <a:off x="600759" y="99367"/>
            <a:ext cx="1395095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97" name="Metin Yer Tutucusu 96">
            <a:extLst>
              <a:ext uri="{FF2B5EF4-FFF2-40B4-BE49-F238E27FC236}">
                <a16:creationId xmlns:a16="http://schemas.microsoft.com/office/drawing/2014/main" id="{3CCCC570-CBC9-3D4A-8D33-672B5DEB21F3}"/>
              </a:ext>
            </a:extLst>
          </p:cNvPr>
          <p:cNvSpPr>
            <a:spLocks noGrp="1"/>
          </p:cNvSpPr>
          <p:nvPr userDrawn="1">
            <p:ph type="body" sz="quarter" idx="11"/>
          </p:nvPr>
        </p:nvSpPr>
        <p:spPr>
          <a:xfrm>
            <a:off x="625129" y="1708150"/>
            <a:ext cx="15233650" cy="1069976"/>
          </a:xfrm>
        </p:spPr>
        <p:txBody>
          <a:bodyPr/>
          <a:lstStyle/>
          <a:p>
            <a:pPr lvl="0"/>
            <a:endParaRPr lang="tr-TR"/>
          </a:p>
        </p:txBody>
      </p:sp>
      <p:sp>
        <p:nvSpPr>
          <p:cNvPr id="99" name="Metin Yer Tutucusu 98">
            <a:extLst>
              <a:ext uri="{FF2B5EF4-FFF2-40B4-BE49-F238E27FC236}">
                <a16:creationId xmlns:a16="http://schemas.microsoft.com/office/drawing/2014/main" id="{325E1EB9-F43B-6D4E-A927-7CA2339CBDD9}"/>
              </a:ext>
            </a:extLst>
          </p:cNvPr>
          <p:cNvSpPr>
            <a:spLocks noGrp="1"/>
          </p:cNvSpPr>
          <p:nvPr userDrawn="1">
            <p:ph type="body" sz="quarter" idx="12" hasCustomPrompt="1"/>
          </p:nvPr>
        </p:nvSpPr>
        <p:spPr>
          <a:xfrm>
            <a:off x="1199540" y="3690706"/>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0" name="Metin Yer Tutucusu 98">
            <a:extLst>
              <a:ext uri="{FF2B5EF4-FFF2-40B4-BE49-F238E27FC236}">
                <a16:creationId xmlns:a16="http://schemas.microsoft.com/office/drawing/2014/main" id="{F291A2AF-CADB-5F40-B8A6-2186A652B840}"/>
              </a:ext>
            </a:extLst>
          </p:cNvPr>
          <p:cNvSpPr>
            <a:spLocks noGrp="1"/>
          </p:cNvSpPr>
          <p:nvPr>
            <p:ph type="body" sz="quarter" idx="13" hasCustomPrompt="1"/>
          </p:nvPr>
        </p:nvSpPr>
        <p:spPr>
          <a:xfrm>
            <a:off x="1199540" y="5444350"/>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1" name="Metin Yer Tutucusu 98">
            <a:extLst>
              <a:ext uri="{FF2B5EF4-FFF2-40B4-BE49-F238E27FC236}">
                <a16:creationId xmlns:a16="http://schemas.microsoft.com/office/drawing/2014/main" id="{64696C2B-5BBC-4F4E-87CC-79D5602691AF}"/>
              </a:ext>
            </a:extLst>
          </p:cNvPr>
          <p:cNvSpPr>
            <a:spLocks noGrp="1"/>
          </p:cNvSpPr>
          <p:nvPr>
            <p:ph type="body" sz="quarter" idx="14" hasCustomPrompt="1"/>
          </p:nvPr>
        </p:nvSpPr>
        <p:spPr>
          <a:xfrm>
            <a:off x="1199540" y="7122836"/>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2" name="Metin Yer Tutucusu 98">
            <a:extLst>
              <a:ext uri="{FF2B5EF4-FFF2-40B4-BE49-F238E27FC236}">
                <a16:creationId xmlns:a16="http://schemas.microsoft.com/office/drawing/2014/main" id="{4C8AEABF-8CA4-5148-A22A-A0784F0E9B4D}"/>
              </a:ext>
            </a:extLst>
          </p:cNvPr>
          <p:cNvSpPr>
            <a:spLocks noGrp="1"/>
          </p:cNvSpPr>
          <p:nvPr>
            <p:ph type="body" sz="quarter" idx="15" hasCustomPrompt="1"/>
          </p:nvPr>
        </p:nvSpPr>
        <p:spPr>
          <a:xfrm>
            <a:off x="1199540" y="8801324"/>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6" name="Metin Yer Tutucusu 105">
            <a:extLst>
              <a:ext uri="{FF2B5EF4-FFF2-40B4-BE49-F238E27FC236}">
                <a16:creationId xmlns:a16="http://schemas.microsoft.com/office/drawing/2014/main" id="{97365FC1-AE94-D741-A979-8E6476FC1266}"/>
              </a:ext>
            </a:extLst>
          </p:cNvPr>
          <p:cNvSpPr>
            <a:spLocks noGrp="1"/>
          </p:cNvSpPr>
          <p:nvPr>
            <p:ph type="body" sz="quarter" idx="16" hasCustomPrompt="1"/>
          </p:nvPr>
        </p:nvSpPr>
        <p:spPr>
          <a:xfrm>
            <a:off x="1202110" y="2968692"/>
            <a:ext cx="6451600" cy="792012"/>
          </a:xfrm>
        </p:spPr>
        <p:txBody>
          <a:bodyPr wrap="square">
            <a:spAutoFit/>
          </a:bodyPr>
          <a:lstStyle>
            <a:lvl1pPr>
              <a:defRPr lang="tr-TR" sz="4000" b="1" kern="1200" dirty="0">
                <a:solidFill>
                  <a:srgbClr val="C8102E"/>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07" name="Metin Yer Tutucusu 105">
            <a:extLst>
              <a:ext uri="{FF2B5EF4-FFF2-40B4-BE49-F238E27FC236}">
                <a16:creationId xmlns:a16="http://schemas.microsoft.com/office/drawing/2014/main" id="{703648F8-3F3A-A04E-ADFD-B9460A87DA9D}"/>
              </a:ext>
            </a:extLst>
          </p:cNvPr>
          <p:cNvSpPr>
            <a:spLocks noGrp="1"/>
          </p:cNvSpPr>
          <p:nvPr>
            <p:ph type="body" sz="quarter" idx="17" hasCustomPrompt="1"/>
          </p:nvPr>
        </p:nvSpPr>
        <p:spPr>
          <a:xfrm>
            <a:off x="1202110" y="4496868"/>
            <a:ext cx="6451600" cy="792012"/>
          </a:xfrm>
        </p:spPr>
        <p:txBody>
          <a:bodyPr wrap="square">
            <a:spAutoFit/>
          </a:bodyPr>
          <a:lstStyle>
            <a:lvl1pPr>
              <a:defRPr lang="tr-TR" sz="4000" b="1" kern="1200" dirty="0">
                <a:solidFill>
                  <a:srgbClr val="000000"/>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08" name="Metin Yer Tutucusu 105">
            <a:extLst>
              <a:ext uri="{FF2B5EF4-FFF2-40B4-BE49-F238E27FC236}">
                <a16:creationId xmlns:a16="http://schemas.microsoft.com/office/drawing/2014/main" id="{8831F209-FFA2-BC4C-A1A7-B5BBB44701B5}"/>
              </a:ext>
            </a:extLst>
          </p:cNvPr>
          <p:cNvSpPr>
            <a:spLocks noGrp="1"/>
          </p:cNvSpPr>
          <p:nvPr>
            <p:ph type="body" sz="quarter" idx="18" hasCustomPrompt="1"/>
          </p:nvPr>
        </p:nvSpPr>
        <p:spPr>
          <a:xfrm>
            <a:off x="1202110" y="6200408"/>
            <a:ext cx="6451600" cy="792012"/>
          </a:xfrm>
        </p:spPr>
        <p:txBody>
          <a:bodyPr wrap="square">
            <a:spAutoFit/>
          </a:bodyPr>
          <a:lstStyle>
            <a:lvl1pPr>
              <a:defRPr lang="tr-TR" sz="4000" b="1" kern="1200" dirty="0">
                <a:solidFill>
                  <a:srgbClr val="C8102E"/>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09" name="Metin Yer Tutucusu 105">
            <a:extLst>
              <a:ext uri="{FF2B5EF4-FFF2-40B4-BE49-F238E27FC236}">
                <a16:creationId xmlns:a16="http://schemas.microsoft.com/office/drawing/2014/main" id="{A97813EB-963E-F443-94DD-48629CEA321B}"/>
              </a:ext>
            </a:extLst>
          </p:cNvPr>
          <p:cNvSpPr>
            <a:spLocks noGrp="1"/>
          </p:cNvSpPr>
          <p:nvPr>
            <p:ph type="body" sz="quarter" idx="19" hasCustomPrompt="1"/>
          </p:nvPr>
        </p:nvSpPr>
        <p:spPr>
          <a:xfrm>
            <a:off x="1202110" y="7903948"/>
            <a:ext cx="6451600" cy="792012"/>
          </a:xfrm>
        </p:spPr>
        <p:txBody>
          <a:bodyPr wrap="square">
            <a:spAutoFit/>
          </a:bodyPr>
          <a:lstStyle>
            <a:lvl1pPr>
              <a:defRPr lang="tr-TR" sz="4000" b="1" kern="1200" dirty="0">
                <a:solidFill>
                  <a:srgbClr val="000000"/>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11" name="Metin Yer Tutucusu 110">
            <a:extLst>
              <a:ext uri="{FF2B5EF4-FFF2-40B4-BE49-F238E27FC236}">
                <a16:creationId xmlns:a16="http://schemas.microsoft.com/office/drawing/2014/main" id="{BDF8F7ED-2E4C-2947-B4EC-B0F114B5002A}"/>
              </a:ext>
            </a:extLst>
          </p:cNvPr>
          <p:cNvSpPr>
            <a:spLocks noGrp="1"/>
          </p:cNvSpPr>
          <p:nvPr>
            <p:ph type="body" sz="quarter" idx="20" hasCustomPrompt="1"/>
          </p:nvPr>
        </p:nvSpPr>
        <p:spPr>
          <a:xfrm>
            <a:off x="10375934" y="3822151"/>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1</a:t>
            </a:r>
          </a:p>
        </p:txBody>
      </p:sp>
      <p:sp>
        <p:nvSpPr>
          <p:cNvPr id="112" name="Metin Yer Tutucusu 110">
            <a:extLst>
              <a:ext uri="{FF2B5EF4-FFF2-40B4-BE49-F238E27FC236}">
                <a16:creationId xmlns:a16="http://schemas.microsoft.com/office/drawing/2014/main" id="{298E394E-ED70-3F45-9C4F-C16556B4D4C8}"/>
              </a:ext>
            </a:extLst>
          </p:cNvPr>
          <p:cNvSpPr>
            <a:spLocks noGrp="1"/>
          </p:cNvSpPr>
          <p:nvPr>
            <p:ph type="body" sz="quarter" idx="21" hasCustomPrompt="1"/>
          </p:nvPr>
        </p:nvSpPr>
        <p:spPr>
          <a:xfrm>
            <a:off x="10375934" y="5550743"/>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2</a:t>
            </a:r>
          </a:p>
        </p:txBody>
      </p:sp>
      <p:sp>
        <p:nvSpPr>
          <p:cNvPr id="113" name="Metin Yer Tutucusu 110">
            <a:extLst>
              <a:ext uri="{FF2B5EF4-FFF2-40B4-BE49-F238E27FC236}">
                <a16:creationId xmlns:a16="http://schemas.microsoft.com/office/drawing/2014/main" id="{687A00F7-94BC-D144-91CF-93479DD3431E}"/>
              </a:ext>
            </a:extLst>
          </p:cNvPr>
          <p:cNvSpPr>
            <a:spLocks noGrp="1"/>
          </p:cNvSpPr>
          <p:nvPr>
            <p:ph type="body" sz="quarter" idx="22" hasCustomPrompt="1"/>
          </p:nvPr>
        </p:nvSpPr>
        <p:spPr>
          <a:xfrm>
            <a:off x="10375934" y="7129023"/>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3</a:t>
            </a:r>
          </a:p>
        </p:txBody>
      </p:sp>
      <p:sp>
        <p:nvSpPr>
          <p:cNvPr id="114" name="Metin Yer Tutucusu 110">
            <a:extLst>
              <a:ext uri="{FF2B5EF4-FFF2-40B4-BE49-F238E27FC236}">
                <a16:creationId xmlns:a16="http://schemas.microsoft.com/office/drawing/2014/main" id="{B83617BF-1679-DF4E-BF13-BBAB7A2C06FB}"/>
              </a:ext>
            </a:extLst>
          </p:cNvPr>
          <p:cNvSpPr>
            <a:spLocks noGrp="1"/>
          </p:cNvSpPr>
          <p:nvPr>
            <p:ph type="body" sz="quarter" idx="23" hasCustomPrompt="1"/>
          </p:nvPr>
        </p:nvSpPr>
        <p:spPr>
          <a:xfrm>
            <a:off x="10375934" y="8757405"/>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a:t>
            </a:r>
          </a:p>
        </p:txBody>
      </p:sp>
      <p:sp>
        <p:nvSpPr>
          <p:cNvPr id="115" name="Metin Yer Tutucusu 110">
            <a:extLst>
              <a:ext uri="{FF2B5EF4-FFF2-40B4-BE49-F238E27FC236}">
                <a16:creationId xmlns:a16="http://schemas.microsoft.com/office/drawing/2014/main" id="{5746C53C-4CD6-1A46-BCF0-77C56F4A07C9}"/>
              </a:ext>
            </a:extLst>
          </p:cNvPr>
          <p:cNvSpPr>
            <a:spLocks noGrp="1"/>
          </p:cNvSpPr>
          <p:nvPr>
            <p:ph type="body" sz="quarter" idx="24" hasCustomPrompt="1"/>
          </p:nvPr>
        </p:nvSpPr>
        <p:spPr>
          <a:xfrm>
            <a:off x="10375934" y="10310633"/>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5</a:t>
            </a:r>
          </a:p>
        </p:txBody>
      </p:sp>
    </p:spTree>
    <p:extLst>
      <p:ext uri="{BB962C8B-B14F-4D97-AF65-F5344CB8AC3E}">
        <p14:creationId xmlns:p14="http://schemas.microsoft.com/office/powerpoint/2010/main" val="979678722"/>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0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0DFE633E-073C-9F46-B635-7E2B9433B2DE}"/>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4" name="Serbest Form 3">
            <a:extLst>
              <a:ext uri="{FF2B5EF4-FFF2-40B4-BE49-F238E27FC236}">
                <a16:creationId xmlns:a16="http://schemas.microsoft.com/office/drawing/2014/main" id="{439D2458-19B2-0040-BD89-1C769B74810B}"/>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4F5858">
              <a:alpha val="7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4" name="Çizgi">
            <a:extLst>
              <a:ext uri="{FF2B5EF4-FFF2-40B4-BE49-F238E27FC236}">
                <a16:creationId xmlns:a16="http://schemas.microsoft.com/office/drawing/2014/main" id="{6397960C-9C2F-AF4F-834C-7F2C108B654F}"/>
              </a:ext>
            </a:extLst>
          </p:cNvPr>
          <p:cNvSpPr/>
          <p:nvPr/>
        </p:nvSpPr>
        <p:spPr>
          <a:xfrm>
            <a:off x="2524765" y="3826573"/>
            <a:ext cx="6844126" cy="6477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551" y="0"/>
                </a:lnTo>
                <a:lnTo>
                  <a:pt x="21600" y="21600"/>
                </a:lnTo>
              </a:path>
            </a:pathLst>
          </a:custGeom>
          <a:noFill/>
          <a:ln w="3175" cap="flat">
            <a:solidFill>
              <a:srgbClr val="C8102E"/>
            </a:solidFill>
            <a:prstDash val="dash"/>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8" name="Çizgi">
            <a:extLst>
              <a:ext uri="{FF2B5EF4-FFF2-40B4-BE49-F238E27FC236}">
                <a16:creationId xmlns:a16="http://schemas.microsoft.com/office/drawing/2014/main" id="{8B8F7FC5-7D92-0B42-8CAB-5F109B626D8A}"/>
              </a:ext>
            </a:extLst>
          </p:cNvPr>
          <p:cNvSpPr/>
          <p:nvPr/>
        </p:nvSpPr>
        <p:spPr>
          <a:xfrm flipH="1">
            <a:off x="2215982" y="3826574"/>
            <a:ext cx="608160" cy="0"/>
          </a:xfrm>
          <a:prstGeom prst="line">
            <a:avLst/>
          </a:prstGeom>
          <a:noFill/>
          <a:ln w="25400" cap="rnd">
            <a:solidFill>
              <a:srgbClr val="D0202F"/>
            </a:solidFill>
            <a:prstDash val="solid"/>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0" name="Çizgi">
            <a:extLst>
              <a:ext uri="{FF2B5EF4-FFF2-40B4-BE49-F238E27FC236}">
                <a16:creationId xmlns:a16="http://schemas.microsoft.com/office/drawing/2014/main" id="{BC759871-9AC7-F34A-8B1D-068F80E853F9}"/>
              </a:ext>
            </a:extLst>
          </p:cNvPr>
          <p:cNvSpPr/>
          <p:nvPr/>
        </p:nvSpPr>
        <p:spPr>
          <a:xfrm>
            <a:off x="14823064" y="3826573"/>
            <a:ext cx="6318480" cy="6477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049" y="0"/>
                </a:lnTo>
                <a:lnTo>
                  <a:pt x="0" y="21600"/>
                </a:lnTo>
              </a:path>
            </a:pathLst>
          </a:custGeom>
          <a:noFill/>
          <a:ln w="3175" cap="flat">
            <a:solidFill>
              <a:srgbClr val="272A30"/>
            </a:solidFill>
            <a:prstDash val="dash"/>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4" name="Çizgi">
            <a:extLst>
              <a:ext uri="{FF2B5EF4-FFF2-40B4-BE49-F238E27FC236}">
                <a16:creationId xmlns:a16="http://schemas.microsoft.com/office/drawing/2014/main" id="{44548032-09C6-894E-8719-B047C83EC83C}"/>
              </a:ext>
            </a:extLst>
          </p:cNvPr>
          <p:cNvSpPr/>
          <p:nvPr/>
        </p:nvSpPr>
        <p:spPr>
          <a:xfrm>
            <a:off x="21020354" y="3826574"/>
            <a:ext cx="628988" cy="0"/>
          </a:xfrm>
          <a:prstGeom prst="line">
            <a:avLst/>
          </a:prstGeom>
          <a:noFill/>
          <a:ln w="25400" cap="rnd">
            <a:solidFill>
              <a:srgbClr val="272A30"/>
            </a:solidFill>
            <a:prstDash val="solid"/>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6" name="Çizgi">
            <a:extLst>
              <a:ext uri="{FF2B5EF4-FFF2-40B4-BE49-F238E27FC236}">
                <a16:creationId xmlns:a16="http://schemas.microsoft.com/office/drawing/2014/main" id="{6609897A-B6E7-2A4B-9486-F4442DD82789}"/>
              </a:ext>
            </a:extLst>
          </p:cNvPr>
          <p:cNvSpPr/>
          <p:nvPr/>
        </p:nvSpPr>
        <p:spPr>
          <a:xfrm>
            <a:off x="14823064" y="10476489"/>
            <a:ext cx="6318480" cy="6477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049" y="21600"/>
                </a:lnTo>
                <a:lnTo>
                  <a:pt x="0" y="0"/>
                </a:lnTo>
              </a:path>
            </a:pathLst>
          </a:custGeom>
          <a:noFill/>
          <a:ln w="3175" cap="flat">
            <a:solidFill>
              <a:srgbClr val="C8102E"/>
            </a:solidFill>
            <a:prstDash val="dash"/>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0" name="Çizgi">
            <a:extLst>
              <a:ext uri="{FF2B5EF4-FFF2-40B4-BE49-F238E27FC236}">
                <a16:creationId xmlns:a16="http://schemas.microsoft.com/office/drawing/2014/main" id="{337FB82F-8D29-7447-A75D-8146A8D257BB}"/>
              </a:ext>
            </a:extLst>
          </p:cNvPr>
          <p:cNvSpPr/>
          <p:nvPr/>
        </p:nvSpPr>
        <p:spPr>
          <a:xfrm>
            <a:off x="21041181" y="11124192"/>
            <a:ext cx="608162" cy="0"/>
          </a:xfrm>
          <a:prstGeom prst="line">
            <a:avLst/>
          </a:prstGeom>
          <a:noFill/>
          <a:ln w="25400" cap="rnd">
            <a:solidFill>
              <a:srgbClr val="D0202F"/>
            </a:solidFill>
            <a:prstDash val="solid"/>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3" name="Şekil">
            <a:extLst>
              <a:ext uri="{FF2B5EF4-FFF2-40B4-BE49-F238E27FC236}">
                <a16:creationId xmlns:a16="http://schemas.microsoft.com/office/drawing/2014/main" id="{20315CA8-E7BF-EC4F-B72A-65456A6AFE3E}"/>
              </a:ext>
            </a:extLst>
          </p:cNvPr>
          <p:cNvSpPr/>
          <p:nvPr/>
        </p:nvSpPr>
        <p:spPr>
          <a:xfrm>
            <a:off x="8883979" y="4479446"/>
            <a:ext cx="5994402" cy="599440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51" y="21600"/>
                  <a:pt x="0" y="16749"/>
                  <a:pt x="0" y="10800"/>
                </a:cubicBezTo>
                <a:cubicBezTo>
                  <a:pt x="0" y="4851"/>
                  <a:pt x="4851" y="0"/>
                  <a:pt x="10800" y="0"/>
                </a:cubicBezTo>
                <a:cubicBezTo>
                  <a:pt x="16749" y="0"/>
                  <a:pt x="21600" y="4851"/>
                  <a:pt x="21600" y="10800"/>
                </a:cubicBezTo>
                <a:cubicBezTo>
                  <a:pt x="21600" y="16749"/>
                  <a:pt x="16749" y="21600"/>
                  <a:pt x="10800" y="21600"/>
                </a:cubicBezTo>
                <a:close/>
                <a:moveTo>
                  <a:pt x="10800" y="915"/>
                </a:moveTo>
                <a:cubicBezTo>
                  <a:pt x="5354" y="915"/>
                  <a:pt x="915" y="5354"/>
                  <a:pt x="915" y="10800"/>
                </a:cubicBezTo>
                <a:cubicBezTo>
                  <a:pt x="915" y="16246"/>
                  <a:pt x="5354" y="20685"/>
                  <a:pt x="10800" y="20685"/>
                </a:cubicBezTo>
                <a:cubicBezTo>
                  <a:pt x="16246" y="20685"/>
                  <a:pt x="20685" y="16246"/>
                  <a:pt x="20685" y="10800"/>
                </a:cubicBezTo>
                <a:cubicBezTo>
                  <a:pt x="20685" y="5354"/>
                  <a:pt x="16246" y="915"/>
                  <a:pt x="10800" y="915"/>
                </a:cubicBezTo>
                <a:close/>
              </a:path>
            </a:pathLst>
          </a:custGeom>
          <a:solidFill>
            <a:srgbClr val="343442">
              <a:alpha val="10000"/>
            </a:srgbClr>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4" name="Şekil">
            <a:extLst>
              <a:ext uri="{FF2B5EF4-FFF2-40B4-BE49-F238E27FC236}">
                <a16:creationId xmlns:a16="http://schemas.microsoft.com/office/drawing/2014/main" id="{BC99F73E-8E02-6F45-AC4B-D2276CEF5524}"/>
              </a:ext>
            </a:extLst>
          </p:cNvPr>
          <p:cNvSpPr/>
          <p:nvPr/>
        </p:nvSpPr>
        <p:spPr>
          <a:xfrm>
            <a:off x="10033329" y="5628795"/>
            <a:ext cx="3695702" cy="369570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25" y="21600"/>
                  <a:pt x="0" y="16775"/>
                  <a:pt x="0" y="10800"/>
                </a:cubicBezTo>
                <a:cubicBezTo>
                  <a:pt x="0" y="4862"/>
                  <a:pt x="4825" y="0"/>
                  <a:pt x="10800" y="0"/>
                </a:cubicBezTo>
                <a:cubicBezTo>
                  <a:pt x="16775" y="0"/>
                  <a:pt x="21600" y="4862"/>
                  <a:pt x="21600" y="10800"/>
                </a:cubicBezTo>
                <a:cubicBezTo>
                  <a:pt x="21600" y="16775"/>
                  <a:pt x="16775" y="21600"/>
                  <a:pt x="10800" y="21600"/>
                </a:cubicBezTo>
                <a:close/>
                <a:moveTo>
                  <a:pt x="10800" y="1485"/>
                </a:moveTo>
                <a:cubicBezTo>
                  <a:pt x="5678" y="1485"/>
                  <a:pt x="1485" y="5678"/>
                  <a:pt x="1485" y="10800"/>
                </a:cubicBezTo>
                <a:cubicBezTo>
                  <a:pt x="1485" y="15959"/>
                  <a:pt x="5678" y="20115"/>
                  <a:pt x="10800" y="20115"/>
                </a:cubicBezTo>
                <a:cubicBezTo>
                  <a:pt x="15922" y="20115"/>
                  <a:pt x="20115" y="15959"/>
                  <a:pt x="20115" y="10800"/>
                </a:cubicBezTo>
                <a:cubicBezTo>
                  <a:pt x="20115" y="5678"/>
                  <a:pt x="15922" y="1485"/>
                  <a:pt x="10800" y="1485"/>
                </a:cubicBezTo>
                <a:close/>
              </a:path>
            </a:pathLst>
          </a:custGeom>
          <a:solidFill>
            <a:srgbClr val="343442">
              <a:alpha val="10000"/>
            </a:srgbClr>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5" name="Şekil">
            <a:extLst>
              <a:ext uri="{FF2B5EF4-FFF2-40B4-BE49-F238E27FC236}">
                <a16:creationId xmlns:a16="http://schemas.microsoft.com/office/drawing/2014/main" id="{C8250B8A-B915-514C-A666-DDFC6665D3FF}"/>
              </a:ext>
            </a:extLst>
          </p:cNvPr>
          <p:cNvSpPr/>
          <p:nvPr/>
        </p:nvSpPr>
        <p:spPr>
          <a:xfrm>
            <a:off x="9455479" y="5057299"/>
            <a:ext cx="4851402" cy="484505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63" y="21600"/>
                  <a:pt x="0" y="16731"/>
                  <a:pt x="0" y="10786"/>
                </a:cubicBezTo>
                <a:cubicBezTo>
                  <a:pt x="0" y="4841"/>
                  <a:pt x="4863" y="0"/>
                  <a:pt x="10800" y="0"/>
                </a:cubicBezTo>
                <a:cubicBezTo>
                  <a:pt x="16737" y="0"/>
                  <a:pt x="21600" y="4841"/>
                  <a:pt x="21600" y="10786"/>
                </a:cubicBezTo>
                <a:cubicBezTo>
                  <a:pt x="21600" y="16731"/>
                  <a:pt x="16737" y="21600"/>
                  <a:pt x="10800" y="21600"/>
                </a:cubicBezTo>
                <a:close/>
                <a:moveTo>
                  <a:pt x="10800" y="1132"/>
                </a:moveTo>
                <a:cubicBezTo>
                  <a:pt x="5485" y="1132"/>
                  <a:pt x="1131" y="5464"/>
                  <a:pt x="1131" y="10786"/>
                </a:cubicBezTo>
                <a:cubicBezTo>
                  <a:pt x="1131" y="16108"/>
                  <a:pt x="5485" y="20468"/>
                  <a:pt x="10800" y="20468"/>
                </a:cubicBezTo>
                <a:cubicBezTo>
                  <a:pt x="16115" y="20468"/>
                  <a:pt x="20469" y="16108"/>
                  <a:pt x="20469" y="10786"/>
                </a:cubicBezTo>
                <a:cubicBezTo>
                  <a:pt x="20469" y="5464"/>
                  <a:pt x="16115" y="1132"/>
                  <a:pt x="10800" y="1132"/>
                </a:cubicBezTo>
                <a:close/>
              </a:path>
            </a:pathLst>
          </a:custGeom>
          <a:solidFill>
            <a:srgbClr val="343442">
              <a:alpha val="10000"/>
            </a:srgbClr>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6" name="Grup">
            <a:extLst>
              <a:ext uri="{FF2B5EF4-FFF2-40B4-BE49-F238E27FC236}">
                <a16:creationId xmlns:a16="http://schemas.microsoft.com/office/drawing/2014/main" id="{939EA3B6-E350-0044-8EB6-5E6AFA5F7FE2}"/>
              </a:ext>
            </a:extLst>
          </p:cNvPr>
          <p:cNvGrpSpPr/>
          <p:nvPr/>
        </p:nvGrpSpPr>
        <p:grpSpPr>
          <a:xfrm>
            <a:off x="8109279" y="3704747"/>
            <a:ext cx="3390902" cy="3390902"/>
            <a:chOff x="0" y="0"/>
            <a:chExt cx="1695450" cy="1695450"/>
          </a:xfrm>
        </p:grpSpPr>
        <p:sp>
          <p:nvSpPr>
            <p:cNvPr id="55" name="Şekil">
              <a:extLst>
                <a:ext uri="{FF2B5EF4-FFF2-40B4-BE49-F238E27FC236}">
                  <a16:creationId xmlns:a16="http://schemas.microsoft.com/office/drawing/2014/main" id="{1E73911D-8FB4-6F4C-A1CE-F33051C8AE84}"/>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7" y="21600"/>
                    <a:pt x="2427" y="21600"/>
                    <a:pt x="2427" y="21600"/>
                  </a:cubicBezTo>
                  <a:cubicBezTo>
                    <a:pt x="3560" y="11569"/>
                    <a:pt x="11569" y="3560"/>
                    <a:pt x="21600" y="2427"/>
                  </a:cubicBezTo>
                  <a:cubicBezTo>
                    <a:pt x="21600" y="0"/>
                    <a:pt x="21600" y="0"/>
                    <a:pt x="21600" y="0"/>
                  </a:cubicBezTo>
                  <a:cubicBezTo>
                    <a:pt x="10234" y="1133"/>
                    <a:pt x="1133" y="10234"/>
                    <a:pt x="0" y="21600"/>
                  </a:cubicBez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D0202F"/>
                </a:solidFill>
                <a:effectLst/>
                <a:uLnTx/>
                <a:uFillTx/>
                <a:latin typeface="Helvetica Neue Medium"/>
                <a:ea typeface="Helvetica Neue Medium"/>
                <a:cs typeface="Helvetica Neue Medium"/>
              </a:endParaRPr>
            </a:p>
          </p:txBody>
        </p:sp>
        <p:sp>
          <p:nvSpPr>
            <p:cNvPr id="56" name="Şekil">
              <a:extLst>
                <a:ext uri="{FF2B5EF4-FFF2-40B4-BE49-F238E27FC236}">
                  <a16:creationId xmlns:a16="http://schemas.microsoft.com/office/drawing/2014/main" id="{80296C56-36F1-F24B-BB33-C6A4819C046D}"/>
                </a:ext>
              </a:extLst>
            </p:cNvPr>
            <p:cNvSpPr/>
            <p:nvPr/>
          </p:nvSpPr>
          <p:spPr>
            <a:xfrm>
              <a:off x="1127125" y="1127125"/>
              <a:ext cx="568325" cy="5683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896" y="21600"/>
                  </a:lnTo>
                  <a:lnTo>
                    <a:pt x="2896" y="2896"/>
                  </a:lnTo>
                  <a:lnTo>
                    <a:pt x="21600" y="2896"/>
                  </a:lnTo>
                  <a:lnTo>
                    <a:pt x="21600" y="0"/>
                  </a:lnTo>
                  <a:lnTo>
                    <a:pt x="0" y="0"/>
                  </a:lnTo>
                  <a:lnTo>
                    <a:pt x="0" y="21600"/>
                  </a:ln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7" name="Şekil">
              <a:extLst>
                <a:ext uri="{FF2B5EF4-FFF2-40B4-BE49-F238E27FC236}">
                  <a16:creationId xmlns:a16="http://schemas.microsoft.com/office/drawing/2014/main" id="{F25C85BD-F010-5842-8878-9891C06133BA}"/>
                </a:ext>
              </a:extLst>
            </p:cNvPr>
            <p:cNvSpPr/>
            <p:nvPr/>
          </p:nvSpPr>
          <p:spPr>
            <a:xfrm>
              <a:off x="815975" y="818356"/>
              <a:ext cx="314325" cy="311944"/>
            </a:xfrm>
            <a:custGeom>
              <a:avLst/>
              <a:gdLst/>
              <a:ahLst/>
              <a:cxnLst>
                <a:cxn ang="0">
                  <a:pos x="wd2" y="hd2"/>
                </a:cxn>
                <a:cxn ang="5400000">
                  <a:pos x="wd2" y="hd2"/>
                </a:cxn>
                <a:cxn ang="10800000">
                  <a:pos x="wd2" y="hd2"/>
                </a:cxn>
                <a:cxn ang="16200000">
                  <a:pos x="wd2" y="hd2"/>
                </a:cxn>
              </a:cxnLst>
              <a:rect l="0" t="0" r="r" b="b"/>
              <a:pathLst>
                <a:path w="21600" h="21436" extrusionOk="0">
                  <a:moveTo>
                    <a:pt x="5018" y="4854"/>
                  </a:moveTo>
                  <a:cubicBezTo>
                    <a:pt x="4364" y="5727"/>
                    <a:pt x="4364" y="6818"/>
                    <a:pt x="5018" y="7472"/>
                  </a:cubicBezTo>
                  <a:cubicBezTo>
                    <a:pt x="5455" y="7691"/>
                    <a:pt x="5891" y="7909"/>
                    <a:pt x="6327" y="7909"/>
                  </a:cubicBezTo>
                  <a:cubicBezTo>
                    <a:pt x="6764" y="7909"/>
                    <a:pt x="7200" y="7691"/>
                    <a:pt x="7636" y="7472"/>
                  </a:cubicBezTo>
                  <a:cubicBezTo>
                    <a:pt x="8291" y="6818"/>
                    <a:pt x="8291" y="5727"/>
                    <a:pt x="7636" y="4854"/>
                  </a:cubicBezTo>
                  <a:cubicBezTo>
                    <a:pt x="6982" y="4200"/>
                    <a:pt x="5673" y="4200"/>
                    <a:pt x="5018" y="4854"/>
                  </a:cubicBezTo>
                  <a:close/>
                  <a:moveTo>
                    <a:pt x="655" y="491"/>
                  </a:moveTo>
                  <a:cubicBezTo>
                    <a:pt x="218" y="709"/>
                    <a:pt x="0" y="1145"/>
                    <a:pt x="0" y="1581"/>
                  </a:cubicBezTo>
                  <a:cubicBezTo>
                    <a:pt x="0" y="2018"/>
                    <a:pt x="218" y="2454"/>
                    <a:pt x="655" y="2891"/>
                  </a:cubicBezTo>
                  <a:cubicBezTo>
                    <a:pt x="873" y="3109"/>
                    <a:pt x="1309" y="3327"/>
                    <a:pt x="1745" y="3327"/>
                  </a:cubicBezTo>
                  <a:cubicBezTo>
                    <a:pt x="2182" y="3327"/>
                    <a:pt x="2618" y="3109"/>
                    <a:pt x="3055" y="2891"/>
                  </a:cubicBezTo>
                  <a:cubicBezTo>
                    <a:pt x="3273" y="2454"/>
                    <a:pt x="3491" y="2018"/>
                    <a:pt x="3491" y="1581"/>
                  </a:cubicBezTo>
                  <a:cubicBezTo>
                    <a:pt x="3491" y="1145"/>
                    <a:pt x="3273" y="709"/>
                    <a:pt x="3055" y="491"/>
                  </a:cubicBezTo>
                  <a:cubicBezTo>
                    <a:pt x="2400" y="-164"/>
                    <a:pt x="1309" y="-164"/>
                    <a:pt x="655" y="491"/>
                  </a:cubicBezTo>
                  <a:close/>
                  <a:moveTo>
                    <a:pt x="21164" y="18600"/>
                  </a:moveTo>
                  <a:cubicBezTo>
                    <a:pt x="20509" y="17945"/>
                    <a:pt x="19418" y="17945"/>
                    <a:pt x="18764" y="18600"/>
                  </a:cubicBezTo>
                  <a:cubicBezTo>
                    <a:pt x="18327" y="18818"/>
                    <a:pt x="18109" y="19254"/>
                    <a:pt x="18109" y="19691"/>
                  </a:cubicBezTo>
                  <a:cubicBezTo>
                    <a:pt x="18109" y="20345"/>
                    <a:pt x="18327" y="20781"/>
                    <a:pt x="18764" y="21000"/>
                  </a:cubicBezTo>
                  <a:cubicBezTo>
                    <a:pt x="18982" y="21436"/>
                    <a:pt x="19418" y="21436"/>
                    <a:pt x="19855" y="21436"/>
                  </a:cubicBezTo>
                  <a:cubicBezTo>
                    <a:pt x="20291" y="21436"/>
                    <a:pt x="20945" y="21436"/>
                    <a:pt x="21164" y="21000"/>
                  </a:cubicBezTo>
                  <a:cubicBezTo>
                    <a:pt x="21600" y="20781"/>
                    <a:pt x="21600" y="20345"/>
                    <a:pt x="21600" y="19691"/>
                  </a:cubicBezTo>
                  <a:cubicBezTo>
                    <a:pt x="21600" y="19254"/>
                    <a:pt x="21600" y="18818"/>
                    <a:pt x="21164" y="18600"/>
                  </a:cubicBezTo>
                  <a:close/>
                  <a:moveTo>
                    <a:pt x="14182" y="14018"/>
                  </a:moveTo>
                  <a:cubicBezTo>
                    <a:pt x="13527" y="14672"/>
                    <a:pt x="13527" y="15763"/>
                    <a:pt x="14182" y="16418"/>
                  </a:cubicBezTo>
                  <a:cubicBezTo>
                    <a:pt x="14400" y="16854"/>
                    <a:pt x="15055" y="17072"/>
                    <a:pt x="15491" y="17072"/>
                  </a:cubicBezTo>
                  <a:cubicBezTo>
                    <a:pt x="15927" y="17072"/>
                    <a:pt x="16364" y="16854"/>
                    <a:pt x="16582" y="16418"/>
                  </a:cubicBezTo>
                  <a:cubicBezTo>
                    <a:pt x="17236" y="15763"/>
                    <a:pt x="17236" y="14672"/>
                    <a:pt x="16582" y="14018"/>
                  </a:cubicBezTo>
                  <a:cubicBezTo>
                    <a:pt x="15927" y="13363"/>
                    <a:pt x="14836" y="13363"/>
                    <a:pt x="14182" y="14018"/>
                  </a:cubicBezTo>
                  <a:close/>
                  <a:moveTo>
                    <a:pt x="9600" y="9436"/>
                  </a:moveTo>
                  <a:cubicBezTo>
                    <a:pt x="8945" y="10091"/>
                    <a:pt x="8945" y="11181"/>
                    <a:pt x="9600" y="12054"/>
                  </a:cubicBezTo>
                  <a:cubicBezTo>
                    <a:pt x="10036" y="12272"/>
                    <a:pt x="10473" y="12491"/>
                    <a:pt x="10909" y="12491"/>
                  </a:cubicBezTo>
                  <a:cubicBezTo>
                    <a:pt x="11345" y="12491"/>
                    <a:pt x="11782" y="12272"/>
                    <a:pt x="12000" y="12054"/>
                  </a:cubicBezTo>
                  <a:cubicBezTo>
                    <a:pt x="12873" y="11181"/>
                    <a:pt x="12873" y="10091"/>
                    <a:pt x="12000" y="9436"/>
                  </a:cubicBezTo>
                  <a:cubicBezTo>
                    <a:pt x="11345" y="8781"/>
                    <a:pt x="10255" y="8781"/>
                    <a:pt x="9600" y="9436"/>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8" name="Daire">
              <a:extLst>
                <a:ext uri="{FF2B5EF4-FFF2-40B4-BE49-F238E27FC236}">
                  <a16:creationId xmlns:a16="http://schemas.microsoft.com/office/drawing/2014/main" id="{61747F06-5762-1846-A900-A29338ED6B61}"/>
                </a:ext>
              </a:extLst>
            </p:cNvPr>
            <p:cNvSpPr/>
            <p:nvPr/>
          </p:nvSpPr>
          <p:spPr>
            <a:xfrm>
              <a:off x="288925" y="2889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9" name="Şekil">
              <a:extLst>
                <a:ext uri="{FF2B5EF4-FFF2-40B4-BE49-F238E27FC236}">
                  <a16:creationId xmlns:a16="http://schemas.microsoft.com/office/drawing/2014/main" id="{F39808BE-EE98-D14E-A698-38B4F3C20355}"/>
                </a:ext>
              </a:extLst>
            </p:cNvPr>
            <p:cNvSpPr/>
            <p:nvPr/>
          </p:nvSpPr>
          <p:spPr>
            <a:xfrm>
              <a:off x="276225" y="2762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91" y="21600"/>
                    <a:pt x="0" y="16811"/>
                    <a:pt x="0" y="10800"/>
                  </a:cubicBezTo>
                  <a:cubicBezTo>
                    <a:pt x="0" y="4891"/>
                    <a:pt x="4891" y="0"/>
                    <a:pt x="10800" y="0"/>
                  </a:cubicBezTo>
                  <a:cubicBezTo>
                    <a:pt x="16811" y="0"/>
                    <a:pt x="21600" y="4891"/>
                    <a:pt x="21600" y="10800"/>
                  </a:cubicBezTo>
                  <a:cubicBezTo>
                    <a:pt x="21600" y="16811"/>
                    <a:pt x="16811"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grpSp>
        <p:nvGrpSpPr>
          <p:cNvPr id="37" name="Grup">
            <a:extLst>
              <a:ext uri="{FF2B5EF4-FFF2-40B4-BE49-F238E27FC236}">
                <a16:creationId xmlns:a16="http://schemas.microsoft.com/office/drawing/2014/main" id="{1B0F29BD-664D-644B-9F93-5C42717E55D5}"/>
              </a:ext>
            </a:extLst>
          </p:cNvPr>
          <p:cNvGrpSpPr/>
          <p:nvPr/>
        </p:nvGrpSpPr>
        <p:grpSpPr>
          <a:xfrm>
            <a:off x="8109279" y="7857646"/>
            <a:ext cx="3390902" cy="3390904"/>
            <a:chOff x="0" y="-1"/>
            <a:chExt cx="1695450" cy="1695451"/>
          </a:xfrm>
        </p:grpSpPr>
        <p:sp>
          <p:nvSpPr>
            <p:cNvPr id="50" name="Şekil">
              <a:extLst>
                <a:ext uri="{FF2B5EF4-FFF2-40B4-BE49-F238E27FC236}">
                  <a16:creationId xmlns:a16="http://schemas.microsoft.com/office/drawing/2014/main" id="{256636DB-D544-B143-8647-89BC1D289633}"/>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2427" y="0"/>
                  </a:moveTo>
                  <a:cubicBezTo>
                    <a:pt x="0" y="0"/>
                    <a:pt x="0" y="0"/>
                    <a:pt x="0" y="0"/>
                  </a:cubicBezTo>
                  <a:cubicBezTo>
                    <a:pt x="1133" y="11366"/>
                    <a:pt x="10234" y="20467"/>
                    <a:pt x="21600" y="21600"/>
                  </a:cubicBezTo>
                  <a:cubicBezTo>
                    <a:pt x="21600" y="19173"/>
                    <a:pt x="21600" y="19173"/>
                    <a:pt x="21600" y="19173"/>
                  </a:cubicBezTo>
                  <a:cubicBezTo>
                    <a:pt x="11569" y="18040"/>
                    <a:pt x="3560" y="10031"/>
                    <a:pt x="2427" y="0"/>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1" name="Şekil">
              <a:extLst>
                <a:ext uri="{FF2B5EF4-FFF2-40B4-BE49-F238E27FC236}">
                  <a16:creationId xmlns:a16="http://schemas.microsoft.com/office/drawing/2014/main" id="{29730B2C-ADAB-8444-8381-8FEAD411F250}"/>
                </a:ext>
              </a:extLst>
            </p:cNvPr>
            <p:cNvSpPr/>
            <p:nvPr/>
          </p:nvSpPr>
          <p:spPr>
            <a:xfrm>
              <a:off x="1127125" y="-1"/>
              <a:ext cx="568325" cy="568326"/>
            </a:xfrm>
            <a:custGeom>
              <a:avLst/>
              <a:gdLst/>
              <a:ahLst/>
              <a:cxnLst>
                <a:cxn ang="0">
                  <a:pos x="wd2" y="hd2"/>
                </a:cxn>
                <a:cxn ang="5400000">
                  <a:pos x="wd2" y="hd2"/>
                </a:cxn>
                <a:cxn ang="10800000">
                  <a:pos x="wd2" y="hd2"/>
                </a:cxn>
                <a:cxn ang="16200000">
                  <a:pos x="wd2" y="hd2"/>
                </a:cxn>
              </a:cxnLst>
              <a:rect l="0" t="0" r="r" b="b"/>
              <a:pathLst>
                <a:path w="21600" h="21600" extrusionOk="0">
                  <a:moveTo>
                    <a:pt x="2896" y="0"/>
                  </a:moveTo>
                  <a:lnTo>
                    <a:pt x="0" y="0"/>
                  </a:lnTo>
                  <a:lnTo>
                    <a:pt x="0" y="21600"/>
                  </a:lnTo>
                  <a:lnTo>
                    <a:pt x="21600" y="21600"/>
                  </a:lnTo>
                  <a:lnTo>
                    <a:pt x="21600" y="18704"/>
                  </a:lnTo>
                  <a:lnTo>
                    <a:pt x="2896" y="18704"/>
                  </a:lnTo>
                  <a:lnTo>
                    <a:pt x="2896" y="0"/>
                  </a:ln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2" name="Şekil">
              <a:extLst>
                <a:ext uri="{FF2B5EF4-FFF2-40B4-BE49-F238E27FC236}">
                  <a16:creationId xmlns:a16="http://schemas.microsoft.com/office/drawing/2014/main" id="{9B6666B0-85A3-4F44-9186-D7F3444FFCD8}"/>
                </a:ext>
              </a:extLst>
            </p:cNvPr>
            <p:cNvSpPr/>
            <p:nvPr/>
          </p:nvSpPr>
          <p:spPr>
            <a:xfrm>
              <a:off x="815975" y="564356"/>
              <a:ext cx="314325" cy="315119"/>
            </a:xfrm>
            <a:custGeom>
              <a:avLst/>
              <a:gdLst/>
              <a:ahLst/>
              <a:cxnLst>
                <a:cxn ang="0">
                  <a:pos x="wd2" y="hd2"/>
                </a:cxn>
                <a:cxn ang="5400000">
                  <a:pos x="wd2" y="hd2"/>
                </a:cxn>
                <a:cxn ang="10800000">
                  <a:pos x="wd2" y="hd2"/>
                </a:cxn>
                <a:cxn ang="16200000">
                  <a:pos x="wd2" y="hd2"/>
                </a:cxn>
              </a:cxnLst>
              <a:rect l="0" t="0" r="r" b="b"/>
              <a:pathLst>
                <a:path w="21600" h="21438" extrusionOk="0">
                  <a:moveTo>
                    <a:pt x="655" y="18414"/>
                  </a:moveTo>
                  <a:cubicBezTo>
                    <a:pt x="218" y="18846"/>
                    <a:pt x="0" y="19278"/>
                    <a:pt x="0" y="19710"/>
                  </a:cubicBezTo>
                  <a:cubicBezTo>
                    <a:pt x="0" y="20142"/>
                    <a:pt x="218" y="20574"/>
                    <a:pt x="655" y="21006"/>
                  </a:cubicBezTo>
                  <a:cubicBezTo>
                    <a:pt x="873" y="21222"/>
                    <a:pt x="1309" y="21438"/>
                    <a:pt x="1745" y="21438"/>
                  </a:cubicBezTo>
                  <a:cubicBezTo>
                    <a:pt x="2182" y="21438"/>
                    <a:pt x="2618" y="21222"/>
                    <a:pt x="3055" y="21006"/>
                  </a:cubicBezTo>
                  <a:cubicBezTo>
                    <a:pt x="3273" y="20574"/>
                    <a:pt x="3491" y="20142"/>
                    <a:pt x="3491" y="19710"/>
                  </a:cubicBezTo>
                  <a:cubicBezTo>
                    <a:pt x="3491" y="19278"/>
                    <a:pt x="3273" y="18846"/>
                    <a:pt x="3055" y="18414"/>
                  </a:cubicBezTo>
                  <a:cubicBezTo>
                    <a:pt x="2400" y="17766"/>
                    <a:pt x="1309" y="17766"/>
                    <a:pt x="655" y="18414"/>
                  </a:cubicBezTo>
                  <a:close/>
                  <a:moveTo>
                    <a:pt x="5018" y="13878"/>
                  </a:moveTo>
                  <a:cubicBezTo>
                    <a:pt x="4364" y="14742"/>
                    <a:pt x="4364" y="15822"/>
                    <a:pt x="5018" y="16470"/>
                  </a:cubicBezTo>
                  <a:cubicBezTo>
                    <a:pt x="5455" y="16686"/>
                    <a:pt x="5891" y="16902"/>
                    <a:pt x="6327" y="16902"/>
                  </a:cubicBezTo>
                  <a:cubicBezTo>
                    <a:pt x="6764" y="16902"/>
                    <a:pt x="7200" y="16686"/>
                    <a:pt x="7636" y="16470"/>
                  </a:cubicBezTo>
                  <a:cubicBezTo>
                    <a:pt x="8291" y="15822"/>
                    <a:pt x="8291" y="14742"/>
                    <a:pt x="7636" y="13878"/>
                  </a:cubicBezTo>
                  <a:cubicBezTo>
                    <a:pt x="6982" y="13230"/>
                    <a:pt x="5673" y="13230"/>
                    <a:pt x="5018" y="13878"/>
                  </a:cubicBezTo>
                  <a:close/>
                  <a:moveTo>
                    <a:pt x="9600" y="9558"/>
                  </a:moveTo>
                  <a:cubicBezTo>
                    <a:pt x="8945" y="10206"/>
                    <a:pt x="8945" y="11286"/>
                    <a:pt x="9600" y="11934"/>
                  </a:cubicBezTo>
                  <a:cubicBezTo>
                    <a:pt x="10036" y="12366"/>
                    <a:pt x="10473" y="12366"/>
                    <a:pt x="10909" y="12366"/>
                  </a:cubicBezTo>
                  <a:cubicBezTo>
                    <a:pt x="11345" y="12366"/>
                    <a:pt x="11782" y="12366"/>
                    <a:pt x="12000" y="11934"/>
                  </a:cubicBezTo>
                  <a:cubicBezTo>
                    <a:pt x="12873" y="11286"/>
                    <a:pt x="12873" y="10206"/>
                    <a:pt x="12000" y="9558"/>
                  </a:cubicBezTo>
                  <a:cubicBezTo>
                    <a:pt x="11345" y="8910"/>
                    <a:pt x="10255" y="8910"/>
                    <a:pt x="9600" y="9558"/>
                  </a:cubicBezTo>
                  <a:close/>
                  <a:moveTo>
                    <a:pt x="21164" y="486"/>
                  </a:moveTo>
                  <a:cubicBezTo>
                    <a:pt x="20509" y="-162"/>
                    <a:pt x="19418" y="-162"/>
                    <a:pt x="18764" y="486"/>
                  </a:cubicBezTo>
                  <a:cubicBezTo>
                    <a:pt x="18327" y="918"/>
                    <a:pt x="18109" y="1350"/>
                    <a:pt x="18109" y="1782"/>
                  </a:cubicBezTo>
                  <a:cubicBezTo>
                    <a:pt x="18109" y="2214"/>
                    <a:pt x="18327" y="2646"/>
                    <a:pt x="18764" y="2862"/>
                  </a:cubicBezTo>
                  <a:cubicBezTo>
                    <a:pt x="18982" y="3294"/>
                    <a:pt x="19418" y="3510"/>
                    <a:pt x="19855" y="3510"/>
                  </a:cubicBezTo>
                  <a:cubicBezTo>
                    <a:pt x="20291" y="3510"/>
                    <a:pt x="20727" y="3294"/>
                    <a:pt x="21164" y="2862"/>
                  </a:cubicBezTo>
                  <a:cubicBezTo>
                    <a:pt x="21382" y="2646"/>
                    <a:pt x="21600" y="2214"/>
                    <a:pt x="21600" y="1782"/>
                  </a:cubicBezTo>
                  <a:cubicBezTo>
                    <a:pt x="21600" y="1350"/>
                    <a:pt x="21382" y="918"/>
                    <a:pt x="21164" y="486"/>
                  </a:cubicBezTo>
                  <a:close/>
                  <a:moveTo>
                    <a:pt x="14182" y="5022"/>
                  </a:moveTo>
                  <a:cubicBezTo>
                    <a:pt x="13527" y="5670"/>
                    <a:pt x="13527" y="6750"/>
                    <a:pt x="14182" y="7398"/>
                  </a:cubicBezTo>
                  <a:cubicBezTo>
                    <a:pt x="14400" y="7830"/>
                    <a:pt x="14836" y="8046"/>
                    <a:pt x="15491" y="8046"/>
                  </a:cubicBezTo>
                  <a:cubicBezTo>
                    <a:pt x="15927" y="8046"/>
                    <a:pt x="16364" y="7830"/>
                    <a:pt x="16582" y="7398"/>
                  </a:cubicBezTo>
                  <a:cubicBezTo>
                    <a:pt x="17236" y="6750"/>
                    <a:pt x="17236" y="5670"/>
                    <a:pt x="16582" y="5022"/>
                  </a:cubicBezTo>
                  <a:cubicBezTo>
                    <a:pt x="15927" y="4374"/>
                    <a:pt x="14836" y="4374"/>
                    <a:pt x="14182" y="5022"/>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3" name="Daire">
              <a:extLst>
                <a:ext uri="{FF2B5EF4-FFF2-40B4-BE49-F238E27FC236}">
                  <a16:creationId xmlns:a16="http://schemas.microsoft.com/office/drawing/2014/main" id="{ADEDB4AD-26BC-6841-9535-88CF1D5ED787}"/>
                </a:ext>
              </a:extLst>
            </p:cNvPr>
            <p:cNvSpPr/>
            <p:nvPr/>
          </p:nvSpPr>
          <p:spPr>
            <a:xfrm>
              <a:off x="288925" y="7588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4" name="Şekil">
              <a:extLst>
                <a:ext uri="{FF2B5EF4-FFF2-40B4-BE49-F238E27FC236}">
                  <a16:creationId xmlns:a16="http://schemas.microsoft.com/office/drawing/2014/main" id="{C0C19650-25CB-1F4C-A582-CE0037AD33A1}"/>
                </a:ext>
              </a:extLst>
            </p:cNvPr>
            <p:cNvSpPr/>
            <p:nvPr/>
          </p:nvSpPr>
          <p:spPr>
            <a:xfrm>
              <a:off x="276225" y="7461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91" y="21600"/>
                    <a:pt x="0" y="16709"/>
                    <a:pt x="0" y="10800"/>
                  </a:cubicBezTo>
                  <a:cubicBezTo>
                    <a:pt x="0" y="4789"/>
                    <a:pt x="4891" y="0"/>
                    <a:pt x="10800" y="0"/>
                  </a:cubicBezTo>
                  <a:cubicBezTo>
                    <a:pt x="16811" y="0"/>
                    <a:pt x="21600" y="4789"/>
                    <a:pt x="21600" y="10800"/>
                  </a:cubicBezTo>
                  <a:cubicBezTo>
                    <a:pt x="21600" y="16709"/>
                    <a:pt x="16811"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grpSp>
        <p:nvGrpSpPr>
          <p:cNvPr id="38" name="Grup">
            <a:extLst>
              <a:ext uri="{FF2B5EF4-FFF2-40B4-BE49-F238E27FC236}">
                <a16:creationId xmlns:a16="http://schemas.microsoft.com/office/drawing/2014/main" id="{B634D80C-F6C9-6441-ADEB-08ACC270FF53}"/>
              </a:ext>
            </a:extLst>
          </p:cNvPr>
          <p:cNvGrpSpPr/>
          <p:nvPr/>
        </p:nvGrpSpPr>
        <p:grpSpPr>
          <a:xfrm>
            <a:off x="12262178" y="7857646"/>
            <a:ext cx="3390904" cy="3390904"/>
            <a:chOff x="-1" y="-1"/>
            <a:chExt cx="1695451" cy="1695451"/>
          </a:xfrm>
        </p:grpSpPr>
        <p:sp>
          <p:nvSpPr>
            <p:cNvPr id="45" name="Şekil">
              <a:extLst>
                <a:ext uri="{FF2B5EF4-FFF2-40B4-BE49-F238E27FC236}">
                  <a16:creationId xmlns:a16="http://schemas.microsoft.com/office/drawing/2014/main" id="{318FF7BB-5852-0C4E-AD61-948D4AFA95CB}"/>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0" y="19173"/>
                  </a:moveTo>
                  <a:cubicBezTo>
                    <a:pt x="0" y="21600"/>
                    <a:pt x="0" y="21600"/>
                    <a:pt x="0" y="21600"/>
                  </a:cubicBezTo>
                  <a:cubicBezTo>
                    <a:pt x="11366" y="20467"/>
                    <a:pt x="20467" y="11366"/>
                    <a:pt x="21600" y="0"/>
                  </a:cubicBezTo>
                  <a:cubicBezTo>
                    <a:pt x="19173" y="0"/>
                    <a:pt x="19173" y="0"/>
                    <a:pt x="19173" y="0"/>
                  </a:cubicBezTo>
                  <a:cubicBezTo>
                    <a:pt x="18040" y="10031"/>
                    <a:pt x="10031" y="18040"/>
                    <a:pt x="0" y="19173"/>
                  </a:cubicBez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D0202F"/>
                </a:solidFill>
                <a:effectLst/>
                <a:uLnTx/>
                <a:uFillTx/>
                <a:latin typeface="Helvetica Neue Medium"/>
                <a:ea typeface="Helvetica Neue Medium"/>
                <a:cs typeface="Helvetica Neue Medium"/>
              </a:endParaRPr>
            </a:p>
          </p:txBody>
        </p:sp>
        <p:sp>
          <p:nvSpPr>
            <p:cNvPr id="46" name="Şekil">
              <a:extLst>
                <a:ext uri="{FF2B5EF4-FFF2-40B4-BE49-F238E27FC236}">
                  <a16:creationId xmlns:a16="http://schemas.microsoft.com/office/drawing/2014/main" id="{62318F50-8A0D-9E42-A86A-37A87E940F5D}"/>
                </a:ext>
              </a:extLst>
            </p:cNvPr>
            <p:cNvSpPr/>
            <p:nvPr/>
          </p:nvSpPr>
          <p:spPr>
            <a:xfrm>
              <a:off x="-1" y="-1"/>
              <a:ext cx="568326" cy="568326"/>
            </a:xfrm>
            <a:custGeom>
              <a:avLst/>
              <a:gdLst/>
              <a:ahLst/>
              <a:cxnLst>
                <a:cxn ang="0">
                  <a:pos x="wd2" y="hd2"/>
                </a:cxn>
                <a:cxn ang="5400000">
                  <a:pos x="wd2" y="hd2"/>
                </a:cxn>
                <a:cxn ang="10800000">
                  <a:pos x="wd2" y="hd2"/>
                </a:cxn>
                <a:cxn ang="16200000">
                  <a:pos x="wd2" y="hd2"/>
                </a:cxn>
              </a:cxnLst>
              <a:rect l="0" t="0" r="r" b="b"/>
              <a:pathLst>
                <a:path w="21600" h="21600" extrusionOk="0">
                  <a:moveTo>
                    <a:pt x="18704" y="18704"/>
                  </a:moveTo>
                  <a:lnTo>
                    <a:pt x="0" y="18704"/>
                  </a:lnTo>
                  <a:lnTo>
                    <a:pt x="0" y="21600"/>
                  </a:lnTo>
                  <a:lnTo>
                    <a:pt x="21600" y="21600"/>
                  </a:lnTo>
                  <a:lnTo>
                    <a:pt x="21600" y="0"/>
                  </a:lnTo>
                  <a:lnTo>
                    <a:pt x="18704" y="0"/>
                  </a:lnTo>
                  <a:lnTo>
                    <a:pt x="18704" y="18704"/>
                  </a:ln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7" name="Şekil">
              <a:extLst>
                <a:ext uri="{FF2B5EF4-FFF2-40B4-BE49-F238E27FC236}">
                  <a16:creationId xmlns:a16="http://schemas.microsoft.com/office/drawing/2014/main" id="{2EE04B31-4631-FD40-8C55-46FB5C44C2B7}"/>
                </a:ext>
              </a:extLst>
            </p:cNvPr>
            <p:cNvSpPr/>
            <p:nvPr/>
          </p:nvSpPr>
          <p:spPr>
            <a:xfrm>
              <a:off x="565150" y="564356"/>
              <a:ext cx="314325" cy="315119"/>
            </a:xfrm>
            <a:custGeom>
              <a:avLst/>
              <a:gdLst/>
              <a:ahLst/>
              <a:cxnLst>
                <a:cxn ang="0">
                  <a:pos x="wd2" y="hd2"/>
                </a:cxn>
                <a:cxn ang="5400000">
                  <a:pos x="wd2" y="hd2"/>
                </a:cxn>
                <a:cxn ang="10800000">
                  <a:pos x="wd2" y="hd2"/>
                </a:cxn>
                <a:cxn ang="16200000">
                  <a:pos x="wd2" y="hd2"/>
                </a:cxn>
              </a:cxnLst>
              <a:rect l="0" t="0" r="r" b="b"/>
              <a:pathLst>
                <a:path w="21600" h="21438" extrusionOk="0">
                  <a:moveTo>
                    <a:pt x="9600" y="9558"/>
                  </a:moveTo>
                  <a:cubicBezTo>
                    <a:pt x="8727" y="10206"/>
                    <a:pt x="8727" y="11286"/>
                    <a:pt x="9600" y="11934"/>
                  </a:cubicBezTo>
                  <a:cubicBezTo>
                    <a:pt x="9818" y="12366"/>
                    <a:pt x="10255" y="12366"/>
                    <a:pt x="10691" y="12366"/>
                  </a:cubicBezTo>
                  <a:cubicBezTo>
                    <a:pt x="11127" y="12366"/>
                    <a:pt x="11564" y="12366"/>
                    <a:pt x="12000" y="11934"/>
                  </a:cubicBezTo>
                  <a:cubicBezTo>
                    <a:pt x="12655" y="11286"/>
                    <a:pt x="12655" y="10206"/>
                    <a:pt x="12000" y="9558"/>
                  </a:cubicBezTo>
                  <a:cubicBezTo>
                    <a:pt x="11345" y="8910"/>
                    <a:pt x="10255" y="8910"/>
                    <a:pt x="9600" y="9558"/>
                  </a:cubicBezTo>
                  <a:close/>
                  <a:moveTo>
                    <a:pt x="5018" y="5022"/>
                  </a:moveTo>
                  <a:cubicBezTo>
                    <a:pt x="4364" y="5670"/>
                    <a:pt x="4364" y="6750"/>
                    <a:pt x="5018" y="7398"/>
                  </a:cubicBezTo>
                  <a:cubicBezTo>
                    <a:pt x="5236" y="7830"/>
                    <a:pt x="5673" y="8046"/>
                    <a:pt x="6109" y="8046"/>
                  </a:cubicBezTo>
                  <a:cubicBezTo>
                    <a:pt x="6545" y="8046"/>
                    <a:pt x="7200" y="7830"/>
                    <a:pt x="7418" y="7398"/>
                  </a:cubicBezTo>
                  <a:cubicBezTo>
                    <a:pt x="8073" y="6750"/>
                    <a:pt x="8073" y="5670"/>
                    <a:pt x="7418" y="5022"/>
                  </a:cubicBezTo>
                  <a:cubicBezTo>
                    <a:pt x="6764" y="4374"/>
                    <a:pt x="5673" y="4374"/>
                    <a:pt x="5018" y="5022"/>
                  </a:cubicBezTo>
                  <a:close/>
                  <a:moveTo>
                    <a:pt x="436" y="486"/>
                  </a:moveTo>
                  <a:cubicBezTo>
                    <a:pt x="0" y="918"/>
                    <a:pt x="0" y="1350"/>
                    <a:pt x="0" y="1782"/>
                  </a:cubicBezTo>
                  <a:cubicBezTo>
                    <a:pt x="0" y="2214"/>
                    <a:pt x="0" y="2646"/>
                    <a:pt x="436" y="2862"/>
                  </a:cubicBezTo>
                  <a:cubicBezTo>
                    <a:pt x="655" y="3294"/>
                    <a:pt x="1309" y="3510"/>
                    <a:pt x="1745" y="3510"/>
                  </a:cubicBezTo>
                  <a:cubicBezTo>
                    <a:pt x="2182" y="3510"/>
                    <a:pt x="2618" y="3294"/>
                    <a:pt x="2836" y="2862"/>
                  </a:cubicBezTo>
                  <a:cubicBezTo>
                    <a:pt x="3273" y="2646"/>
                    <a:pt x="3491" y="2214"/>
                    <a:pt x="3491" y="1782"/>
                  </a:cubicBezTo>
                  <a:cubicBezTo>
                    <a:pt x="3491" y="1350"/>
                    <a:pt x="3273" y="918"/>
                    <a:pt x="2836" y="486"/>
                  </a:cubicBezTo>
                  <a:cubicBezTo>
                    <a:pt x="2182" y="-162"/>
                    <a:pt x="1091" y="-162"/>
                    <a:pt x="436" y="486"/>
                  </a:cubicBezTo>
                  <a:close/>
                  <a:moveTo>
                    <a:pt x="20945" y="18414"/>
                  </a:moveTo>
                  <a:cubicBezTo>
                    <a:pt x="20291" y="17766"/>
                    <a:pt x="19200" y="17766"/>
                    <a:pt x="18545" y="18414"/>
                  </a:cubicBezTo>
                  <a:cubicBezTo>
                    <a:pt x="18327" y="18846"/>
                    <a:pt x="18109" y="19278"/>
                    <a:pt x="18109" y="19710"/>
                  </a:cubicBezTo>
                  <a:cubicBezTo>
                    <a:pt x="18109" y="20142"/>
                    <a:pt x="18327" y="20574"/>
                    <a:pt x="18545" y="21006"/>
                  </a:cubicBezTo>
                  <a:cubicBezTo>
                    <a:pt x="18982" y="21222"/>
                    <a:pt x="19418" y="21438"/>
                    <a:pt x="19855" y="21438"/>
                  </a:cubicBezTo>
                  <a:cubicBezTo>
                    <a:pt x="20291" y="21438"/>
                    <a:pt x="20727" y="21222"/>
                    <a:pt x="20945" y="21006"/>
                  </a:cubicBezTo>
                  <a:cubicBezTo>
                    <a:pt x="21382" y="20574"/>
                    <a:pt x="21600" y="20142"/>
                    <a:pt x="21600" y="19710"/>
                  </a:cubicBezTo>
                  <a:cubicBezTo>
                    <a:pt x="21600" y="19278"/>
                    <a:pt x="21382" y="18846"/>
                    <a:pt x="20945" y="18414"/>
                  </a:cubicBezTo>
                  <a:close/>
                  <a:moveTo>
                    <a:pt x="13964" y="13878"/>
                  </a:moveTo>
                  <a:cubicBezTo>
                    <a:pt x="13309" y="14742"/>
                    <a:pt x="13309" y="15822"/>
                    <a:pt x="13964" y="16470"/>
                  </a:cubicBezTo>
                  <a:cubicBezTo>
                    <a:pt x="14400" y="16686"/>
                    <a:pt x="14836" y="16902"/>
                    <a:pt x="15273" y="16902"/>
                  </a:cubicBezTo>
                  <a:cubicBezTo>
                    <a:pt x="15709" y="16902"/>
                    <a:pt x="16145" y="16686"/>
                    <a:pt x="16582" y="16470"/>
                  </a:cubicBezTo>
                  <a:cubicBezTo>
                    <a:pt x="17236" y="15822"/>
                    <a:pt x="17236" y="14742"/>
                    <a:pt x="16582" y="13878"/>
                  </a:cubicBezTo>
                  <a:cubicBezTo>
                    <a:pt x="15709" y="13230"/>
                    <a:pt x="14618" y="13230"/>
                    <a:pt x="13964" y="13878"/>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8" name="Daire">
              <a:extLst>
                <a:ext uri="{FF2B5EF4-FFF2-40B4-BE49-F238E27FC236}">
                  <a16:creationId xmlns:a16="http://schemas.microsoft.com/office/drawing/2014/main" id="{6DDD28B3-0B2F-1446-BAD9-F5EC5892FA88}"/>
                </a:ext>
              </a:extLst>
            </p:cNvPr>
            <p:cNvSpPr/>
            <p:nvPr/>
          </p:nvSpPr>
          <p:spPr>
            <a:xfrm>
              <a:off x="758825" y="7588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9" name="Şekil">
              <a:extLst>
                <a:ext uri="{FF2B5EF4-FFF2-40B4-BE49-F238E27FC236}">
                  <a16:creationId xmlns:a16="http://schemas.microsoft.com/office/drawing/2014/main" id="{F0037F97-6672-5246-AFB2-90A2C8518D71}"/>
                </a:ext>
              </a:extLst>
            </p:cNvPr>
            <p:cNvSpPr/>
            <p:nvPr/>
          </p:nvSpPr>
          <p:spPr>
            <a:xfrm>
              <a:off x="746125" y="7461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89" y="21600"/>
                    <a:pt x="0" y="16709"/>
                    <a:pt x="0" y="10800"/>
                  </a:cubicBezTo>
                  <a:cubicBezTo>
                    <a:pt x="0" y="4789"/>
                    <a:pt x="4789" y="0"/>
                    <a:pt x="10800" y="0"/>
                  </a:cubicBezTo>
                  <a:cubicBezTo>
                    <a:pt x="16709" y="0"/>
                    <a:pt x="21600" y="4789"/>
                    <a:pt x="21600" y="10800"/>
                  </a:cubicBezTo>
                  <a:cubicBezTo>
                    <a:pt x="21600" y="16709"/>
                    <a:pt x="16709"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grpSp>
        <p:nvGrpSpPr>
          <p:cNvPr id="39" name="Grup">
            <a:extLst>
              <a:ext uri="{FF2B5EF4-FFF2-40B4-BE49-F238E27FC236}">
                <a16:creationId xmlns:a16="http://schemas.microsoft.com/office/drawing/2014/main" id="{78B052B6-7D94-E540-A221-408489ED4CA3}"/>
              </a:ext>
            </a:extLst>
          </p:cNvPr>
          <p:cNvGrpSpPr/>
          <p:nvPr/>
        </p:nvGrpSpPr>
        <p:grpSpPr>
          <a:xfrm>
            <a:off x="12262178" y="3704747"/>
            <a:ext cx="3390904" cy="3390902"/>
            <a:chOff x="-1" y="0"/>
            <a:chExt cx="1695451" cy="1695450"/>
          </a:xfrm>
        </p:grpSpPr>
        <p:sp>
          <p:nvSpPr>
            <p:cNvPr id="40" name="Şekil">
              <a:extLst>
                <a:ext uri="{FF2B5EF4-FFF2-40B4-BE49-F238E27FC236}">
                  <a16:creationId xmlns:a16="http://schemas.microsoft.com/office/drawing/2014/main" id="{1C46693E-ECAF-DB47-BF4D-1D7D361949B6}"/>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19173" y="21600"/>
                  </a:moveTo>
                  <a:cubicBezTo>
                    <a:pt x="21600" y="21600"/>
                    <a:pt x="21600" y="21600"/>
                    <a:pt x="21600" y="21600"/>
                  </a:cubicBezTo>
                  <a:cubicBezTo>
                    <a:pt x="20467" y="10234"/>
                    <a:pt x="11366" y="1133"/>
                    <a:pt x="0" y="0"/>
                  </a:cubicBezTo>
                  <a:cubicBezTo>
                    <a:pt x="0" y="2427"/>
                    <a:pt x="0" y="2427"/>
                    <a:pt x="0" y="2427"/>
                  </a:cubicBezTo>
                  <a:cubicBezTo>
                    <a:pt x="10031" y="3560"/>
                    <a:pt x="18040" y="11569"/>
                    <a:pt x="19173" y="21600"/>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1" name="Şekil">
              <a:extLst>
                <a:ext uri="{FF2B5EF4-FFF2-40B4-BE49-F238E27FC236}">
                  <a16:creationId xmlns:a16="http://schemas.microsoft.com/office/drawing/2014/main" id="{150A2F24-3489-4D41-ABB0-9E43B292399A}"/>
                </a:ext>
              </a:extLst>
            </p:cNvPr>
            <p:cNvSpPr/>
            <p:nvPr/>
          </p:nvSpPr>
          <p:spPr>
            <a:xfrm>
              <a:off x="-1" y="1127125"/>
              <a:ext cx="568326" cy="5683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896"/>
                  </a:lnTo>
                  <a:lnTo>
                    <a:pt x="18704" y="2896"/>
                  </a:lnTo>
                  <a:lnTo>
                    <a:pt x="18704" y="21600"/>
                  </a:lnTo>
                  <a:lnTo>
                    <a:pt x="21600" y="21600"/>
                  </a:lnTo>
                  <a:lnTo>
                    <a:pt x="21600" y="0"/>
                  </a:lnTo>
                  <a:lnTo>
                    <a:pt x="0" y="0"/>
                  </a:ln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2" name="Şekil">
              <a:extLst>
                <a:ext uri="{FF2B5EF4-FFF2-40B4-BE49-F238E27FC236}">
                  <a16:creationId xmlns:a16="http://schemas.microsoft.com/office/drawing/2014/main" id="{0B3787B4-746B-324E-A372-A587B82B1016}"/>
                </a:ext>
              </a:extLst>
            </p:cNvPr>
            <p:cNvSpPr/>
            <p:nvPr/>
          </p:nvSpPr>
          <p:spPr>
            <a:xfrm>
              <a:off x="565150" y="818356"/>
              <a:ext cx="314325" cy="311944"/>
            </a:xfrm>
            <a:custGeom>
              <a:avLst/>
              <a:gdLst/>
              <a:ahLst/>
              <a:cxnLst>
                <a:cxn ang="0">
                  <a:pos x="wd2" y="hd2"/>
                </a:cxn>
                <a:cxn ang="5400000">
                  <a:pos x="wd2" y="hd2"/>
                </a:cxn>
                <a:cxn ang="10800000">
                  <a:pos x="wd2" y="hd2"/>
                </a:cxn>
                <a:cxn ang="16200000">
                  <a:pos x="wd2" y="hd2"/>
                </a:cxn>
              </a:cxnLst>
              <a:rect l="0" t="0" r="r" b="b"/>
              <a:pathLst>
                <a:path w="21600" h="21436" extrusionOk="0">
                  <a:moveTo>
                    <a:pt x="5018" y="14018"/>
                  </a:moveTo>
                  <a:cubicBezTo>
                    <a:pt x="4364" y="14672"/>
                    <a:pt x="4364" y="15763"/>
                    <a:pt x="5018" y="16418"/>
                  </a:cubicBezTo>
                  <a:cubicBezTo>
                    <a:pt x="5236" y="16854"/>
                    <a:pt x="5673" y="17072"/>
                    <a:pt x="6109" y="17072"/>
                  </a:cubicBezTo>
                  <a:cubicBezTo>
                    <a:pt x="6764" y="17072"/>
                    <a:pt x="7200" y="16854"/>
                    <a:pt x="7418" y="16418"/>
                  </a:cubicBezTo>
                  <a:cubicBezTo>
                    <a:pt x="8073" y="15763"/>
                    <a:pt x="8073" y="14672"/>
                    <a:pt x="7418" y="14018"/>
                  </a:cubicBezTo>
                  <a:cubicBezTo>
                    <a:pt x="6764" y="13363"/>
                    <a:pt x="5673" y="13363"/>
                    <a:pt x="5018" y="14018"/>
                  </a:cubicBezTo>
                  <a:close/>
                  <a:moveTo>
                    <a:pt x="436" y="18600"/>
                  </a:moveTo>
                  <a:cubicBezTo>
                    <a:pt x="218" y="18818"/>
                    <a:pt x="0" y="19254"/>
                    <a:pt x="0" y="19691"/>
                  </a:cubicBezTo>
                  <a:cubicBezTo>
                    <a:pt x="0" y="20345"/>
                    <a:pt x="218" y="20781"/>
                    <a:pt x="436" y="21000"/>
                  </a:cubicBezTo>
                  <a:cubicBezTo>
                    <a:pt x="873" y="21436"/>
                    <a:pt x="1309" y="21436"/>
                    <a:pt x="1745" y="21436"/>
                  </a:cubicBezTo>
                  <a:cubicBezTo>
                    <a:pt x="2182" y="21436"/>
                    <a:pt x="2618" y="21436"/>
                    <a:pt x="2836" y="21000"/>
                  </a:cubicBezTo>
                  <a:cubicBezTo>
                    <a:pt x="3273" y="20781"/>
                    <a:pt x="3491" y="20345"/>
                    <a:pt x="3491" y="19691"/>
                  </a:cubicBezTo>
                  <a:cubicBezTo>
                    <a:pt x="3491" y="19254"/>
                    <a:pt x="3273" y="18818"/>
                    <a:pt x="2836" y="18600"/>
                  </a:cubicBezTo>
                  <a:cubicBezTo>
                    <a:pt x="2182" y="17945"/>
                    <a:pt x="1091" y="17945"/>
                    <a:pt x="436" y="18600"/>
                  </a:cubicBezTo>
                  <a:close/>
                  <a:moveTo>
                    <a:pt x="9600" y="9436"/>
                  </a:moveTo>
                  <a:cubicBezTo>
                    <a:pt x="8727" y="10091"/>
                    <a:pt x="8727" y="11181"/>
                    <a:pt x="9600" y="12054"/>
                  </a:cubicBezTo>
                  <a:cubicBezTo>
                    <a:pt x="9818" y="12272"/>
                    <a:pt x="10255" y="12491"/>
                    <a:pt x="10691" y="12491"/>
                  </a:cubicBezTo>
                  <a:cubicBezTo>
                    <a:pt x="11127" y="12491"/>
                    <a:pt x="11564" y="12272"/>
                    <a:pt x="12000" y="12054"/>
                  </a:cubicBezTo>
                  <a:cubicBezTo>
                    <a:pt x="12655" y="11181"/>
                    <a:pt x="12655" y="10091"/>
                    <a:pt x="12000" y="9436"/>
                  </a:cubicBezTo>
                  <a:cubicBezTo>
                    <a:pt x="11345" y="8781"/>
                    <a:pt x="10255" y="8781"/>
                    <a:pt x="9600" y="9436"/>
                  </a:cubicBezTo>
                  <a:close/>
                  <a:moveTo>
                    <a:pt x="20945" y="491"/>
                  </a:moveTo>
                  <a:cubicBezTo>
                    <a:pt x="20291" y="-164"/>
                    <a:pt x="19200" y="-164"/>
                    <a:pt x="18545" y="491"/>
                  </a:cubicBezTo>
                  <a:cubicBezTo>
                    <a:pt x="18327" y="709"/>
                    <a:pt x="18109" y="1145"/>
                    <a:pt x="18109" y="1581"/>
                  </a:cubicBezTo>
                  <a:cubicBezTo>
                    <a:pt x="18109" y="2018"/>
                    <a:pt x="18327" y="2672"/>
                    <a:pt x="18545" y="2891"/>
                  </a:cubicBezTo>
                  <a:cubicBezTo>
                    <a:pt x="18982" y="3109"/>
                    <a:pt x="19418" y="3327"/>
                    <a:pt x="19855" y="3327"/>
                  </a:cubicBezTo>
                  <a:cubicBezTo>
                    <a:pt x="20291" y="3327"/>
                    <a:pt x="20727" y="3109"/>
                    <a:pt x="20945" y="2891"/>
                  </a:cubicBezTo>
                  <a:cubicBezTo>
                    <a:pt x="21382" y="2672"/>
                    <a:pt x="21600" y="2018"/>
                    <a:pt x="21600" y="1581"/>
                  </a:cubicBezTo>
                  <a:cubicBezTo>
                    <a:pt x="21600" y="1145"/>
                    <a:pt x="21382" y="709"/>
                    <a:pt x="20945" y="491"/>
                  </a:cubicBezTo>
                  <a:close/>
                  <a:moveTo>
                    <a:pt x="13964" y="4854"/>
                  </a:moveTo>
                  <a:cubicBezTo>
                    <a:pt x="13309" y="5727"/>
                    <a:pt x="13309" y="6818"/>
                    <a:pt x="13964" y="7472"/>
                  </a:cubicBezTo>
                  <a:cubicBezTo>
                    <a:pt x="14400" y="7691"/>
                    <a:pt x="14836" y="7909"/>
                    <a:pt x="15273" y="7909"/>
                  </a:cubicBezTo>
                  <a:cubicBezTo>
                    <a:pt x="15709" y="7909"/>
                    <a:pt x="16145" y="7691"/>
                    <a:pt x="16582" y="7472"/>
                  </a:cubicBezTo>
                  <a:cubicBezTo>
                    <a:pt x="17236" y="6818"/>
                    <a:pt x="17236" y="5727"/>
                    <a:pt x="16582" y="4854"/>
                  </a:cubicBezTo>
                  <a:cubicBezTo>
                    <a:pt x="15927" y="4200"/>
                    <a:pt x="14618" y="4200"/>
                    <a:pt x="13964" y="4854"/>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3" name="Daire">
              <a:extLst>
                <a:ext uri="{FF2B5EF4-FFF2-40B4-BE49-F238E27FC236}">
                  <a16:creationId xmlns:a16="http://schemas.microsoft.com/office/drawing/2014/main" id="{2BCEDF78-8CA7-8448-B0B3-ED7542F5F4BF}"/>
                </a:ext>
              </a:extLst>
            </p:cNvPr>
            <p:cNvSpPr/>
            <p:nvPr/>
          </p:nvSpPr>
          <p:spPr>
            <a:xfrm>
              <a:off x="758825" y="2889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4" name="Şekil">
              <a:extLst>
                <a:ext uri="{FF2B5EF4-FFF2-40B4-BE49-F238E27FC236}">
                  <a16:creationId xmlns:a16="http://schemas.microsoft.com/office/drawing/2014/main" id="{0330BDBA-3070-2F48-9FEC-D6402462FDBA}"/>
                </a:ext>
              </a:extLst>
            </p:cNvPr>
            <p:cNvSpPr/>
            <p:nvPr/>
          </p:nvSpPr>
          <p:spPr>
            <a:xfrm>
              <a:off x="746125" y="2762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89" y="21600"/>
                    <a:pt x="0" y="16811"/>
                    <a:pt x="0" y="10800"/>
                  </a:cubicBezTo>
                  <a:cubicBezTo>
                    <a:pt x="0" y="4891"/>
                    <a:pt x="4789" y="0"/>
                    <a:pt x="10800" y="0"/>
                  </a:cubicBezTo>
                  <a:cubicBezTo>
                    <a:pt x="16709" y="0"/>
                    <a:pt x="21600" y="4891"/>
                    <a:pt x="21600" y="10800"/>
                  </a:cubicBezTo>
                  <a:cubicBezTo>
                    <a:pt x="21600" y="16811"/>
                    <a:pt x="16709"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pic>
        <p:nvPicPr>
          <p:cNvPr id="61" name="Resim 60" descr="nesne içeren bir resim&#10;&#10;&#10;&#10;Açıklama otomatik olarak oluşturuldu">
            <a:extLst>
              <a:ext uri="{FF2B5EF4-FFF2-40B4-BE49-F238E27FC236}">
                <a16:creationId xmlns:a16="http://schemas.microsoft.com/office/drawing/2014/main" id="{07686202-FB25-4546-913A-E4D5B5AF054F}"/>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62" name="Düz Bağlayıcı 61">
            <a:extLst>
              <a:ext uri="{FF2B5EF4-FFF2-40B4-BE49-F238E27FC236}">
                <a16:creationId xmlns:a16="http://schemas.microsoft.com/office/drawing/2014/main" id="{014927FF-A329-0D42-8F07-FA03F575AA76}"/>
              </a:ext>
            </a:extLst>
          </p:cNvPr>
          <p:cNvCxnSpPr>
            <a:cxnSpLocks/>
          </p:cNvCxnSpPr>
          <p:nvPr/>
        </p:nvCxnSpPr>
        <p:spPr>
          <a:xfrm flipH="1">
            <a:off x="22334514" y="11134577"/>
            <a:ext cx="506436" cy="606317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63" name="Serbest Form 62">
            <a:extLst>
              <a:ext uri="{FF2B5EF4-FFF2-40B4-BE49-F238E27FC236}">
                <a16:creationId xmlns:a16="http://schemas.microsoft.com/office/drawing/2014/main" id="{5D881060-7966-BE45-8385-65B3276C767B}"/>
              </a:ext>
            </a:extLst>
          </p:cNvPr>
          <p:cNvSpPr/>
          <p:nvPr/>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4" name="Slayt Numarası">
            <a:extLst>
              <a:ext uri="{FF2B5EF4-FFF2-40B4-BE49-F238E27FC236}">
                <a16:creationId xmlns:a16="http://schemas.microsoft.com/office/drawing/2014/main" id="{C4DB1DF2-261D-5742-95D3-6F9C341760C4}"/>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96" name="Metin Yer Tutucusu 95">
            <a:extLst>
              <a:ext uri="{FF2B5EF4-FFF2-40B4-BE49-F238E27FC236}">
                <a16:creationId xmlns:a16="http://schemas.microsoft.com/office/drawing/2014/main" id="{726153C4-4B91-BC4B-9D5E-0615847D20D9}"/>
              </a:ext>
            </a:extLst>
          </p:cNvPr>
          <p:cNvSpPr>
            <a:spLocks noGrp="1"/>
          </p:cNvSpPr>
          <p:nvPr>
            <p:ph type="body" sz="quarter" idx="10" hasCustomPrompt="1"/>
          </p:nvPr>
        </p:nvSpPr>
        <p:spPr>
          <a:xfrm>
            <a:off x="641265" y="98693"/>
            <a:ext cx="139255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98" name="Metin Yer Tutucusu 97">
            <a:extLst>
              <a:ext uri="{FF2B5EF4-FFF2-40B4-BE49-F238E27FC236}">
                <a16:creationId xmlns:a16="http://schemas.microsoft.com/office/drawing/2014/main" id="{EA3904A6-36A8-6C4C-8C0A-CFEDDB8DBECF}"/>
              </a:ext>
            </a:extLst>
          </p:cNvPr>
          <p:cNvSpPr>
            <a:spLocks noGrp="1"/>
          </p:cNvSpPr>
          <p:nvPr>
            <p:ph type="body" sz="quarter" idx="11"/>
          </p:nvPr>
        </p:nvSpPr>
        <p:spPr>
          <a:xfrm>
            <a:off x="641350" y="1708150"/>
            <a:ext cx="13998576" cy="1196976"/>
          </a:xfrm>
        </p:spPr>
        <p:txBody>
          <a:bodyPr/>
          <a:lstStyle/>
          <a:p>
            <a:pPr lvl="0"/>
            <a:endParaRPr lang="tr-TR"/>
          </a:p>
        </p:txBody>
      </p:sp>
      <p:sp>
        <p:nvSpPr>
          <p:cNvPr id="100" name="Metin Yer Tutucusu 99">
            <a:extLst>
              <a:ext uri="{FF2B5EF4-FFF2-40B4-BE49-F238E27FC236}">
                <a16:creationId xmlns:a16="http://schemas.microsoft.com/office/drawing/2014/main" id="{2706AD23-63B3-1D4F-8506-C1E9A1E4B63C}"/>
              </a:ext>
            </a:extLst>
          </p:cNvPr>
          <p:cNvSpPr>
            <a:spLocks noGrp="1"/>
          </p:cNvSpPr>
          <p:nvPr>
            <p:ph type="body" sz="quarter" idx="12" hasCustomPrompt="1"/>
          </p:nvPr>
        </p:nvSpPr>
        <p:spPr>
          <a:xfrm>
            <a:off x="2180428" y="3159821"/>
            <a:ext cx="55499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ıpsum</a:t>
            </a:r>
            <a:endParaRPr lang="tr-TR"/>
          </a:p>
        </p:txBody>
      </p:sp>
      <p:sp>
        <p:nvSpPr>
          <p:cNvPr id="101" name="Metin Yer Tutucusu 99">
            <a:extLst>
              <a:ext uri="{FF2B5EF4-FFF2-40B4-BE49-F238E27FC236}">
                <a16:creationId xmlns:a16="http://schemas.microsoft.com/office/drawing/2014/main" id="{0F13EBBA-A61B-664A-AC38-5DB249A10B9E}"/>
              </a:ext>
            </a:extLst>
          </p:cNvPr>
          <p:cNvSpPr>
            <a:spLocks noGrp="1"/>
          </p:cNvSpPr>
          <p:nvPr>
            <p:ph type="body" sz="quarter" idx="13" hasCustomPrompt="1"/>
          </p:nvPr>
        </p:nvSpPr>
        <p:spPr>
          <a:xfrm>
            <a:off x="2166110" y="11303363"/>
            <a:ext cx="55499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000000"/>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ıpsum</a:t>
            </a:r>
            <a:endParaRPr lang="tr-TR"/>
          </a:p>
        </p:txBody>
      </p:sp>
      <p:sp>
        <p:nvSpPr>
          <p:cNvPr id="102" name="Metin Yer Tutucusu 99">
            <a:extLst>
              <a:ext uri="{FF2B5EF4-FFF2-40B4-BE49-F238E27FC236}">
                <a16:creationId xmlns:a16="http://schemas.microsoft.com/office/drawing/2014/main" id="{C2A3ABE2-59BF-B540-A16D-1415FE7FC6F0}"/>
              </a:ext>
            </a:extLst>
          </p:cNvPr>
          <p:cNvSpPr>
            <a:spLocks noGrp="1"/>
          </p:cNvSpPr>
          <p:nvPr>
            <p:ph type="body" sz="quarter" idx="14" hasCustomPrompt="1"/>
          </p:nvPr>
        </p:nvSpPr>
        <p:spPr>
          <a:xfrm>
            <a:off x="16172082" y="11247119"/>
            <a:ext cx="55499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err="1"/>
              <a:t>Lorem</a:t>
            </a:r>
            <a:r>
              <a:rPr lang="tr-TR"/>
              <a:t> </a:t>
            </a:r>
            <a:r>
              <a:rPr lang="tr-TR" err="1"/>
              <a:t>ıpsum</a:t>
            </a:r>
            <a:endParaRPr lang="tr-TR"/>
          </a:p>
        </p:txBody>
      </p:sp>
      <p:sp>
        <p:nvSpPr>
          <p:cNvPr id="103" name="Metin Yer Tutucusu 99">
            <a:extLst>
              <a:ext uri="{FF2B5EF4-FFF2-40B4-BE49-F238E27FC236}">
                <a16:creationId xmlns:a16="http://schemas.microsoft.com/office/drawing/2014/main" id="{6F3BBC92-1FEF-FB43-A6EC-4A36173EE073}"/>
              </a:ext>
            </a:extLst>
          </p:cNvPr>
          <p:cNvSpPr>
            <a:spLocks noGrp="1"/>
          </p:cNvSpPr>
          <p:nvPr>
            <p:ph type="body" sz="quarter" idx="15" hasCustomPrompt="1"/>
          </p:nvPr>
        </p:nvSpPr>
        <p:spPr>
          <a:xfrm>
            <a:off x="16172082" y="3075445"/>
            <a:ext cx="5549900" cy="492443"/>
          </a:xfrm>
          <a:noFill/>
          <a:ln w="12700" cap="flat">
            <a:noFill/>
            <a:miter lim="400000"/>
          </a:ln>
          <a:effectLst/>
        </p:spPr>
        <p:txBody>
          <a:bodyPr wrap="square" lIns="0" tIns="0" rIns="0" bIns="0" numCol="1" anchor="t">
            <a:spAutoFit/>
          </a:bodyPr>
          <a:lstStyle>
            <a:lvl1pPr>
              <a:defRPr kumimoji="0" lang="tr-TR" sz="3200" b="1" kern="1200" normalizeH="0" dirty="0">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err="1"/>
              <a:t>Lorem</a:t>
            </a:r>
            <a:r>
              <a:rPr lang="tr-TR"/>
              <a:t> </a:t>
            </a:r>
            <a:r>
              <a:rPr lang="tr-TR" err="1"/>
              <a:t>ıpsum</a:t>
            </a:r>
            <a:endParaRPr lang="tr-TR"/>
          </a:p>
        </p:txBody>
      </p:sp>
      <p:sp>
        <p:nvSpPr>
          <p:cNvPr id="105" name="Metin Yer Tutucusu 104">
            <a:extLst>
              <a:ext uri="{FF2B5EF4-FFF2-40B4-BE49-F238E27FC236}">
                <a16:creationId xmlns:a16="http://schemas.microsoft.com/office/drawing/2014/main" id="{F4FFFD4E-0A9E-1044-AFEF-8D0D0670C72A}"/>
              </a:ext>
            </a:extLst>
          </p:cNvPr>
          <p:cNvSpPr>
            <a:spLocks noGrp="1"/>
          </p:cNvSpPr>
          <p:nvPr>
            <p:ph type="body" sz="quarter" idx="16"/>
          </p:nvPr>
        </p:nvSpPr>
        <p:spPr>
          <a:xfrm>
            <a:off x="2180429" y="3849210"/>
            <a:ext cx="4959350" cy="2416176"/>
          </a:xfrm>
        </p:spPr>
        <p:txBody>
          <a:bodyPr/>
          <a:lstStyle/>
          <a:p>
            <a:pPr lvl="0"/>
            <a:endParaRPr lang="tr-TR"/>
          </a:p>
        </p:txBody>
      </p:sp>
      <p:sp>
        <p:nvSpPr>
          <p:cNvPr id="106" name="Metin Yer Tutucusu 104">
            <a:extLst>
              <a:ext uri="{FF2B5EF4-FFF2-40B4-BE49-F238E27FC236}">
                <a16:creationId xmlns:a16="http://schemas.microsoft.com/office/drawing/2014/main" id="{686B4BE9-C1E5-F249-B839-E308B44B9A5C}"/>
              </a:ext>
            </a:extLst>
          </p:cNvPr>
          <p:cNvSpPr>
            <a:spLocks noGrp="1"/>
          </p:cNvSpPr>
          <p:nvPr>
            <p:ph type="body" sz="quarter" idx="17"/>
          </p:nvPr>
        </p:nvSpPr>
        <p:spPr>
          <a:xfrm>
            <a:off x="2136439" y="8890654"/>
            <a:ext cx="4959350" cy="2416176"/>
          </a:xfrm>
        </p:spPr>
        <p:txBody>
          <a:bodyPr/>
          <a:lstStyle/>
          <a:p>
            <a:pPr lvl="0"/>
            <a:endParaRPr lang="tr-TR"/>
          </a:p>
        </p:txBody>
      </p:sp>
      <p:sp>
        <p:nvSpPr>
          <p:cNvPr id="107" name="Metin Yer Tutucusu 104">
            <a:extLst>
              <a:ext uri="{FF2B5EF4-FFF2-40B4-BE49-F238E27FC236}">
                <a16:creationId xmlns:a16="http://schemas.microsoft.com/office/drawing/2014/main" id="{E271276C-09F3-0947-AFCD-A4822EA06624}"/>
              </a:ext>
            </a:extLst>
          </p:cNvPr>
          <p:cNvSpPr>
            <a:spLocks noGrp="1"/>
          </p:cNvSpPr>
          <p:nvPr>
            <p:ph type="body" sz="quarter" idx="18"/>
          </p:nvPr>
        </p:nvSpPr>
        <p:spPr>
          <a:xfrm>
            <a:off x="16765149" y="8739970"/>
            <a:ext cx="4959350" cy="2416176"/>
          </a:xfrm>
        </p:spPr>
        <p:txBody>
          <a:bodyPr/>
          <a:lstStyle>
            <a:lvl1pPr algn="r">
              <a:defRPr/>
            </a:lvl1pPr>
          </a:lstStyle>
          <a:p>
            <a:pPr lvl="0"/>
            <a:endParaRPr lang="tr-TR"/>
          </a:p>
        </p:txBody>
      </p:sp>
      <p:sp>
        <p:nvSpPr>
          <p:cNvPr id="108" name="Metin Yer Tutucusu 104">
            <a:extLst>
              <a:ext uri="{FF2B5EF4-FFF2-40B4-BE49-F238E27FC236}">
                <a16:creationId xmlns:a16="http://schemas.microsoft.com/office/drawing/2014/main" id="{D0F0A4CF-E377-2A41-9E10-4B1548D11717}"/>
              </a:ext>
            </a:extLst>
          </p:cNvPr>
          <p:cNvSpPr>
            <a:spLocks noGrp="1"/>
          </p:cNvSpPr>
          <p:nvPr>
            <p:ph type="body" sz="quarter" idx="19"/>
          </p:nvPr>
        </p:nvSpPr>
        <p:spPr>
          <a:xfrm>
            <a:off x="16809693" y="3867096"/>
            <a:ext cx="4959350" cy="2416176"/>
          </a:xfrm>
        </p:spPr>
        <p:txBody>
          <a:bodyPr/>
          <a:lstStyle>
            <a:lvl1pPr algn="r">
              <a:defRPr/>
            </a:lvl1pPr>
          </a:lstStyle>
          <a:p>
            <a:pPr lvl="0"/>
            <a:endParaRPr lang="tr-TR"/>
          </a:p>
        </p:txBody>
      </p:sp>
      <p:sp>
        <p:nvSpPr>
          <p:cNvPr id="110" name="Metin Yer Tutucusu 109">
            <a:extLst>
              <a:ext uri="{FF2B5EF4-FFF2-40B4-BE49-F238E27FC236}">
                <a16:creationId xmlns:a16="http://schemas.microsoft.com/office/drawing/2014/main" id="{71274BC2-37A5-6640-A9E3-DEDC4D5E7447}"/>
              </a:ext>
            </a:extLst>
          </p:cNvPr>
          <p:cNvSpPr>
            <a:spLocks noGrp="1"/>
          </p:cNvSpPr>
          <p:nvPr>
            <p:ph type="body" sz="quarter" idx="20" hasCustomPrompt="1"/>
          </p:nvPr>
        </p:nvSpPr>
        <p:spPr>
          <a:xfrm>
            <a:off x="10073016" y="6771976"/>
            <a:ext cx="3616324" cy="1477328"/>
          </a:xfrm>
          <a:noFill/>
          <a:ln w="12700" cap="flat">
            <a:noFill/>
            <a:miter lim="400000"/>
          </a:ln>
          <a:effectLst/>
        </p:spPr>
        <p:txBody>
          <a:bodyPr wrap="square" lIns="0" tIns="0" rIns="0" bIns="0" numCol="1" anchor="t">
            <a:spAutoFit/>
          </a:bodyPr>
          <a:lstStyle>
            <a:lvl1pPr>
              <a:defRPr kumimoji="0" lang="tr-TR" sz="4800" b="1" kern="1200" normalizeH="0" dirty="0">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a:t>
            </a:r>
            <a:endParaRPr lang="en-US"/>
          </a:p>
          <a:p>
            <a:pPr lvl="0" algn="ctr" defTabSz="1828800" rtl="0" eaLnBrk="1" fontAlgn="auto" hangingPunct="1">
              <a:spcBef>
                <a:spcPts val="0"/>
              </a:spcBef>
              <a:buSzTx/>
            </a:pPr>
            <a:r>
              <a:rPr lang="en-US"/>
              <a:t>i</a:t>
            </a:r>
            <a:r>
              <a:rPr lang="tr-TR"/>
              <a:t>psum</a:t>
            </a:r>
          </a:p>
        </p:txBody>
      </p:sp>
    </p:spTree>
    <p:extLst>
      <p:ext uri="{BB962C8B-B14F-4D97-AF65-F5344CB8AC3E}">
        <p14:creationId xmlns:p14="http://schemas.microsoft.com/office/powerpoint/2010/main" val="4165993750"/>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2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0277B940-963F-F44E-922A-16A3F632250D}"/>
              </a:ext>
            </a:extLst>
          </p:cNvPr>
          <p:cNvSpPr/>
          <p:nvPr userDrawn="1"/>
        </p:nvSpPr>
        <p:spPr>
          <a:xfrm>
            <a:off x="0" y="6232207"/>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3B49A72B-0E72-4B40-858F-4C353E6FFF34}"/>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11153367-5E56-6C47-80B4-6B6D9E1E34C0}"/>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14B6E654-1A9C-2542-A91A-744FB4773275}"/>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7945EB11-4138-1C43-AE2D-82267CF60669}"/>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39CC642A-7CC9-704E-8864-4564726F4C15}"/>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CD061562-7412-6D40-B129-E8627AC1DCA7}"/>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7CB7F406-1603-7A49-B6AE-4EADBA853C8A}"/>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A9A761F-3112-4A4E-8FAB-7EAD928F591B}"/>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86B7566E-CDA4-0A45-ABCB-FB44370BB2E6}"/>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30E30361-21DD-1B48-948B-B75316530088}"/>
              </a:ext>
            </a:extLst>
          </p:cNvPr>
          <p:cNvSpPr>
            <a:spLocks noGrp="1"/>
          </p:cNvSpPr>
          <p:nvPr>
            <p:ph type="body" sz="quarter" idx="10" hasCustomPrompt="1"/>
          </p:nvPr>
        </p:nvSpPr>
        <p:spPr>
          <a:xfrm>
            <a:off x="2401080" y="3967774"/>
            <a:ext cx="11581620" cy="4534575"/>
          </a:xfrm>
          <a:noFill/>
        </p:spPr>
        <p:txBody>
          <a:bodyPr wrap="square" rtlCol="0" anchor="ctr">
            <a:spAutoFit/>
          </a:bodyPr>
          <a:lstStyle>
            <a:lvl1pPr>
              <a:lnSpc>
                <a:spcPct val="100000"/>
              </a:lnSpc>
              <a:spcBef>
                <a:spcPts val="0"/>
              </a:spcBef>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Diyagram </a:t>
            </a:r>
            <a:r>
              <a:rPr lang="en-US"/>
              <a:t>s</a:t>
            </a:r>
            <a:r>
              <a:rPr lang="tr-TR"/>
              <a:t>laytları</a:t>
            </a:r>
          </a:p>
        </p:txBody>
      </p:sp>
    </p:spTree>
    <p:extLst>
      <p:ext uri="{BB962C8B-B14F-4D97-AF65-F5344CB8AC3E}">
        <p14:creationId xmlns:p14="http://schemas.microsoft.com/office/powerpoint/2010/main" val="1404626808"/>
      </p:ext>
    </p:extLst>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3_Özel Düzen">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F09508AD-3438-B148-A6E0-38ACEA5966AA}"/>
              </a:ext>
            </a:extLst>
          </p:cNvPr>
          <p:cNvPicPr>
            <a:picLocks noChangeAspect="1"/>
          </p:cNvPicPr>
          <p:nvPr userDrawn="1"/>
        </p:nvPicPr>
        <p:blipFill>
          <a:blip r:embed="rId2"/>
          <a:stretch>
            <a:fillRect/>
          </a:stretch>
        </p:blipFill>
        <p:spPr>
          <a:xfrm flipH="1">
            <a:off x="-301233" y="1461973"/>
            <a:ext cx="20788170" cy="10970502"/>
          </a:xfrm>
          <a:prstGeom prst="rect">
            <a:avLst/>
          </a:prstGeom>
        </p:spPr>
      </p:pic>
      <p:pic>
        <p:nvPicPr>
          <p:cNvPr id="4" name="Resim 3" descr="açık hava içeren bir resim&#10;&#10;&#10;&#10;Açıklama otomatik olarak oluşturuldu">
            <a:extLst>
              <a:ext uri="{FF2B5EF4-FFF2-40B4-BE49-F238E27FC236}">
                <a16:creationId xmlns:a16="http://schemas.microsoft.com/office/drawing/2014/main" id="{FB90DDD6-1328-3B44-A07C-CBCE435C8B24}"/>
              </a:ext>
            </a:extLst>
          </p:cNvPr>
          <p:cNvPicPr>
            <a:picLocks noChangeAspect="1"/>
          </p:cNvPicPr>
          <p:nvPr userDrawn="1"/>
        </p:nvPicPr>
        <p:blipFill rotWithShape="1">
          <a:blip r:embed="rId3">
            <a:alphaModFix amt="70000"/>
            <a:extLst>
              <a:ext uri="{BEBA8EAE-BF5A-486C-A8C5-ECC9F3942E4B}">
                <a14:imgProps xmlns:a14="http://schemas.microsoft.com/office/drawing/2010/main">
                  <a14:imgLayer r:embed="rId4">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cxnSp>
        <p:nvCxnSpPr>
          <p:cNvPr id="5" name="Düz Bağlayıcı 4">
            <a:extLst>
              <a:ext uri="{FF2B5EF4-FFF2-40B4-BE49-F238E27FC236}">
                <a16:creationId xmlns:a16="http://schemas.microsoft.com/office/drawing/2014/main" id="{F314091A-ACE6-C140-A149-E707C4A4EF0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9109A432-FFA9-634D-B882-EC50395A8C70}"/>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Grafik 14">
            <a:extLst>
              <a:ext uri="{FF2B5EF4-FFF2-40B4-BE49-F238E27FC236}">
                <a16:creationId xmlns:a16="http://schemas.microsoft.com/office/drawing/2014/main" id="{7F01D81C-CD0E-EF42-8071-01B3E0CAD1C8}"/>
              </a:ext>
            </a:extLst>
          </p:cNvPr>
          <p:cNvSpPr>
            <a:spLocks noChangeAspect="1"/>
          </p:cNvSpPr>
          <p:nvPr userDrawn="1"/>
        </p:nvSpPr>
        <p:spPr>
          <a:xfrm flipH="1" flipV="1">
            <a:off x="562671" y="561322"/>
            <a:ext cx="762510" cy="7200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30000"/>
            </a:srgbClr>
          </a:solidFill>
          <a:ln w="9475" cap="flat">
            <a:noFill/>
            <a:prstDash val="solid"/>
            <a:miter/>
          </a:ln>
        </p:spPr>
        <p:txBody>
          <a:bodyPr rtlCol="0" anchor="ctr"/>
          <a:lstStyle/>
          <a:p>
            <a:endParaRPr lang="tr-TR" sz="7600"/>
          </a:p>
        </p:txBody>
      </p:sp>
      <p:sp>
        <p:nvSpPr>
          <p:cNvPr id="8" name="Serbest Form 7">
            <a:extLst>
              <a:ext uri="{FF2B5EF4-FFF2-40B4-BE49-F238E27FC236}">
                <a16:creationId xmlns:a16="http://schemas.microsoft.com/office/drawing/2014/main" id="{94CED6D1-6E33-3F4E-A312-86F8FC199BB8}"/>
              </a:ext>
            </a:extLst>
          </p:cNvPr>
          <p:cNvSpPr/>
          <p:nvPr userDrawn="1"/>
        </p:nvSpPr>
        <p:spPr>
          <a:xfrm>
            <a:off x="145958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
            </a:srgbClr>
          </a:solidFill>
          <a:ln w="8528" cap="flat">
            <a:noFill/>
            <a:prstDash val="solid"/>
            <a:miter/>
          </a:ln>
        </p:spPr>
        <p:txBody>
          <a:bodyPr rtlCol="0" anchor="ctr"/>
          <a:lstStyle/>
          <a:p>
            <a:endParaRPr lang="tr-TR" sz="7600"/>
          </a:p>
        </p:txBody>
      </p:sp>
      <p:sp>
        <p:nvSpPr>
          <p:cNvPr id="10" name="Grafik 14">
            <a:extLst>
              <a:ext uri="{FF2B5EF4-FFF2-40B4-BE49-F238E27FC236}">
                <a16:creationId xmlns:a16="http://schemas.microsoft.com/office/drawing/2014/main" id="{93FBB163-4587-D247-99CF-AC7F48DAD2C2}"/>
              </a:ext>
            </a:extLst>
          </p:cNvPr>
          <p:cNvSpPr>
            <a:spLocks noChangeAspect="1"/>
          </p:cNvSpPr>
          <p:nvPr userDrawn="1"/>
        </p:nvSpPr>
        <p:spPr>
          <a:xfrm flipH="1" flipV="1">
            <a:off x="7791007" y="12407810"/>
            <a:ext cx="762510" cy="7200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30000"/>
            </a:srgbClr>
          </a:solidFill>
          <a:ln w="9475" cap="flat">
            <a:noFill/>
            <a:prstDash val="solid"/>
            <a:miter/>
          </a:ln>
        </p:spPr>
        <p:txBody>
          <a:bodyPr rtlCol="0" anchor="ctr"/>
          <a:lstStyle/>
          <a:p>
            <a:endParaRPr lang="tr-TR" sz="7600"/>
          </a:p>
        </p:txBody>
      </p:sp>
      <p:sp>
        <p:nvSpPr>
          <p:cNvPr id="13" name="Serbest Form 12">
            <a:extLst>
              <a:ext uri="{FF2B5EF4-FFF2-40B4-BE49-F238E27FC236}">
                <a16:creationId xmlns:a16="http://schemas.microsoft.com/office/drawing/2014/main" id="{2AEC782E-E749-5A44-A5A1-B1FD7C8F14D8}"/>
              </a:ext>
            </a:extLst>
          </p:cNvPr>
          <p:cNvSpPr/>
          <p:nvPr userDrawn="1"/>
        </p:nvSpPr>
        <p:spPr>
          <a:xfrm>
            <a:off x="17054265" y="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sp>
        <p:nvSpPr>
          <p:cNvPr id="14" name="Serbest Form 13">
            <a:extLst>
              <a:ext uri="{FF2B5EF4-FFF2-40B4-BE49-F238E27FC236}">
                <a16:creationId xmlns:a16="http://schemas.microsoft.com/office/drawing/2014/main" id="{0037DB73-6DEA-7344-A0B3-5E0789C5F5FC}"/>
              </a:ext>
            </a:extLst>
          </p:cNvPr>
          <p:cNvSpPr/>
          <p:nvPr userDrawn="1"/>
        </p:nvSpPr>
        <p:spPr>
          <a:xfrm>
            <a:off x="16079933" y="1136634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sp>
        <p:nvSpPr>
          <p:cNvPr id="15" name="Slayt Numarası">
            <a:extLst>
              <a:ext uri="{FF2B5EF4-FFF2-40B4-BE49-F238E27FC236}">
                <a16:creationId xmlns:a16="http://schemas.microsoft.com/office/drawing/2014/main" id="{1FB7B00B-CF19-6543-BE56-7E2E16954165}"/>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6" name="Serbest Form 15">
            <a:extLst>
              <a:ext uri="{FF2B5EF4-FFF2-40B4-BE49-F238E27FC236}">
                <a16:creationId xmlns:a16="http://schemas.microsoft.com/office/drawing/2014/main" id="{F7B9E141-11F0-F849-A9A4-3D782AE84411}"/>
              </a:ext>
            </a:extLst>
          </p:cNvPr>
          <p:cNvSpPr/>
          <p:nvPr userDrawn="1"/>
        </p:nvSpPr>
        <p:spPr>
          <a:xfrm>
            <a:off x="1" y="6365557"/>
            <a:ext cx="10261154" cy="984885"/>
          </a:xfrm>
          <a:custGeom>
            <a:avLst/>
            <a:gdLst>
              <a:gd name="connsiteX0" fmla="*/ 0 w 5130577"/>
              <a:gd name="connsiteY0" fmla="*/ 0 h 6858000"/>
              <a:gd name="connsiteX1" fmla="*/ 5130577 w 5130577"/>
              <a:gd name="connsiteY1" fmla="*/ 0 h 6858000"/>
              <a:gd name="connsiteX2" fmla="*/ 4541132 w 5130577"/>
              <a:gd name="connsiteY2" fmla="*/ 6858000 h 6858000"/>
              <a:gd name="connsiteX3" fmla="*/ 0 w 5130577"/>
              <a:gd name="connsiteY3" fmla="*/ 6858000 h 6858000"/>
              <a:gd name="connsiteX4" fmla="*/ 0 w 513057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0577" h="6858000">
                <a:moveTo>
                  <a:pt x="0" y="0"/>
                </a:moveTo>
                <a:lnTo>
                  <a:pt x="5130577" y="0"/>
                </a:lnTo>
                <a:lnTo>
                  <a:pt x="4541132" y="6858000"/>
                </a:lnTo>
                <a:lnTo>
                  <a:pt x="0" y="6858000"/>
                </a:lnTo>
                <a:lnTo>
                  <a:pt x="0" y="0"/>
                </a:lnTo>
                <a:close/>
              </a:path>
            </a:pathLst>
          </a:custGeom>
          <a:blipFill dpi="0" rotWithShape="1">
            <a:blip r:embed="rId7"/>
            <a:srcRect/>
            <a:stretch>
              <a:fillRect l="-25621" t="-793" r="-112783" b="3"/>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sym typeface="Helvetica Neue Medium"/>
            </a:endParaRPr>
          </a:p>
        </p:txBody>
      </p:sp>
      <p:sp>
        <p:nvSpPr>
          <p:cNvPr id="17" name="Serbest Form 16">
            <a:extLst>
              <a:ext uri="{FF2B5EF4-FFF2-40B4-BE49-F238E27FC236}">
                <a16:creationId xmlns:a16="http://schemas.microsoft.com/office/drawing/2014/main" id="{731776D4-F70C-BB4E-A80A-27654F7B71AF}"/>
              </a:ext>
            </a:extLst>
          </p:cNvPr>
          <p:cNvSpPr/>
          <p:nvPr userDrawn="1"/>
        </p:nvSpPr>
        <p:spPr>
          <a:xfrm>
            <a:off x="22911" y="6326007"/>
            <a:ext cx="10261154" cy="984885"/>
          </a:xfrm>
          <a:custGeom>
            <a:avLst/>
            <a:gdLst>
              <a:gd name="connsiteX0" fmla="*/ 0 w 5130577"/>
              <a:gd name="connsiteY0" fmla="*/ 0 h 6858000"/>
              <a:gd name="connsiteX1" fmla="*/ 5130577 w 5130577"/>
              <a:gd name="connsiteY1" fmla="*/ 0 h 6858000"/>
              <a:gd name="connsiteX2" fmla="*/ 4541132 w 5130577"/>
              <a:gd name="connsiteY2" fmla="*/ 6858000 h 6858000"/>
              <a:gd name="connsiteX3" fmla="*/ 0 w 5130577"/>
              <a:gd name="connsiteY3" fmla="*/ 6858000 h 6858000"/>
              <a:gd name="connsiteX4" fmla="*/ 0 w 513057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0577" h="6858000">
                <a:moveTo>
                  <a:pt x="0" y="0"/>
                </a:moveTo>
                <a:lnTo>
                  <a:pt x="5130577" y="0"/>
                </a:lnTo>
                <a:lnTo>
                  <a:pt x="4541132" y="6858000"/>
                </a:lnTo>
                <a:lnTo>
                  <a:pt x="0" y="6858000"/>
                </a:lnTo>
                <a:lnTo>
                  <a:pt x="0" y="0"/>
                </a:lnTo>
                <a:close/>
              </a:path>
            </a:pathLst>
          </a:custGeom>
          <a:solidFill>
            <a:srgbClr val="C8102E">
              <a:alpha val="6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sym typeface="Helvetica Neue Medium"/>
            </a:endParaRPr>
          </a:p>
        </p:txBody>
      </p:sp>
      <p:sp>
        <p:nvSpPr>
          <p:cNvPr id="19" name="Metin Yer Tutucusu 18">
            <a:extLst>
              <a:ext uri="{FF2B5EF4-FFF2-40B4-BE49-F238E27FC236}">
                <a16:creationId xmlns:a16="http://schemas.microsoft.com/office/drawing/2014/main" id="{09E71D2E-8D1E-634C-B3FB-990F76F566DA}"/>
              </a:ext>
            </a:extLst>
          </p:cNvPr>
          <p:cNvSpPr>
            <a:spLocks noGrp="1"/>
          </p:cNvSpPr>
          <p:nvPr>
            <p:ph type="body" sz="quarter" idx="10" hasCustomPrompt="1"/>
          </p:nvPr>
        </p:nvSpPr>
        <p:spPr>
          <a:xfrm>
            <a:off x="12114685" y="4000417"/>
            <a:ext cx="10433050" cy="1911350"/>
          </a:xfrm>
        </p:spPr>
        <p:txBody>
          <a:bodyPr>
            <a:noAutofit/>
          </a:bodyPr>
          <a:lstStyle>
            <a:lvl1pPr>
              <a:defRPr sz="13200" b="1" i="0">
                <a:latin typeface="Graublau Sans Heavy" panose="02000500040000020004" pitchFamily="2" charset="0"/>
              </a:defRPr>
            </a:lvl1pPr>
          </a:lstStyle>
          <a:p>
            <a:pPr lvl="0"/>
            <a:r>
              <a:rPr lang="tr-TR"/>
              <a:t>Lorem </a:t>
            </a:r>
            <a:r>
              <a:rPr lang="en-US"/>
              <a:t>i</a:t>
            </a:r>
            <a:r>
              <a:rPr lang="tr-TR"/>
              <a:t>psum</a:t>
            </a:r>
          </a:p>
        </p:txBody>
      </p:sp>
      <p:sp>
        <p:nvSpPr>
          <p:cNvPr id="21" name="Metin Yer Tutucusu 20">
            <a:extLst>
              <a:ext uri="{FF2B5EF4-FFF2-40B4-BE49-F238E27FC236}">
                <a16:creationId xmlns:a16="http://schemas.microsoft.com/office/drawing/2014/main" id="{E510AE73-724B-5740-8CC9-B1DBDA0062F1}"/>
              </a:ext>
            </a:extLst>
          </p:cNvPr>
          <p:cNvSpPr>
            <a:spLocks noGrp="1"/>
          </p:cNvSpPr>
          <p:nvPr>
            <p:ph type="body" sz="quarter" idx="11" hasCustomPrompt="1"/>
          </p:nvPr>
        </p:nvSpPr>
        <p:spPr>
          <a:xfrm>
            <a:off x="13348929" y="6014959"/>
            <a:ext cx="9328150" cy="1546226"/>
          </a:xfrm>
        </p:spPr>
        <p:txBody>
          <a:bodyPr>
            <a:normAutofit/>
          </a:bodyPr>
          <a:lstStyle>
            <a:lvl1pPr>
              <a:defRPr sz="8800" b="1" i="0">
                <a:latin typeface="Graublau Sans Heavy" panose="02000500040000020004" pitchFamily="2" charset="0"/>
              </a:defRPr>
            </a:lvl1pPr>
          </a:lstStyle>
          <a:p>
            <a:pPr lvl="0"/>
            <a:r>
              <a:rPr lang="tr-TR"/>
              <a:t>Dolor </a:t>
            </a:r>
            <a:r>
              <a:rPr lang="en-US"/>
              <a:t>s</a:t>
            </a:r>
            <a:r>
              <a:rPr lang="tr-TR"/>
              <a:t>ıt </a:t>
            </a:r>
            <a:r>
              <a:rPr lang="en-US"/>
              <a:t>a</a:t>
            </a:r>
            <a:r>
              <a:rPr lang="tr-TR"/>
              <a:t>met</a:t>
            </a:r>
          </a:p>
        </p:txBody>
      </p:sp>
      <p:sp>
        <p:nvSpPr>
          <p:cNvPr id="23" name="Metin Yer Tutucusu 22">
            <a:extLst>
              <a:ext uri="{FF2B5EF4-FFF2-40B4-BE49-F238E27FC236}">
                <a16:creationId xmlns:a16="http://schemas.microsoft.com/office/drawing/2014/main" id="{94C7E879-A601-A64D-A3F8-CE1D83696519}"/>
              </a:ext>
            </a:extLst>
          </p:cNvPr>
          <p:cNvSpPr>
            <a:spLocks noGrp="1"/>
          </p:cNvSpPr>
          <p:nvPr>
            <p:ph type="body" sz="quarter" idx="12"/>
          </p:nvPr>
        </p:nvSpPr>
        <p:spPr>
          <a:xfrm>
            <a:off x="12893676" y="7750176"/>
            <a:ext cx="8353424" cy="1727200"/>
          </a:xfrm>
        </p:spPr>
        <p:txBody>
          <a:bodyPr/>
          <a:lstStyle>
            <a:lvl1pPr algn="ctr">
              <a:defRPr/>
            </a:lvl1pPr>
            <a:lvl2pPr algn="ctr">
              <a:defRPr/>
            </a:lvl2pPr>
          </a:lstStyle>
          <a:p>
            <a:pPr lvl="0"/>
            <a:r>
              <a:rPr lang="tr-TR"/>
              <a:t>Asıl metin stillerini düzenlemek için tıklayın</a:t>
            </a:r>
          </a:p>
          <a:p>
            <a:pPr lvl="1"/>
            <a:endParaRPr lang="tr-TR"/>
          </a:p>
        </p:txBody>
      </p:sp>
    </p:spTree>
    <p:extLst>
      <p:ext uri="{BB962C8B-B14F-4D97-AF65-F5344CB8AC3E}">
        <p14:creationId xmlns:p14="http://schemas.microsoft.com/office/powerpoint/2010/main" val="2515115743"/>
      </p:ext>
    </p:extLst>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4_Özel Düzen">
    <p:spTree>
      <p:nvGrpSpPr>
        <p:cNvPr id="1" name=""/>
        <p:cNvGrpSpPr/>
        <p:nvPr/>
      </p:nvGrpSpPr>
      <p:grpSpPr>
        <a:xfrm>
          <a:off x="0" y="0"/>
          <a:ext cx="0" cy="0"/>
          <a:chOff x="0" y="0"/>
          <a:chExt cx="0" cy="0"/>
        </a:xfrm>
      </p:grpSpPr>
      <p:sp>
        <p:nvSpPr>
          <p:cNvPr id="14" name="Dikdörtgen 13">
            <a:extLst>
              <a:ext uri="{FF2B5EF4-FFF2-40B4-BE49-F238E27FC236}">
                <a16:creationId xmlns:a16="http://schemas.microsoft.com/office/drawing/2014/main" id="{EE079EC6-9DBE-8C4C-B183-B4879B64BAD3}"/>
              </a:ext>
            </a:extLst>
          </p:cNvPr>
          <p:cNvSpPr/>
          <p:nvPr userDrawn="1"/>
        </p:nvSpPr>
        <p:spPr>
          <a:xfrm>
            <a:off x="-495946" y="6435301"/>
            <a:ext cx="25200244"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377E4C17-AF29-DA47-9358-4EBA9DB60CE9}"/>
              </a:ext>
            </a:extLst>
          </p:cNvPr>
          <p:cNvPicPr>
            <a:picLocks noChangeAspect="1"/>
          </p:cNvPicPr>
          <p:nvPr userDrawn="1"/>
        </p:nvPicPr>
        <p:blipFill rotWithShape="1">
          <a:blip r:embed="rId2">
            <a:alphaModFix amt="4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06991B10-AEC5-084A-8F2E-D1CCEA8223BF}"/>
              </a:ext>
            </a:extLst>
          </p:cNvPr>
          <p:cNvSpPr/>
          <p:nvPr userDrawn="1"/>
        </p:nvSpPr>
        <p:spPr>
          <a:xfrm>
            <a:off x="2506890"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0">
            <a:blip r:embed="rId3"/>
            <a:srcRect/>
            <a:stretch>
              <a:fillRect l="-129721" t="-1553" r="-194988" b="33801"/>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Grafik 14">
            <a:extLst>
              <a:ext uri="{FF2B5EF4-FFF2-40B4-BE49-F238E27FC236}">
                <a16:creationId xmlns:a16="http://schemas.microsoft.com/office/drawing/2014/main" id="{EA3A3918-5320-4D4C-9641-0D1516617A45}"/>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EB6A7CC2-C20F-DA46-BB77-AECC965A11EB}"/>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719B9953-BBAF-1841-A389-C4FA56562AF2}"/>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A3A9AF82-B403-9740-97B1-1B171F14B24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Slayt Numarası">
            <a:extLst>
              <a:ext uri="{FF2B5EF4-FFF2-40B4-BE49-F238E27FC236}">
                <a16:creationId xmlns:a16="http://schemas.microsoft.com/office/drawing/2014/main" id="{6D3D7C5C-9F01-4C42-9BFD-28E2D957E17D}"/>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6" name="Metin Yer Tutucusu 15">
            <a:extLst>
              <a:ext uri="{FF2B5EF4-FFF2-40B4-BE49-F238E27FC236}">
                <a16:creationId xmlns:a16="http://schemas.microsoft.com/office/drawing/2014/main" id="{75D443B6-BA7D-E046-999E-D345FC9C837F}"/>
              </a:ext>
            </a:extLst>
          </p:cNvPr>
          <p:cNvSpPr>
            <a:spLocks noGrp="1"/>
          </p:cNvSpPr>
          <p:nvPr>
            <p:ph type="body" sz="quarter" idx="10" hasCustomPrompt="1"/>
          </p:nvPr>
        </p:nvSpPr>
        <p:spPr>
          <a:xfrm>
            <a:off x="5260210" y="2717775"/>
            <a:ext cx="15198724" cy="2133918"/>
          </a:xfrm>
        </p:spPr>
        <p:txBody>
          <a:bodyPr wrap="square">
            <a:spAutoFit/>
          </a:bodyPr>
          <a:lstStyle>
            <a:lvl1pPr>
              <a:defRPr lang="tr-TR" sz="13200" b="1" dirty="0">
                <a:solidFill>
                  <a:schemeClr val="bg1"/>
                </a:solidFill>
                <a:latin typeface="Graublau Sans Heavy" panose="02000500040000020004" pitchFamily="2" charset="0"/>
              </a:defRPr>
            </a:lvl1pPr>
          </a:lstStyle>
          <a:p>
            <a:pPr lvl="0" defTabSz="825418" rtl="0" eaLnBrk="1" hangingPunct="0"/>
            <a:r>
              <a:rPr lang="tr-TR"/>
              <a:t>Lorem </a:t>
            </a:r>
            <a:r>
              <a:rPr lang="en-US"/>
              <a:t>i</a:t>
            </a:r>
            <a:r>
              <a:rPr lang="tr-TR"/>
              <a:t>psum</a:t>
            </a:r>
          </a:p>
        </p:txBody>
      </p:sp>
      <p:sp>
        <p:nvSpPr>
          <p:cNvPr id="18" name="Metin Yer Tutucusu 17">
            <a:extLst>
              <a:ext uri="{FF2B5EF4-FFF2-40B4-BE49-F238E27FC236}">
                <a16:creationId xmlns:a16="http://schemas.microsoft.com/office/drawing/2014/main" id="{15ABC6A2-819D-0C4A-83FA-0BA3296EB5E9}"/>
              </a:ext>
            </a:extLst>
          </p:cNvPr>
          <p:cNvSpPr>
            <a:spLocks noGrp="1"/>
          </p:cNvSpPr>
          <p:nvPr>
            <p:ph type="body" sz="quarter" idx="11" hasCustomPrompt="1"/>
          </p:nvPr>
        </p:nvSpPr>
        <p:spPr>
          <a:xfrm>
            <a:off x="11128773" y="6120616"/>
            <a:ext cx="6318250" cy="1118255"/>
          </a:xfrm>
        </p:spPr>
        <p:txBody>
          <a:bodyPr wrap="square">
            <a:spAutoFit/>
          </a:bodyPr>
          <a:lstStyle>
            <a:lvl1pPr>
              <a:defRPr lang="tr-TR" sz="6600" b="1" dirty="0">
                <a:solidFill>
                  <a:schemeClr val="bg1"/>
                </a:solidFill>
                <a:latin typeface="Graublau Sans Heavy" panose="02000500040000020004" pitchFamily="2" charset="0"/>
              </a:defRPr>
            </a:lvl1pPr>
          </a:lstStyle>
          <a:p>
            <a:pPr lvl="0" defTabSz="825418" rtl="0" eaLnBrk="1" hangingPunct="0"/>
            <a:r>
              <a:rPr lang="tr-TR"/>
              <a:t>Dolor </a:t>
            </a:r>
            <a:r>
              <a:rPr lang="en-US"/>
              <a:t>s</a:t>
            </a:r>
            <a:r>
              <a:rPr lang="tr-TR"/>
              <a:t>ıt </a:t>
            </a:r>
            <a:r>
              <a:rPr lang="en-US"/>
              <a:t>a</a:t>
            </a:r>
            <a:r>
              <a:rPr lang="tr-TR"/>
              <a:t>met</a:t>
            </a:r>
          </a:p>
        </p:txBody>
      </p:sp>
      <p:sp>
        <p:nvSpPr>
          <p:cNvPr id="20" name="Metin Yer Tutucusu 19">
            <a:extLst>
              <a:ext uri="{FF2B5EF4-FFF2-40B4-BE49-F238E27FC236}">
                <a16:creationId xmlns:a16="http://schemas.microsoft.com/office/drawing/2014/main" id="{F618E5E5-F238-E549-A62E-88F58D0E55EE}"/>
              </a:ext>
            </a:extLst>
          </p:cNvPr>
          <p:cNvSpPr>
            <a:spLocks noGrp="1"/>
          </p:cNvSpPr>
          <p:nvPr>
            <p:ph type="body" sz="quarter" idx="12"/>
          </p:nvPr>
        </p:nvSpPr>
        <p:spPr>
          <a:xfrm>
            <a:off x="11097776" y="9269952"/>
            <a:ext cx="8585200" cy="1856406"/>
          </a:xfrm>
        </p:spPr>
        <p:txBody>
          <a:bodyPr wrap="square">
            <a:spAutoFit/>
          </a:bodyPr>
          <a:lstStyle>
            <a:lvl1pPr>
              <a:defRPr lang="tr-TR" dirty="0" smtClean="0">
                <a:solidFill>
                  <a:schemeClr val="bg1"/>
                </a:solidFill>
              </a:defRPr>
            </a:lvl1pPr>
            <a:lvl2pPr>
              <a:defRPr lang="tr-TR" sz="3600" kern="1200" dirty="0">
                <a:solidFill>
                  <a:schemeClr val="tx1"/>
                </a:solidFill>
                <a:latin typeface="+mn-lt"/>
                <a:ea typeface="+mn-ea"/>
                <a:cs typeface="+mn-cs"/>
              </a:defRPr>
            </a:lvl2pPr>
          </a:lstStyle>
          <a:p>
            <a:pPr lvl="0" defTabSz="825418" rtl="0" eaLnBrk="1" hangingPunct="0">
              <a:lnSpc>
                <a:spcPct val="120000"/>
              </a:lnSpc>
            </a:pPr>
            <a:r>
              <a:rPr lang="tr-TR"/>
              <a:t>Asıl metin stillerini düzenlemek için tıklayın</a:t>
            </a:r>
          </a:p>
          <a:p>
            <a:pPr marL="914400" lvl="1" defTabSz="1828800" rtl="0" eaLnBrk="1" hangingPunct="1"/>
            <a:endParaRPr lang="tr-TR"/>
          </a:p>
        </p:txBody>
      </p:sp>
    </p:spTree>
    <p:extLst>
      <p:ext uri="{BB962C8B-B14F-4D97-AF65-F5344CB8AC3E}">
        <p14:creationId xmlns:p14="http://schemas.microsoft.com/office/powerpoint/2010/main" val="4130202207"/>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7DE4C387-F764-3848-97D9-ADBCBE32247B}"/>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0103" y="-21259"/>
            <a:ext cx="24374406" cy="13755550"/>
          </a:xfrm>
          <a:prstGeom prst="rect">
            <a:avLst/>
          </a:prstGeom>
        </p:spPr>
      </p:pic>
      <p:sp>
        <p:nvSpPr>
          <p:cNvPr id="4" name="Serbest Form 3">
            <a:extLst>
              <a:ext uri="{FF2B5EF4-FFF2-40B4-BE49-F238E27FC236}">
                <a16:creationId xmlns:a16="http://schemas.microsoft.com/office/drawing/2014/main" id="{96A8D25B-6073-ED46-B28C-C111227BD752}"/>
              </a:ext>
            </a:extLst>
          </p:cNvPr>
          <p:cNvSpPr/>
          <p:nvPr userDrawn="1"/>
        </p:nvSpPr>
        <p:spPr>
          <a:xfrm>
            <a:off x="145958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5000"/>
            </a:srgbClr>
          </a:solidFill>
          <a:ln w="8528" cap="flat">
            <a:noFill/>
            <a:prstDash val="solid"/>
            <a:miter/>
          </a:ln>
        </p:spPr>
        <p:txBody>
          <a:bodyPr rtlCol="0" anchor="ctr"/>
          <a:lstStyle/>
          <a:p>
            <a:endParaRPr lang="tr-TR" sz="7600"/>
          </a:p>
        </p:txBody>
      </p:sp>
      <p:sp>
        <p:nvSpPr>
          <p:cNvPr id="5" name="Serbest Form 4">
            <a:extLst>
              <a:ext uri="{FF2B5EF4-FFF2-40B4-BE49-F238E27FC236}">
                <a16:creationId xmlns:a16="http://schemas.microsoft.com/office/drawing/2014/main" id="{0DC32097-B077-3E44-B6CB-95013160F671}"/>
              </a:ext>
            </a:extLst>
          </p:cNvPr>
          <p:cNvSpPr/>
          <p:nvPr userDrawn="1"/>
        </p:nvSpPr>
        <p:spPr>
          <a:xfrm>
            <a:off x="23355583" y="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pic>
        <p:nvPicPr>
          <p:cNvPr id="7" name="Resim 6" descr="nesne içeren bir resim&#10;&#10;&#10;&#10;Açıklama otomatik olarak oluşturuldu">
            <a:extLst>
              <a:ext uri="{FF2B5EF4-FFF2-40B4-BE49-F238E27FC236}">
                <a16:creationId xmlns:a16="http://schemas.microsoft.com/office/drawing/2014/main" id="{1A4BFEAB-D20E-7340-A893-1A2E76B24FC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0" name="Düz Bağlayıcı 9">
            <a:extLst>
              <a:ext uri="{FF2B5EF4-FFF2-40B4-BE49-F238E27FC236}">
                <a16:creationId xmlns:a16="http://schemas.microsoft.com/office/drawing/2014/main" id="{FB184133-6017-5340-9174-2805FA32037B}"/>
              </a:ext>
            </a:extLst>
          </p:cNvPr>
          <p:cNvCxnSpPr>
            <a:cxnSpLocks noChangeAspect="1"/>
          </p:cNvCxnSpPr>
          <p:nvPr userDrawn="1"/>
        </p:nvCxnSpPr>
        <p:spPr>
          <a:xfrm flipH="1">
            <a:off x="22611327" y="10332688"/>
            <a:ext cx="333158" cy="3672000"/>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1" name="Serbest Form 10">
            <a:extLst>
              <a:ext uri="{FF2B5EF4-FFF2-40B4-BE49-F238E27FC236}">
                <a16:creationId xmlns:a16="http://schemas.microsoft.com/office/drawing/2014/main" id="{2A246940-7C76-FF40-86D5-D980135B85D7}"/>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166958" t="-10395" r="-190006" b="37497"/>
            </a:stretch>
          </a:blipFill>
          <a:ln w="8528" cap="flat">
            <a:noFill/>
            <a:prstDash val="solid"/>
            <a:miter/>
          </a:ln>
        </p:spPr>
        <p:txBody>
          <a:bodyPr rtlCol="0" anchor="ctr"/>
          <a:lstStyle/>
          <a:p>
            <a:endParaRPr lang="tr-TR" sz="7600"/>
          </a:p>
        </p:txBody>
      </p:sp>
      <p:sp>
        <p:nvSpPr>
          <p:cNvPr id="13" name="Rectangle: Rounded Corners 1">
            <a:extLst>
              <a:ext uri="{FF2B5EF4-FFF2-40B4-BE49-F238E27FC236}">
                <a16:creationId xmlns:a16="http://schemas.microsoft.com/office/drawing/2014/main" id="{73665F3D-FD24-0842-A396-0E04445DFBE2}"/>
              </a:ext>
            </a:extLst>
          </p:cNvPr>
          <p:cNvSpPr/>
          <p:nvPr/>
        </p:nvSpPr>
        <p:spPr>
          <a:xfrm>
            <a:off x="761686" y="6355231"/>
            <a:ext cx="2147192" cy="211077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Graublau Sans Heavy" panose="02000500040000020004" pitchFamily="2" charset="0"/>
            </a:endParaRPr>
          </a:p>
        </p:txBody>
      </p:sp>
      <p:sp>
        <p:nvSpPr>
          <p:cNvPr id="14" name="Rectangle: Rounded Corners 2">
            <a:extLst>
              <a:ext uri="{FF2B5EF4-FFF2-40B4-BE49-F238E27FC236}">
                <a16:creationId xmlns:a16="http://schemas.microsoft.com/office/drawing/2014/main" id="{EA03A037-5B92-CB40-BF7F-3ED564F99DAF}"/>
              </a:ext>
            </a:extLst>
          </p:cNvPr>
          <p:cNvSpPr/>
          <p:nvPr userDrawn="1"/>
        </p:nvSpPr>
        <p:spPr>
          <a:xfrm>
            <a:off x="3783111" y="3900883"/>
            <a:ext cx="2658566" cy="67909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5" name="Rectangle: Rounded Corners 3">
            <a:extLst>
              <a:ext uri="{FF2B5EF4-FFF2-40B4-BE49-F238E27FC236}">
                <a16:creationId xmlns:a16="http://schemas.microsoft.com/office/drawing/2014/main" id="{91143F19-3B9C-A24F-BB71-F18B605FFC64}"/>
              </a:ext>
            </a:extLst>
          </p:cNvPr>
          <p:cNvSpPr/>
          <p:nvPr userDrawn="1"/>
        </p:nvSpPr>
        <p:spPr>
          <a:xfrm>
            <a:off x="3783111" y="5470875"/>
            <a:ext cx="2658566" cy="679090"/>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6" name="Rectangle: Rounded Corners 4">
            <a:extLst>
              <a:ext uri="{FF2B5EF4-FFF2-40B4-BE49-F238E27FC236}">
                <a16:creationId xmlns:a16="http://schemas.microsoft.com/office/drawing/2014/main" id="{E53D903A-A5FE-724C-B510-21FB269AD56A}"/>
              </a:ext>
            </a:extLst>
          </p:cNvPr>
          <p:cNvSpPr/>
          <p:nvPr userDrawn="1"/>
        </p:nvSpPr>
        <p:spPr>
          <a:xfrm>
            <a:off x="3783111" y="7040867"/>
            <a:ext cx="2658566" cy="679090"/>
          </a:xfrm>
          <a:prstGeom prst="roundRect">
            <a:avLst>
              <a:gd name="adj" fmla="val 50000"/>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7" name="Rectangle: Rounded Corners 5">
            <a:extLst>
              <a:ext uri="{FF2B5EF4-FFF2-40B4-BE49-F238E27FC236}">
                <a16:creationId xmlns:a16="http://schemas.microsoft.com/office/drawing/2014/main" id="{5625D082-FE43-E74A-B872-9D8FA96FD0CF}"/>
              </a:ext>
            </a:extLst>
          </p:cNvPr>
          <p:cNvSpPr/>
          <p:nvPr userDrawn="1"/>
        </p:nvSpPr>
        <p:spPr>
          <a:xfrm>
            <a:off x="3783111" y="8610861"/>
            <a:ext cx="2658566" cy="679090"/>
          </a:xfrm>
          <a:prstGeom prst="roundRect">
            <a:avLst>
              <a:gd name="adj" fmla="val 50000"/>
            </a:avLst>
          </a:prstGeom>
          <a:solidFill>
            <a:srgbClr val="4F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8" name="Rectangle: Rounded Corners 42">
            <a:extLst>
              <a:ext uri="{FF2B5EF4-FFF2-40B4-BE49-F238E27FC236}">
                <a16:creationId xmlns:a16="http://schemas.microsoft.com/office/drawing/2014/main" id="{7EB33935-FE2D-644F-8473-7E960F3F394A}"/>
              </a:ext>
            </a:extLst>
          </p:cNvPr>
          <p:cNvSpPr/>
          <p:nvPr userDrawn="1"/>
        </p:nvSpPr>
        <p:spPr>
          <a:xfrm>
            <a:off x="3783111" y="10180855"/>
            <a:ext cx="2658566" cy="67909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cxnSp>
        <p:nvCxnSpPr>
          <p:cNvPr id="19" name="Connector: Elbow 8">
            <a:extLst>
              <a:ext uri="{FF2B5EF4-FFF2-40B4-BE49-F238E27FC236}">
                <a16:creationId xmlns:a16="http://schemas.microsoft.com/office/drawing/2014/main" id="{A55E9325-104D-BC4C-BE17-67C95B8EE970}"/>
              </a:ext>
            </a:extLst>
          </p:cNvPr>
          <p:cNvCxnSpPr>
            <a:cxnSpLocks/>
            <a:stCxn id="14" idx="1"/>
            <a:endCxn id="13" idx="3"/>
          </p:cNvCxnSpPr>
          <p:nvPr/>
        </p:nvCxnSpPr>
        <p:spPr>
          <a:xfrm rot="10800000" flipV="1">
            <a:off x="2908879" y="4240426"/>
            <a:ext cx="874234" cy="3170188"/>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0" name="Connector: Elbow 8">
            <a:extLst>
              <a:ext uri="{FF2B5EF4-FFF2-40B4-BE49-F238E27FC236}">
                <a16:creationId xmlns:a16="http://schemas.microsoft.com/office/drawing/2014/main" id="{401FB299-E92A-7247-9837-7A8F9194C48A}"/>
              </a:ext>
            </a:extLst>
          </p:cNvPr>
          <p:cNvCxnSpPr>
            <a:cxnSpLocks/>
            <a:stCxn id="15" idx="1"/>
            <a:endCxn id="13" idx="3"/>
          </p:cNvCxnSpPr>
          <p:nvPr/>
        </p:nvCxnSpPr>
        <p:spPr>
          <a:xfrm rot="10800000" flipV="1">
            <a:off x="2908879" y="5810419"/>
            <a:ext cx="874234" cy="1600194"/>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1" name="Connector: Elbow 8">
            <a:extLst>
              <a:ext uri="{FF2B5EF4-FFF2-40B4-BE49-F238E27FC236}">
                <a16:creationId xmlns:a16="http://schemas.microsoft.com/office/drawing/2014/main" id="{22497648-0FB4-9E4F-9B5D-CF7651C0327C}"/>
              </a:ext>
            </a:extLst>
          </p:cNvPr>
          <p:cNvCxnSpPr>
            <a:cxnSpLocks/>
            <a:stCxn id="16" idx="1"/>
            <a:endCxn id="13" idx="3"/>
          </p:cNvCxnSpPr>
          <p:nvPr/>
        </p:nvCxnSpPr>
        <p:spPr>
          <a:xfrm rot="10800000" flipV="1">
            <a:off x="2908879" y="7380413"/>
            <a:ext cx="874234" cy="30202"/>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Connector: Elbow 8">
            <a:extLst>
              <a:ext uri="{FF2B5EF4-FFF2-40B4-BE49-F238E27FC236}">
                <a16:creationId xmlns:a16="http://schemas.microsoft.com/office/drawing/2014/main" id="{457EA027-0111-5C4D-B9FF-A756C30544AA}"/>
              </a:ext>
            </a:extLst>
          </p:cNvPr>
          <p:cNvCxnSpPr>
            <a:cxnSpLocks/>
            <a:stCxn id="17" idx="1"/>
            <a:endCxn id="13" idx="3"/>
          </p:cNvCxnSpPr>
          <p:nvPr/>
        </p:nvCxnSpPr>
        <p:spPr>
          <a:xfrm rot="10800000">
            <a:off x="2908879" y="7410615"/>
            <a:ext cx="874234" cy="1539790"/>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3" name="Connector: Elbow 8">
            <a:extLst>
              <a:ext uri="{FF2B5EF4-FFF2-40B4-BE49-F238E27FC236}">
                <a16:creationId xmlns:a16="http://schemas.microsoft.com/office/drawing/2014/main" id="{CBCC50BC-6F55-6749-B85E-B0D75EF1ED82}"/>
              </a:ext>
            </a:extLst>
          </p:cNvPr>
          <p:cNvCxnSpPr>
            <a:cxnSpLocks/>
            <a:stCxn id="18" idx="1"/>
            <a:endCxn id="13" idx="3"/>
          </p:cNvCxnSpPr>
          <p:nvPr/>
        </p:nvCxnSpPr>
        <p:spPr>
          <a:xfrm rot="10800000">
            <a:off x="2908879" y="7410614"/>
            <a:ext cx="874234" cy="3109784"/>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4" name="Rectangle: Rounded Corners 61">
            <a:extLst>
              <a:ext uri="{FF2B5EF4-FFF2-40B4-BE49-F238E27FC236}">
                <a16:creationId xmlns:a16="http://schemas.microsoft.com/office/drawing/2014/main" id="{E5219294-DE6B-C14F-A35E-D0F3D2C867E1}"/>
              </a:ext>
            </a:extLst>
          </p:cNvPr>
          <p:cNvSpPr/>
          <p:nvPr/>
        </p:nvSpPr>
        <p:spPr>
          <a:xfrm>
            <a:off x="7033617" y="3679195"/>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5" name="Rectangle: Rounded Corners 62">
            <a:extLst>
              <a:ext uri="{FF2B5EF4-FFF2-40B4-BE49-F238E27FC236}">
                <a16:creationId xmlns:a16="http://schemas.microsoft.com/office/drawing/2014/main" id="{30DC48E6-E1D9-1443-9D1B-256D917F4D97}"/>
              </a:ext>
            </a:extLst>
          </p:cNvPr>
          <p:cNvSpPr/>
          <p:nvPr/>
        </p:nvSpPr>
        <p:spPr>
          <a:xfrm>
            <a:off x="7033617" y="4291449"/>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6" name="Rectangle: Rounded Corners 80">
            <a:extLst>
              <a:ext uri="{FF2B5EF4-FFF2-40B4-BE49-F238E27FC236}">
                <a16:creationId xmlns:a16="http://schemas.microsoft.com/office/drawing/2014/main" id="{BCBD9869-9786-FD47-BE0E-615CA6495231}"/>
              </a:ext>
            </a:extLst>
          </p:cNvPr>
          <p:cNvSpPr/>
          <p:nvPr/>
        </p:nvSpPr>
        <p:spPr>
          <a:xfrm>
            <a:off x="7033617" y="5249187"/>
            <a:ext cx="970662" cy="510210"/>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7" name="Rectangle: Rounded Corners 81">
            <a:extLst>
              <a:ext uri="{FF2B5EF4-FFF2-40B4-BE49-F238E27FC236}">
                <a16:creationId xmlns:a16="http://schemas.microsoft.com/office/drawing/2014/main" id="{0EA790E8-D6EB-3641-A7F7-1E3D1F2E829E}"/>
              </a:ext>
            </a:extLst>
          </p:cNvPr>
          <p:cNvSpPr/>
          <p:nvPr/>
        </p:nvSpPr>
        <p:spPr>
          <a:xfrm>
            <a:off x="7033617" y="5861441"/>
            <a:ext cx="970662" cy="510210"/>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8" name="Rectangle: Rounded Corners 83">
            <a:extLst>
              <a:ext uri="{FF2B5EF4-FFF2-40B4-BE49-F238E27FC236}">
                <a16:creationId xmlns:a16="http://schemas.microsoft.com/office/drawing/2014/main" id="{33F0BFC7-A466-0B44-9EC6-1FF3957C5ABB}"/>
              </a:ext>
            </a:extLst>
          </p:cNvPr>
          <p:cNvSpPr/>
          <p:nvPr/>
        </p:nvSpPr>
        <p:spPr>
          <a:xfrm>
            <a:off x="7033617" y="6819181"/>
            <a:ext cx="970662" cy="510210"/>
          </a:xfrm>
          <a:prstGeom prst="roundRect">
            <a:avLst>
              <a:gd name="adj" fmla="val 50000"/>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9" name="Rectangle: Rounded Corners 84">
            <a:extLst>
              <a:ext uri="{FF2B5EF4-FFF2-40B4-BE49-F238E27FC236}">
                <a16:creationId xmlns:a16="http://schemas.microsoft.com/office/drawing/2014/main" id="{5E91856A-FC55-1444-8096-8511E2D678FE}"/>
              </a:ext>
            </a:extLst>
          </p:cNvPr>
          <p:cNvSpPr/>
          <p:nvPr/>
        </p:nvSpPr>
        <p:spPr>
          <a:xfrm>
            <a:off x="7033617" y="7431435"/>
            <a:ext cx="970662" cy="510210"/>
          </a:xfrm>
          <a:prstGeom prst="roundRect">
            <a:avLst>
              <a:gd name="adj" fmla="val 50000"/>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0" name="Rectangle: Rounded Corners 86">
            <a:extLst>
              <a:ext uri="{FF2B5EF4-FFF2-40B4-BE49-F238E27FC236}">
                <a16:creationId xmlns:a16="http://schemas.microsoft.com/office/drawing/2014/main" id="{A0D2AA11-0A27-7C45-A188-CCD6469BC4DE}"/>
              </a:ext>
            </a:extLst>
          </p:cNvPr>
          <p:cNvSpPr/>
          <p:nvPr/>
        </p:nvSpPr>
        <p:spPr>
          <a:xfrm>
            <a:off x="7033617" y="8389173"/>
            <a:ext cx="970662" cy="510210"/>
          </a:xfrm>
          <a:prstGeom prst="roundRect">
            <a:avLst>
              <a:gd name="adj" fmla="val 50000"/>
            </a:avLst>
          </a:prstGeom>
          <a:solidFill>
            <a:srgbClr val="4F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1" name="Rectangle: Rounded Corners 87">
            <a:extLst>
              <a:ext uri="{FF2B5EF4-FFF2-40B4-BE49-F238E27FC236}">
                <a16:creationId xmlns:a16="http://schemas.microsoft.com/office/drawing/2014/main" id="{03DEED89-99DC-D046-920F-8772FA09E1FA}"/>
              </a:ext>
            </a:extLst>
          </p:cNvPr>
          <p:cNvSpPr/>
          <p:nvPr/>
        </p:nvSpPr>
        <p:spPr>
          <a:xfrm>
            <a:off x="7033617" y="9001427"/>
            <a:ext cx="970662" cy="510210"/>
          </a:xfrm>
          <a:prstGeom prst="roundRect">
            <a:avLst>
              <a:gd name="adj" fmla="val 50000"/>
            </a:avLst>
          </a:prstGeom>
          <a:solidFill>
            <a:srgbClr val="4F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2" name="Rectangle: Rounded Corners 89">
            <a:extLst>
              <a:ext uri="{FF2B5EF4-FFF2-40B4-BE49-F238E27FC236}">
                <a16:creationId xmlns:a16="http://schemas.microsoft.com/office/drawing/2014/main" id="{EB6355CE-8806-9545-98F4-6D9A523307FB}"/>
              </a:ext>
            </a:extLst>
          </p:cNvPr>
          <p:cNvSpPr/>
          <p:nvPr/>
        </p:nvSpPr>
        <p:spPr>
          <a:xfrm>
            <a:off x="7033617" y="9959167"/>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3" name="Rectangle: Rounded Corners 90">
            <a:extLst>
              <a:ext uri="{FF2B5EF4-FFF2-40B4-BE49-F238E27FC236}">
                <a16:creationId xmlns:a16="http://schemas.microsoft.com/office/drawing/2014/main" id="{CA986C39-E85D-F141-BBAA-0722DFE0E74A}"/>
              </a:ext>
            </a:extLst>
          </p:cNvPr>
          <p:cNvSpPr/>
          <p:nvPr/>
        </p:nvSpPr>
        <p:spPr>
          <a:xfrm>
            <a:off x="7033617" y="10571423"/>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cxnSp>
        <p:nvCxnSpPr>
          <p:cNvPr id="34" name="Connector: Elbow 8">
            <a:extLst>
              <a:ext uri="{FF2B5EF4-FFF2-40B4-BE49-F238E27FC236}">
                <a16:creationId xmlns:a16="http://schemas.microsoft.com/office/drawing/2014/main" id="{4D64692B-630A-5342-AB5C-F40EC2E96A39}"/>
              </a:ext>
            </a:extLst>
          </p:cNvPr>
          <p:cNvCxnSpPr>
            <a:cxnSpLocks/>
            <a:stCxn id="24" idx="1"/>
            <a:endCxn id="14" idx="3"/>
          </p:cNvCxnSpPr>
          <p:nvPr/>
        </p:nvCxnSpPr>
        <p:spPr>
          <a:xfrm rot="10800000" flipV="1">
            <a:off x="6441676" y="3934298"/>
            <a:ext cx="591940"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Connector: Elbow 8">
            <a:extLst>
              <a:ext uri="{FF2B5EF4-FFF2-40B4-BE49-F238E27FC236}">
                <a16:creationId xmlns:a16="http://schemas.microsoft.com/office/drawing/2014/main" id="{D6D59CE9-90A6-1D42-A6C3-B15DF1678FFA}"/>
              </a:ext>
            </a:extLst>
          </p:cNvPr>
          <p:cNvCxnSpPr>
            <a:cxnSpLocks/>
            <a:stCxn id="25" idx="1"/>
            <a:endCxn id="14" idx="3"/>
          </p:cNvCxnSpPr>
          <p:nvPr/>
        </p:nvCxnSpPr>
        <p:spPr>
          <a:xfrm rot="10800000">
            <a:off x="6441676" y="4240427"/>
            <a:ext cx="591940"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Connector: Elbow 8">
            <a:extLst>
              <a:ext uri="{FF2B5EF4-FFF2-40B4-BE49-F238E27FC236}">
                <a16:creationId xmlns:a16="http://schemas.microsoft.com/office/drawing/2014/main" id="{F1430851-C8F5-6849-8F54-68CE69EB7D6A}"/>
              </a:ext>
            </a:extLst>
          </p:cNvPr>
          <p:cNvCxnSpPr>
            <a:cxnSpLocks/>
            <a:stCxn id="26" idx="1"/>
            <a:endCxn id="15" idx="3"/>
          </p:cNvCxnSpPr>
          <p:nvPr/>
        </p:nvCxnSpPr>
        <p:spPr>
          <a:xfrm rot="10800000" flipV="1">
            <a:off x="6441679" y="5504292"/>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Connector: Elbow 8">
            <a:extLst>
              <a:ext uri="{FF2B5EF4-FFF2-40B4-BE49-F238E27FC236}">
                <a16:creationId xmlns:a16="http://schemas.microsoft.com/office/drawing/2014/main" id="{B7B75D5D-AE97-AC4B-8973-0141A0596D1B}"/>
              </a:ext>
            </a:extLst>
          </p:cNvPr>
          <p:cNvCxnSpPr>
            <a:cxnSpLocks/>
            <a:stCxn id="27" idx="1"/>
            <a:endCxn id="15" idx="3"/>
          </p:cNvCxnSpPr>
          <p:nvPr/>
        </p:nvCxnSpPr>
        <p:spPr>
          <a:xfrm rot="10800000">
            <a:off x="6441679" y="5810421"/>
            <a:ext cx="591938"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Connector: Elbow 8">
            <a:extLst>
              <a:ext uri="{FF2B5EF4-FFF2-40B4-BE49-F238E27FC236}">
                <a16:creationId xmlns:a16="http://schemas.microsoft.com/office/drawing/2014/main" id="{4E9E766D-02A9-D44E-8FD5-C22E2BCB8B05}"/>
              </a:ext>
            </a:extLst>
          </p:cNvPr>
          <p:cNvCxnSpPr>
            <a:cxnSpLocks/>
            <a:stCxn id="28" idx="1"/>
            <a:endCxn id="16" idx="3"/>
          </p:cNvCxnSpPr>
          <p:nvPr/>
        </p:nvCxnSpPr>
        <p:spPr>
          <a:xfrm rot="10800000" flipV="1">
            <a:off x="6441676" y="7074284"/>
            <a:ext cx="591940"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Connector: Elbow 8">
            <a:extLst>
              <a:ext uri="{FF2B5EF4-FFF2-40B4-BE49-F238E27FC236}">
                <a16:creationId xmlns:a16="http://schemas.microsoft.com/office/drawing/2014/main" id="{4764D417-3574-8345-B7EC-8010F07DF651}"/>
              </a:ext>
            </a:extLst>
          </p:cNvPr>
          <p:cNvCxnSpPr>
            <a:cxnSpLocks/>
            <a:stCxn id="29" idx="1"/>
            <a:endCxn id="16" idx="3"/>
          </p:cNvCxnSpPr>
          <p:nvPr/>
        </p:nvCxnSpPr>
        <p:spPr>
          <a:xfrm rot="10800000">
            <a:off x="6441676" y="7380413"/>
            <a:ext cx="591940"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Connector: Elbow 8">
            <a:extLst>
              <a:ext uri="{FF2B5EF4-FFF2-40B4-BE49-F238E27FC236}">
                <a16:creationId xmlns:a16="http://schemas.microsoft.com/office/drawing/2014/main" id="{2949D9CF-A0BA-3145-AD0B-7905D9DDDAB8}"/>
              </a:ext>
            </a:extLst>
          </p:cNvPr>
          <p:cNvCxnSpPr>
            <a:cxnSpLocks/>
            <a:stCxn id="30" idx="1"/>
            <a:endCxn id="17" idx="3"/>
          </p:cNvCxnSpPr>
          <p:nvPr/>
        </p:nvCxnSpPr>
        <p:spPr>
          <a:xfrm rot="10800000" flipV="1">
            <a:off x="6441679" y="8644276"/>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Connector: Elbow 8">
            <a:extLst>
              <a:ext uri="{FF2B5EF4-FFF2-40B4-BE49-F238E27FC236}">
                <a16:creationId xmlns:a16="http://schemas.microsoft.com/office/drawing/2014/main" id="{F8527624-49EF-A743-8A7D-CD922D659E5B}"/>
              </a:ext>
            </a:extLst>
          </p:cNvPr>
          <p:cNvCxnSpPr>
            <a:cxnSpLocks/>
            <a:stCxn id="31" idx="1"/>
            <a:endCxn id="17" idx="3"/>
          </p:cNvCxnSpPr>
          <p:nvPr/>
        </p:nvCxnSpPr>
        <p:spPr>
          <a:xfrm rot="10800000">
            <a:off x="6441679" y="8950405"/>
            <a:ext cx="591938"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Connector: Elbow 8">
            <a:extLst>
              <a:ext uri="{FF2B5EF4-FFF2-40B4-BE49-F238E27FC236}">
                <a16:creationId xmlns:a16="http://schemas.microsoft.com/office/drawing/2014/main" id="{19771AC0-CCFC-F94B-B533-8596A5B2766D}"/>
              </a:ext>
            </a:extLst>
          </p:cNvPr>
          <p:cNvCxnSpPr>
            <a:cxnSpLocks/>
            <a:stCxn id="32" idx="1"/>
            <a:endCxn id="18" idx="3"/>
          </p:cNvCxnSpPr>
          <p:nvPr/>
        </p:nvCxnSpPr>
        <p:spPr>
          <a:xfrm rot="10800000" flipV="1">
            <a:off x="6441679" y="10214270"/>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Connector: Elbow 8">
            <a:extLst>
              <a:ext uri="{FF2B5EF4-FFF2-40B4-BE49-F238E27FC236}">
                <a16:creationId xmlns:a16="http://schemas.microsoft.com/office/drawing/2014/main" id="{8A18A559-D59C-E74B-84C3-02913415AB03}"/>
              </a:ext>
            </a:extLst>
          </p:cNvPr>
          <p:cNvCxnSpPr>
            <a:cxnSpLocks/>
            <a:stCxn id="33" idx="1"/>
            <a:endCxn id="18" idx="3"/>
          </p:cNvCxnSpPr>
          <p:nvPr/>
        </p:nvCxnSpPr>
        <p:spPr>
          <a:xfrm rot="10800000">
            <a:off x="6441679" y="10520400"/>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4" name="Slayt Numarası">
            <a:extLst>
              <a:ext uri="{FF2B5EF4-FFF2-40B4-BE49-F238E27FC236}">
                <a16:creationId xmlns:a16="http://schemas.microsoft.com/office/drawing/2014/main" id="{07BE0F74-83DC-5A41-A2BC-7CAE4369438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56" name="Metin Yer Tutucusu 55">
            <a:extLst>
              <a:ext uri="{FF2B5EF4-FFF2-40B4-BE49-F238E27FC236}">
                <a16:creationId xmlns:a16="http://schemas.microsoft.com/office/drawing/2014/main" id="{40766F71-A63D-9C40-96FB-43CD25EBD772}"/>
              </a:ext>
            </a:extLst>
          </p:cNvPr>
          <p:cNvSpPr>
            <a:spLocks noGrp="1"/>
          </p:cNvSpPr>
          <p:nvPr userDrawn="1">
            <p:ph type="body" sz="quarter" idx="10" hasCustomPrompt="1"/>
          </p:nvPr>
        </p:nvSpPr>
        <p:spPr>
          <a:xfrm>
            <a:off x="601009" y="80381"/>
            <a:ext cx="13192126"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8" name="Metin Yer Tutucusu 57">
            <a:extLst>
              <a:ext uri="{FF2B5EF4-FFF2-40B4-BE49-F238E27FC236}">
                <a16:creationId xmlns:a16="http://schemas.microsoft.com/office/drawing/2014/main" id="{888C71FC-F776-9C41-ACEC-01E74715BC2E}"/>
              </a:ext>
            </a:extLst>
          </p:cNvPr>
          <p:cNvSpPr>
            <a:spLocks noGrp="1"/>
          </p:cNvSpPr>
          <p:nvPr userDrawn="1">
            <p:ph type="body" sz="quarter" idx="11" hasCustomPrompt="1"/>
          </p:nvPr>
        </p:nvSpPr>
        <p:spPr>
          <a:xfrm>
            <a:off x="8166124" y="3717172"/>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3" name="Metin Yer Tutucusu 57">
            <a:extLst>
              <a:ext uri="{FF2B5EF4-FFF2-40B4-BE49-F238E27FC236}">
                <a16:creationId xmlns:a16="http://schemas.microsoft.com/office/drawing/2014/main" id="{82A61971-444E-DB4E-896C-227B80D6539A}"/>
              </a:ext>
            </a:extLst>
          </p:cNvPr>
          <p:cNvSpPr>
            <a:spLocks noGrp="1"/>
          </p:cNvSpPr>
          <p:nvPr>
            <p:ph type="body" sz="quarter" idx="12" hasCustomPrompt="1"/>
          </p:nvPr>
        </p:nvSpPr>
        <p:spPr>
          <a:xfrm>
            <a:off x="8166124" y="4361606"/>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4" name="Metin Yer Tutucusu 57">
            <a:extLst>
              <a:ext uri="{FF2B5EF4-FFF2-40B4-BE49-F238E27FC236}">
                <a16:creationId xmlns:a16="http://schemas.microsoft.com/office/drawing/2014/main" id="{C26E447E-47BE-B54D-BD4B-CB7F04084302}"/>
              </a:ext>
            </a:extLst>
          </p:cNvPr>
          <p:cNvSpPr>
            <a:spLocks noGrp="1"/>
          </p:cNvSpPr>
          <p:nvPr>
            <p:ph type="body" sz="quarter" idx="13" hasCustomPrompt="1"/>
          </p:nvPr>
        </p:nvSpPr>
        <p:spPr>
          <a:xfrm>
            <a:off x="8166124" y="5267298"/>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5" name="Metin Yer Tutucusu 57">
            <a:extLst>
              <a:ext uri="{FF2B5EF4-FFF2-40B4-BE49-F238E27FC236}">
                <a16:creationId xmlns:a16="http://schemas.microsoft.com/office/drawing/2014/main" id="{7C77654F-AE0C-B44D-99AA-1FB6378C116D}"/>
              </a:ext>
            </a:extLst>
          </p:cNvPr>
          <p:cNvSpPr>
            <a:spLocks noGrp="1"/>
          </p:cNvSpPr>
          <p:nvPr>
            <p:ph type="body" sz="quarter" idx="14" hasCustomPrompt="1"/>
          </p:nvPr>
        </p:nvSpPr>
        <p:spPr>
          <a:xfrm>
            <a:off x="8166124" y="5894316"/>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8" name="Metin Yer Tutucusu 57">
            <a:extLst>
              <a:ext uri="{FF2B5EF4-FFF2-40B4-BE49-F238E27FC236}">
                <a16:creationId xmlns:a16="http://schemas.microsoft.com/office/drawing/2014/main" id="{DDA1FC32-7C7C-394F-9422-8DF64029B94C}"/>
              </a:ext>
            </a:extLst>
          </p:cNvPr>
          <p:cNvSpPr>
            <a:spLocks noGrp="1"/>
          </p:cNvSpPr>
          <p:nvPr>
            <p:ph type="body" sz="quarter" idx="15" hasCustomPrompt="1"/>
          </p:nvPr>
        </p:nvSpPr>
        <p:spPr>
          <a:xfrm>
            <a:off x="8166124" y="6852260"/>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9" name="Metin Yer Tutucusu 57">
            <a:extLst>
              <a:ext uri="{FF2B5EF4-FFF2-40B4-BE49-F238E27FC236}">
                <a16:creationId xmlns:a16="http://schemas.microsoft.com/office/drawing/2014/main" id="{490226FA-3ABF-B446-B4D1-FC137F49BBE2}"/>
              </a:ext>
            </a:extLst>
          </p:cNvPr>
          <p:cNvSpPr>
            <a:spLocks noGrp="1"/>
          </p:cNvSpPr>
          <p:nvPr>
            <p:ph type="body" sz="quarter" idx="16" hasCustomPrompt="1"/>
          </p:nvPr>
        </p:nvSpPr>
        <p:spPr>
          <a:xfrm>
            <a:off x="8166124" y="744444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0" name="Metin Yer Tutucusu 57">
            <a:extLst>
              <a:ext uri="{FF2B5EF4-FFF2-40B4-BE49-F238E27FC236}">
                <a16:creationId xmlns:a16="http://schemas.microsoft.com/office/drawing/2014/main" id="{954CF48D-53C5-A341-8FFF-75C9FA2C749C}"/>
              </a:ext>
            </a:extLst>
          </p:cNvPr>
          <p:cNvSpPr>
            <a:spLocks noGrp="1"/>
          </p:cNvSpPr>
          <p:nvPr>
            <p:ph type="body" sz="quarter" idx="17" hasCustomPrompt="1"/>
          </p:nvPr>
        </p:nvSpPr>
        <p:spPr>
          <a:xfrm>
            <a:off x="8166124" y="841980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1" name="Metin Yer Tutucusu 57">
            <a:extLst>
              <a:ext uri="{FF2B5EF4-FFF2-40B4-BE49-F238E27FC236}">
                <a16:creationId xmlns:a16="http://schemas.microsoft.com/office/drawing/2014/main" id="{674A2456-8B30-0347-9DD7-69AF8DA0EDC1}"/>
              </a:ext>
            </a:extLst>
          </p:cNvPr>
          <p:cNvSpPr>
            <a:spLocks noGrp="1"/>
          </p:cNvSpPr>
          <p:nvPr>
            <p:ph type="body" sz="quarter" idx="18" hasCustomPrompt="1"/>
          </p:nvPr>
        </p:nvSpPr>
        <p:spPr>
          <a:xfrm>
            <a:off x="8166124" y="902940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2" name="Metin Yer Tutucusu 57">
            <a:extLst>
              <a:ext uri="{FF2B5EF4-FFF2-40B4-BE49-F238E27FC236}">
                <a16:creationId xmlns:a16="http://schemas.microsoft.com/office/drawing/2014/main" id="{AF8F62F6-FBE2-4042-AA75-DCDD64832AB9}"/>
              </a:ext>
            </a:extLst>
          </p:cNvPr>
          <p:cNvSpPr>
            <a:spLocks noGrp="1"/>
          </p:cNvSpPr>
          <p:nvPr>
            <p:ph type="body" sz="quarter" idx="19" hasCustomPrompt="1"/>
          </p:nvPr>
        </p:nvSpPr>
        <p:spPr>
          <a:xfrm>
            <a:off x="8166124" y="1000476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3" name="Metin Yer Tutucusu 57">
            <a:extLst>
              <a:ext uri="{FF2B5EF4-FFF2-40B4-BE49-F238E27FC236}">
                <a16:creationId xmlns:a16="http://schemas.microsoft.com/office/drawing/2014/main" id="{19022F08-62B8-A64D-80CE-98D85FA4BA06}"/>
              </a:ext>
            </a:extLst>
          </p:cNvPr>
          <p:cNvSpPr>
            <a:spLocks noGrp="1"/>
          </p:cNvSpPr>
          <p:nvPr>
            <p:ph type="body" sz="quarter" idx="20" hasCustomPrompt="1"/>
          </p:nvPr>
        </p:nvSpPr>
        <p:spPr>
          <a:xfrm>
            <a:off x="8166124" y="10631782"/>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85" name="Metin Yer Tutucusu 84">
            <a:extLst>
              <a:ext uri="{FF2B5EF4-FFF2-40B4-BE49-F238E27FC236}">
                <a16:creationId xmlns:a16="http://schemas.microsoft.com/office/drawing/2014/main" id="{1AAE590C-0618-8341-A195-D20F22A74929}"/>
              </a:ext>
            </a:extLst>
          </p:cNvPr>
          <p:cNvSpPr>
            <a:spLocks noGrp="1"/>
          </p:cNvSpPr>
          <p:nvPr>
            <p:ph type="body" sz="quarter" idx="21" hasCustomPrompt="1"/>
          </p:nvPr>
        </p:nvSpPr>
        <p:spPr>
          <a:xfrm>
            <a:off x="854030" y="7001221"/>
            <a:ext cx="1844676" cy="860426"/>
          </a:xfrm>
        </p:spPr>
        <p:txBody>
          <a:bodyPr/>
          <a:lstStyle>
            <a:lvl1pPr algn="ctr">
              <a:defRPr lang="tr-TR" sz="3200" b="1" kern="1200" dirty="0">
                <a:solidFill>
                  <a:schemeClr val="lt1"/>
                </a:solidFill>
                <a:latin typeface="Graublau Sans Heavy" panose="02000500040000020004" pitchFamily="2" charset="0"/>
                <a:ea typeface="+mn-ea"/>
                <a:cs typeface="+mn-cs"/>
              </a:defRPr>
            </a:lvl1pPr>
          </a:lstStyle>
          <a:p>
            <a:pPr lvl="0"/>
            <a:r>
              <a:rPr lang="tr-TR" err="1"/>
              <a:t>Lorem</a:t>
            </a:r>
            <a:endParaRPr lang="tr-TR"/>
          </a:p>
        </p:txBody>
      </p:sp>
      <p:sp>
        <p:nvSpPr>
          <p:cNvPr id="92" name="Metin Yer Tutucusu 91">
            <a:extLst>
              <a:ext uri="{FF2B5EF4-FFF2-40B4-BE49-F238E27FC236}">
                <a16:creationId xmlns:a16="http://schemas.microsoft.com/office/drawing/2014/main" id="{37A3DB3E-6C2E-094A-8C64-E66596974967}"/>
              </a:ext>
            </a:extLst>
          </p:cNvPr>
          <p:cNvSpPr>
            <a:spLocks noGrp="1"/>
          </p:cNvSpPr>
          <p:nvPr>
            <p:ph type="body" sz="quarter" idx="22" hasCustomPrompt="1"/>
          </p:nvPr>
        </p:nvSpPr>
        <p:spPr>
          <a:xfrm>
            <a:off x="4234401" y="3904802"/>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A</a:t>
            </a:r>
          </a:p>
        </p:txBody>
      </p:sp>
      <p:sp>
        <p:nvSpPr>
          <p:cNvPr id="93" name="Metin Yer Tutucusu 91">
            <a:extLst>
              <a:ext uri="{FF2B5EF4-FFF2-40B4-BE49-F238E27FC236}">
                <a16:creationId xmlns:a16="http://schemas.microsoft.com/office/drawing/2014/main" id="{B518FDB2-B9FA-584C-83E4-1EED2B4236E6}"/>
              </a:ext>
            </a:extLst>
          </p:cNvPr>
          <p:cNvSpPr>
            <a:spLocks noGrp="1"/>
          </p:cNvSpPr>
          <p:nvPr>
            <p:ph type="body" sz="quarter" idx="23" hasCustomPrompt="1"/>
          </p:nvPr>
        </p:nvSpPr>
        <p:spPr>
          <a:xfrm>
            <a:off x="4234401" y="5507178"/>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B</a:t>
            </a:r>
          </a:p>
        </p:txBody>
      </p:sp>
      <p:sp>
        <p:nvSpPr>
          <p:cNvPr id="94" name="Metin Yer Tutucusu 91">
            <a:extLst>
              <a:ext uri="{FF2B5EF4-FFF2-40B4-BE49-F238E27FC236}">
                <a16:creationId xmlns:a16="http://schemas.microsoft.com/office/drawing/2014/main" id="{74D7A8A3-999D-504E-9AA9-2C0CA1152F96}"/>
              </a:ext>
            </a:extLst>
          </p:cNvPr>
          <p:cNvSpPr>
            <a:spLocks noGrp="1"/>
          </p:cNvSpPr>
          <p:nvPr>
            <p:ph type="body" sz="quarter" idx="24" hasCustomPrompt="1"/>
          </p:nvPr>
        </p:nvSpPr>
        <p:spPr>
          <a:xfrm>
            <a:off x="4234401" y="7039886"/>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C</a:t>
            </a:r>
          </a:p>
        </p:txBody>
      </p:sp>
      <p:sp>
        <p:nvSpPr>
          <p:cNvPr id="95" name="Metin Yer Tutucusu 91">
            <a:extLst>
              <a:ext uri="{FF2B5EF4-FFF2-40B4-BE49-F238E27FC236}">
                <a16:creationId xmlns:a16="http://schemas.microsoft.com/office/drawing/2014/main" id="{4BA52FE2-B0B3-5A43-A32A-5CE9513604AA}"/>
              </a:ext>
            </a:extLst>
          </p:cNvPr>
          <p:cNvSpPr>
            <a:spLocks noGrp="1"/>
          </p:cNvSpPr>
          <p:nvPr>
            <p:ph type="body" sz="quarter" idx="25" hasCustomPrompt="1"/>
          </p:nvPr>
        </p:nvSpPr>
        <p:spPr>
          <a:xfrm>
            <a:off x="4234401" y="8590012"/>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D</a:t>
            </a:r>
          </a:p>
        </p:txBody>
      </p:sp>
      <p:sp>
        <p:nvSpPr>
          <p:cNvPr id="96" name="Metin Yer Tutucusu 91">
            <a:extLst>
              <a:ext uri="{FF2B5EF4-FFF2-40B4-BE49-F238E27FC236}">
                <a16:creationId xmlns:a16="http://schemas.microsoft.com/office/drawing/2014/main" id="{B10B76F2-5EE6-174D-A8E8-C20BCA4780C0}"/>
              </a:ext>
            </a:extLst>
          </p:cNvPr>
          <p:cNvSpPr>
            <a:spLocks noGrp="1"/>
          </p:cNvSpPr>
          <p:nvPr>
            <p:ph type="body" sz="quarter" idx="26" hasCustomPrompt="1"/>
          </p:nvPr>
        </p:nvSpPr>
        <p:spPr>
          <a:xfrm>
            <a:off x="4234401" y="10192388"/>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E</a:t>
            </a:r>
          </a:p>
        </p:txBody>
      </p:sp>
      <p:sp>
        <p:nvSpPr>
          <p:cNvPr id="98" name="Metin Yer Tutucusu 97">
            <a:extLst>
              <a:ext uri="{FF2B5EF4-FFF2-40B4-BE49-F238E27FC236}">
                <a16:creationId xmlns:a16="http://schemas.microsoft.com/office/drawing/2014/main" id="{CC820EB3-CED6-1C44-889D-398286B3EB94}"/>
              </a:ext>
            </a:extLst>
          </p:cNvPr>
          <p:cNvSpPr>
            <a:spLocks noGrp="1"/>
          </p:cNvSpPr>
          <p:nvPr>
            <p:ph type="body" sz="quarter" idx="27" hasCustomPrompt="1"/>
          </p:nvPr>
        </p:nvSpPr>
        <p:spPr>
          <a:xfrm>
            <a:off x="7145928" y="3590346"/>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99" name="Metin Yer Tutucusu 97">
            <a:extLst>
              <a:ext uri="{FF2B5EF4-FFF2-40B4-BE49-F238E27FC236}">
                <a16:creationId xmlns:a16="http://schemas.microsoft.com/office/drawing/2014/main" id="{CBE093B8-781F-EF40-B7E9-56FE6761CCCF}"/>
              </a:ext>
            </a:extLst>
          </p:cNvPr>
          <p:cNvSpPr>
            <a:spLocks noGrp="1"/>
          </p:cNvSpPr>
          <p:nvPr>
            <p:ph type="body" sz="quarter" idx="28" hasCustomPrompt="1"/>
          </p:nvPr>
        </p:nvSpPr>
        <p:spPr>
          <a:xfrm>
            <a:off x="7145928" y="4182528"/>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0" name="Metin Yer Tutucusu 97">
            <a:extLst>
              <a:ext uri="{FF2B5EF4-FFF2-40B4-BE49-F238E27FC236}">
                <a16:creationId xmlns:a16="http://schemas.microsoft.com/office/drawing/2014/main" id="{3FAB8462-3DDA-9F48-B9B3-27A1054F86A9}"/>
              </a:ext>
            </a:extLst>
          </p:cNvPr>
          <p:cNvSpPr>
            <a:spLocks noGrp="1"/>
          </p:cNvSpPr>
          <p:nvPr>
            <p:ph type="body" sz="quarter" idx="29" hasCustomPrompt="1"/>
          </p:nvPr>
        </p:nvSpPr>
        <p:spPr>
          <a:xfrm>
            <a:off x="7145928" y="514047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01" name="Metin Yer Tutucusu 97">
            <a:extLst>
              <a:ext uri="{FF2B5EF4-FFF2-40B4-BE49-F238E27FC236}">
                <a16:creationId xmlns:a16="http://schemas.microsoft.com/office/drawing/2014/main" id="{2CA14AA6-274F-8E43-A18B-0BDCD19C94C1}"/>
              </a:ext>
            </a:extLst>
          </p:cNvPr>
          <p:cNvSpPr>
            <a:spLocks noGrp="1"/>
          </p:cNvSpPr>
          <p:nvPr>
            <p:ph type="body" sz="quarter" idx="30" hasCustomPrompt="1"/>
          </p:nvPr>
        </p:nvSpPr>
        <p:spPr>
          <a:xfrm>
            <a:off x="7145928" y="575007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2" name="Metin Yer Tutucusu 97">
            <a:extLst>
              <a:ext uri="{FF2B5EF4-FFF2-40B4-BE49-F238E27FC236}">
                <a16:creationId xmlns:a16="http://schemas.microsoft.com/office/drawing/2014/main" id="{03D6A471-B191-A34B-8481-22143A820571}"/>
              </a:ext>
            </a:extLst>
          </p:cNvPr>
          <p:cNvSpPr>
            <a:spLocks noGrp="1"/>
          </p:cNvSpPr>
          <p:nvPr>
            <p:ph type="body" sz="quarter" idx="31" hasCustomPrompt="1"/>
          </p:nvPr>
        </p:nvSpPr>
        <p:spPr>
          <a:xfrm>
            <a:off x="7145928" y="672543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03" name="Metin Yer Tutucusu 97">
            <a:extLst>
              <a:ext uri="{FF2B5EF4-FFF2-40B4-BE49-F238E27FC236}">
                <a16:creationId xmlns:a16="http://schemas.microsoft.com/office/drawing/2014/main" id="{26265027-08BA-3A42-B48D-30F50892A1C8}"/>
              </a:ext>
            </a:extLst>
          </p:cNvPr>
          <p:cNvSpPr>
            <a:spLocks noGrp="1"/>
          </p:cNvSpPr>
          <p:nvPr>
            <p:ph type="body" sz="quarter" idx="32" hasCustomPrompt="1"/>
          </p:nvPr>
        </p:nvSpPr>
        <p:spPr>
          <a:xfrm>
            <a:off x="7145928" y="733503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7" name="Metin Yer Tutucusu 97">
            <a:extLst>
              <a:ext uri="{FF2B5EF4-FFF2-40B4-BE49-F238E27FC236}">
                <a16:creationId xmlns:a16="http://schemas.microsoft.com/office/drawing/2014/main" id="{B9C688F3-2DF5-3944-8DC5-F9E423519F0C}"/>
              </a:ext>
            </a:extLst>
          </p:cNvPr>
          <p:cNvSpPr>
            <a:spLocks noGrp="1"/>
          </p:cNvSpPr>
          <p:nvPr>
            <p:ph type="body" sz="quarter" idx="33" hasCustomPrompt="1"/>
          </p:nvPr>
        </p:nvSpPr>
        <p:spPr>
          <a:xfrm>
            <a:off x="7145928" y="8292974"/>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08" name="Metin Yer Tutucusu 97">
            <a:extLst>
              <a:ext uri="{FF2B5EF4-FFF2-40B4-BE49-F238E27FC236}">
                <a16:creationId xmlns:a16="http://schemas.microsoft.com/office/drawing/2014/main" id="{90F2EE2D-76E8-F045-977E-9807E1B8106A}"/>
              </a:ext>
            </a:extLst>
          </p:cNvPr>
          <p:cNvSpPr>
            <a:spLocks noGrp="1"/>
          </p:cNvSpPr>
          <p:nvPr>
            <p:ph type="body" sz="quarter" idx="34" hasCustomPrompt="1"/>
          </p:nvPr>
        </p:nvSpPr>
        <p:spPr>
          <a:xfrm>
            <a:off x="7145928" y="8885156"/>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9" name="Metin Yer Tutucusu 97">
            <a:extLst>
              <a:ext uri="{FF2B5EF4-FFF2-40B4-BE49-F238E27FC236}">
                <a16:creationId xmlns:a16="http://schemas.microsoft.com/office/drawing/2014/main" id="{688F3EB3-AE11-9542-B5E3-DF23F2D03FB5}"/>
              </a:ext>
            </a:extLst>
          </p:cNvPr>
          <p:cNvSpPr>
            <a:spLocks noGrp="1"/>
          </p:cNvSpPr>
          <p:nvPr>
            <p:ph type="body" sz="quarter" idx="35" hasCustomPrompt="1"/>
          </p:nvPr>
        </p:nvSpPr>
        <p:spPr>
          <a:xfrm>
            <a:off x="7145928" y="9843098"/>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10" name="Metin Yer Tutucusu 97">
            <a:extLst>
              <a:ext uri="{FF2B5EF4-FFF2-40B4-BE49-F238E27FC236}">
                <a16:creationId xmlns:a16="http://schemas.microsoft.com/office/drawing/2014/main" id="{AE8976CB-D26B-6D4A-AF70-3FBC04B12A84}"/>
              </a:ext>
            </a:extLst>
          </p:cNvPr>
          <p:cNvSpPr>
            <a:spLocks noGrp="1"/>
          </p:cNvSpPr>
          <p:nvPr>
            <p:ph type="body" sz="quarter" idx="36" hasCustomPrompt="1"/>
          </p:nvPr>
        </p:nvSpPr>
        <p:spPr>
          <a:xfrm>
            <a:off x="7145928" y="10452698"/>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12" name="Metin Yer Tutucusu 111">
            <a:extLst>
              <a:ext uri="{FF2B5EF4-FFF2-40B4-BE49-F238E27FC236}">
                <a16:creationId xmlns:a16="http://schemas.microsoft.com/office/drawing/2014/main" id="{B0A3285F-7446-E746-BF22-E5ED474257E1}"/>
              </a:ext>
            </a:extLst>
          </p:cNvPr>
          <p:cNvSpPr>
            <a:spLocks noGrp="1"/>
          </p:cNvSpPr>
          <p:nvPr>
            <p:ph type="body" sz="quarter" idx="37"/>
          </p:nvPr>
        </p:nvSpPr>
        <p:spPr>
          <a:xfrm>
            <a:off x="570137" y="1669999"/>
            <a:ext cx="11233150" cy="1120774"/>
          </a:xfrm>
        </p:spPr>
        <p:txBody>
          <a:bodyPr/>
          <a:lstStyle/>
          <a:p>
            <a:pPr lvl="0"/>
            <a:r>
              <a:rPr lang="tr-TR"/>
              <a:t>Asıl metin stillerini düzenlemek için tıklayın</a:t>
            </a:r>
          </a:p>
          <a:p>
            <a:pPr lvl="1"/>
            <a:endParaRPr lang="tr-TR"/>
          </a:p>
        </p:txBody>
      </p:sp>
    </p:spTree>
    <p:extLst>
      <p:ext uri="{BB962C8B-B14F-4D97-AF65-F5344CB8AC3E}">
        <p14:creationId xmlns:p14="http://schemas.microsoft.com/office/powerpoint/2010/main" val="26149353"/>
      </p:ext>
    </p:extLst>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6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3D762006-3946-CC40-8E20-74F4A95B962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0"/>
            <a:ext cx="24374406" cy="13784236"/>
          </a:xfrm>
          <a:prstGeom prst="rect">
            <a:avLst/>
          </a:prstGeom>
        </p:spPr>
      </p:pic>
      <p:sp>
        <p:nvSpPr>
          <p:cNvPr id="4" name="Yuvarlatılmış Dikdörtgen 3">
            <a:extLst>
              <a:ext uri="{FF2B5EF4-FFF2-40B4-BE49-F238E27FC236}">
                <a16:creationId xmlns:a16="http://schemas.microsoft.com/office/drawing/2014/main" id="{1820AF0E-667E-0842-B8CE-06BF3651AD1F}"/>
              </a:ext>
            </a:extLst>
          </p:cNvPr>
          <p:cNvSpPr/>
          <p:nvPr userDrawn="1"/>
        </p:nvSpPr>
        <p:spPr>
          <a:xfrm rot="300000">
            <a:off x="-2647660" y="5289838"/>
            <a:ext cx="13501640" cy="1194435"/>
          </a:xfrm>
          <a:prstGeom prst="roundRect">
            <a:avLst>
              <a:gd name="adj" fmla="val 30904"/>
            </a:avLst>
          </a:prstGeom>
          <a:blipFill dpi="0" rotWithShape="0">
            <a:blip r:embed="rId4"/>
            <a:srcRect/>
            <a:stretch>
              <a:fillRect l="-51572" t="24150" r="-34124" b="4505"/>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5" name="Resim 4" descr="nesne içeren bir resim&#10;&#10;&#10;&#10;Açıklama otomatik olarak oluşturuldu">
            <a:extLst>
              <a:ext uri="{FF2B5EF4-FFF2-40B4-BE49-F238E27FC236}">
                <a16:creationId xmlns:a16="http://schemas.microsoft.com/office/drawing/2014/main" id="{9AA333D2-6A78-A94D-84BC-451794D4091F}"/>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F85ED94D-0129-B348-B0F1-FAD3F6964626}"/>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9" name="Düz Bağlayıcı 8">
            <a:extLst>
              <a:ext uri="{FF2B5EF4-FFF2-40B4-BE49-F238E27FC236}">
                <a16:creationId xmlns:a16="http://schemas.microsoft.com/office/drawing/2014/main" id="{087FCF5E-D1BA-1B41-8B69-4918E6AB15F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3" name="Freeform 13">
            <a:extLst>
              <a:ext uri="{FF2B5EF4-FFF2-40B4-BE49-F238E27FC236}">
                <a16:creationId xmlns:a16="http://schemas.microsoft.com/office/drawing/2014/main" id="{AE9618F1-1CE7-9046-82C1-5638E942C085}"/>
              </a:ext>
            </a:extLst>
          </p:cNvPr>
          <p:cNvSpPr>
            <a:spLocks/>
          </p:cNvSpPr>
          <p:nvPr/>
        </p:nvSpPr>
        <p:spPr bwMode="auto">
          <a:xfrm>
            <a:off x="18066448" y="3198867"/>
            <a:ext cx="3002988" cy="2965342"/>
          </a:xfrm>
          <a:custGeom>
            <a:avLst/>
            <a:gdLst>
              <a:gd name="T0" fmla="*/ 65 w 438"/>
              <a:gd name="T1" fmla="*/ 432 h 432"/>
              <a:gd name="T2" fmla="*/ 438 w 438"/>
              <a:gd name="T3" fmla="*/ 229 h 432"/>
              <a:gd name="T4" fmla="*/ 222 w 438"/>
              <a:gd name="T5" fmla="*/ 0 h 432"/>
              <a:gd name="T6" fmla="*/ 0 w 438"/>
              <a:gd name="T7" fmla="*/ 362 h 432"/>
              <a:gd name="T8" fmla="*/ 65 w 438"/>
              <a:gd name="T9" fmla="*/ 432 h 432"/>
            </a:gdLst>
            <a:ahLst/>
            <a:cxnLst>
              <a:cxn ang="0">
                <a:pos x="T0" y="T1"/>
              </a:cxn>
              <a:cxn ang="0">
                <a:pos x="T2" y="T3"/>
              </a:cxn>
              <a:cxn ang="0">
                <a:pos x="T4" y="T5"/>
              </a:cxn>
              <a:cxn ang="0">
                <a:pos x="T6" y="T7"/>
              </a:cxn>
              <a:cxn ang="0">
                <a:pos x="T8" y="T9"/>
              </a:cxn>
            </a:cxnLst>
            <a:rect l="0" t="0" r="r" b="b"/>
            <a:pathLst>
              <a:path w="438" h="432">
                <a:moveTo>
                  <a:pt x="65" y="432"/>
                </a:moveTo>
                <a:cubicBezTo>
                  <a:pt x="438" y="229"/>
                  <a:pt x="438" y="229"/>
                  <a:pt x="438" y="229"/>
                </a:cubicBezTo>
                <a:cubicBezTo>
                  <a:pt x="387" y="135"/>
                  <a:pt x="312" y="56"/>
                  <a:pt x="222" y="0"/>
                </a:cubicBezTo>
                <a:cubicBezTo>
                  <a:pt x="0" y="362"/>
                  <a:pt x="0" y="362"/>
                  <a:pt x="0" y="362"/>
                </a:cubicBezTo>
                <a:cubicBezTo>
                  <a:pt x="27" y="379"/>
                  <a:pt x="50" y="403"/>
                  <a:pt x="65" y="432"/>
                </a:cubicBezTo>
                <a:close/>
              </a:path>
            </a:pathLst>
          </a:custGeom>
          <a:solidFill>
            <a:srgbClr val="C8102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4" name="Freeform 14">
            <a:extLst>
              <a:ext uri="{FF2B5EF4-FFF2-40B4-BE49-F238E27FC236}">
                <a16:creationId xmlns:a16="http://schemas.microsoft.com/office/drawing/2014/main" id="{4039B7F4-5A6E-484D-B342-88021E9E3F7B}"/>
              </a:ext>
            </a:extLst>
          </p:cNvPr>
          <p:cNvSpPr>
            <a:spLocks/>
          </p:cNvSpPr>
          <p:nvPr/>
        </p:nvSpPr>
        <p:spPr bwMode="auto">
          <a:xfrm>
            <a:off x="18512409" y="4759727"/>
            <a:ext cx="3058010" cy="2003922"/>
          </a:xfrm>
          <a:custGeom>
            <a:avLst/>
            <a:gdLst>
              <a:gd name="T0" fmla="*/ 22 w 446"/>
              <a:gd name="T1" fmla="*/ 290 h 292"/>
              <a:gd name="T2" fmla="*/ 22 w 446"/>
              <a:gd name="T3" fmla="*/ 292 h 292"/>
              <a:gd name="T4" fmla="*/ 446 w 446"/>
              <a:gd name="T5" fmla="*/ 292 h 292"/>
              <a:gd name="T6" fmla="*/ 446 w 446"/>
              <a:gd name="T7" fmla="*/ 290 h 292"/>
              <a:gd name="T8" fmla="*/ 373 w 446"/>
              <a:gd name="T9" fmla="*/ 0 h 292"/>
              <a:gd name="T10" fmla="*/ 0 w 446"/>
              <a:gd name="T11" fmla="*/ 203 h 292"/>
              <a:gd name="T12" fmla="*/ 22 w 446"/>
              <a:gd name="T13" fmla="*/ 290 h 292"/>
            </a:gdLst>
            <a:ahLst/>
            <a:cxnLst>
              <a:cxn ang="0">
                <a:pos x="T0" y="T1"/>
              </a:cxn>
              <a:cxn ang="0">
                <a:pos x="T2" y="T3"/>
              </a:cxn>
              <a:cxn ang="0">
                <a:pos x="T4" y="T5"/>
              </a:cxn>
              <a:cxn ang="0">
                <a:pos x="T6" y="T7"/>
              </a:cxn>
              <a:cxn ang="0">
                <a:pos x="T8" y="T9"/>
              </a:cxn>
              <a:cxn ang="0">
                <a:pos x="T10" y="T11"/>
              </a:cxn>
              <a:cxn ang="0">
                <a:pos x="T12" y="T13"/>
              </a:cxn>
            </a:cxnLst>
            <a:rect l="0" t="0" r="r" b="b"/>
            <a:pathLst>
              <a:path w="446" h="292">
                <a:moveTo>
                  <a:pt x="22" y="290"/>
                </a:moveTo>
                <a:cubicBezTo>
                  <a:pt x="22" y="291"/>
                  <a:pt x="22" y="291"/>
                  <a:pt x="22" y="292"/>
                </a:cubicBezTo>
                <a:cubicBezTo>
                  <a:pt x="446" y="292"/>
                  <a:pt x="446" y="292"/>
                  <a:pt x="446" y="292"/>
                </a:cubicBezTo>
                <a:cubicBezTo>
                  <a:pt x="446" y="291"/>
                  <a:pt x="446" y="291"/>
                  <a:pt x="446" y="290"/>
                </a:cubicBezTo>
                <a:cubicBezTo>
                  <a:pt x="446" y="185"/>
                  <a:pt x="419" y="86"/>
                  <a:pt x="373" y="0"/>
                </a:cubicBezTo>
                <a:cubicBezTo>
                  <a:pt x="0" y="203"/>
                  <a:pt x="0" y="203"/>
                  <a:pt x="0" y="203"/>
                </a:cubicBezTo>
                <a:cubicBezTo>
                  <a:pt x="14" y="229"/>
                  <a:pt x="22" y="259"/>
                  <a:pt x="22" y="290"/>
                </a:cubicBezTo>
                <a:close/>
              </a:path>
            </a:pathLst>
          </a:custGeom>
          <a:solidFill>
            <a:srgbClr val="C8102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5" name="Freeform 15">
            <a:extLst>
              <a:ext uri="{FF2B5EF4-FFF2-40B4-BE49-F238E27FC236}">
                <a16:creationId xmlns:a16="http://schemas.microsoft.com/office/drawing/2014/main" id="{F7EAB864-7FDE-4F4A-A8C7-E82C8AA50873}"/>
              </a:ext>
            </a:extLst>
          </p:cNvPr>
          <p:cNvSpPr>
            <a:spLocks/>
          </p:cNvSpPr>
          <p:nvPr/>
        </p:nvSpPr>
        <p:spPr bwMode="auto">
          <a:xfrm>
            <a:off x="13233286" y="4664163"/>
            <a:ext cx="3075384" cy="2122654"/>
          </a:xfrm>
          <a:custGeom>
            <a:avLst/>
            <a:gdLst>
              <a:gd name="T0" fmla="*/ 0 w 449"/>
              <a:gd name="T1" fmla="*/ 307 h 309"/>
              <a:gd name="T2" fmla="*/ 0 w 449"/>
              <a:gd name="T3" fmla="*/ 309 h 309"/>
              <a:gd name="T4" fmla="*/ 424 w 449"/>
              <a:gd name="T5" fmla="*/ 309 h 309"/>
              <a:gd name="T6" fmla="*/ 424 w 449"/>
              <a:gd name="T7" fmla="*/ 307 h 309"/>
              <a:gd name="T8" fmla="*/ 449 w 449"/>
              <a:gd name="T9" fmla="*/ 214 h 309"/>
              <a:gd name="T10" fmla="*/ 83 w 449"/>
              <a:gd name="T11" fmla="*/ 0 h 309"/>
              <a:gd name="T12" fmla="*/ 0 w 449"/>
              <a:gd name="T13" fmla="*/ 307 h 309"/>
            </a:gdLst>
            <a:ahLst/>
            <a:cxnLst>
              <a:cxn ang="0">
                <a:pos x="T0" y="T1"/>
              </a:cxn>
              <a:cxn ang="0">
                <a:pos x="T2" y="T3"/>
              </a:cxn>
              <a:cxn ang="0">
                <a:pos x="T4" y="T5"/>
              </a:cxn>
              <a:cxn ang="0">
                <a:pos x="T6" y="T7"/>
              </a:cxn>
              <a:cxn ang="0">
                <a:pos x="T8" y="T9"/>
              </a:cxn>
              <a:cxn ang="0">
                <a:pos x="T10" y="T11"/>
              </a:cxn>
              <a:cxn ang="0">
                <a:pos x="T12" y="T13"/>
              </a:cxn>
            </a:cxnLst>
            <a:rect l="0" t="0" r="r" b="b"/>
            <a:pathLst>
              <a:path w="449" h="309">
                <a:moveTo>
                  <a:pt x="0" y="307"/>
                </a:moveTo>
                <a:cubicBezTo>
                  <a:pt x="0" y="308"/>
                  <a:pt x="0" y="308"/>
                  <a:pt x="0" y="309"/>
                </a:cubicBezTo>
                <a:cubicBezTo>
                  <a:pt x="424" y="309"/>
                  <a:pt x="424" y="309"/>
                  <a:pt x="424" y="309"/>
                </a:cubicBezTo>
                <a:cubicBezTo>
                  <a:pt x="424" y="308"/>
                  <a:pt x="424" y="308"/>
                  <a:pt x="424" y="307"/>
                </a:cubicBezTo>
                <a:cubicBezTo>
                  <a:pt x="424" y="273"/>
                  <a:pt x="433" y="242"/>
                  <a:pt x="449" y="214"/>
                </a:cubicBezTo>
                <a:cubicBezTo>
                  <a:pt x="83" y="0"/>
                  <a:pt x="83" y="0"/>
                  <a:pt x="83" y="0"/>
                </a:cubicBezTo>
                <a:cubicBezTo>
                  <a:pt x="30" y="91"/>
                  <a:pt x="0" y="195"/>
                  <a:pt x="0" y="307"/>
                </a:cubicBezTo>
                <a:close/>
              </a:path>
            </a:pathLst>
          </a:custGeom>
          <a:solidFill>
            <a:srgbClr val="929E9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6" name="Freeform 16">
            <a:extLst>
              <a:ext uri="{FF2B5EF4-FFF2-40B4-BE49-F238E27FC236}">
                <a16:creationId xmlns:a16="http://schemas.microsoft.com/office/drawing/2014/main" id="{C9B19D90-88A9-134A-90B7-6FEED5B54C84}"/>
              </a:ext>
            </a:extLst>
          </p:cNvPr>
          <p:cNvSpPr>
            <a:spLocks/>
          </p:cNvSpPr>
          <p:nvPr/>
        </p:nvSpPr>
        <p:spPr bwMode="auto">
          <a:xfrm>
            <a:off x="17406196" y="2584949"/>
            <a:ext cx="2192152" cy="3110134"/>
          </a:xfrm>
          <a:custGeom>
            <a:avLst/>
            <a:gdLst>
              <a:gd name="T0" fmla="*/ 99 w 320"/>
              <a:gd name="T1" fmla="*/ 453 h 453"/>
              <a:gd name="T2" fmla="*/ 320 w 320"/>
              <a:gd name="T3" fmla="*/ 91 h 453"/>
              <a:gd name="T4" fmla="*/ 0 w 320"/>
              <a:gd name="T5" fmla="*/ 0 h 453"/>
              <a:gd name="T6" fmla="*/ 0 w 320"/>
              <a:gd name="T7" fmla="*/ 424 h 453"/>
              <a:gd name="T8" fmla="*/ 99 w 320"/>
              <a:gd name="T9" fmla="*/ 453 h 453"/>
            </a:gdLst>
            <a:ahLst/>
            <a:cxnLst>
              <a:cxn ang="0">
                <a:pos x="T0" y="T1"/>
              </a:cxn>
              <a:cxn ang="0">
                <a:pos x="T2" y="T3"/>
              </a:cxn>
              <a:cxn ang="0">
                <a:pos x="T4" y="T5"/>
              </a:cxn>
              <a:cxn ang="0">
                <a:pos x="T6" y="T7"/>
              </a:cxn>
              <a:cxn ang="0">
                <a:pos x="T8" y="T9"/>
              </a:cxn>
            </a:cxnLst>
            <a:rect l="0" t="0" r="r" b="b"/>
            <a:pathLst>
              <a:path w="320" h="453">
                <a:moveTo>
                  <a:pt x="99" y="453"/>
                </a:moveTo>
                <a:cubicBezTo>
                  <a:pt x="320" y="91"/>
                  <a:pt x="320" y="91"/>
                  <a:pt x="320" y="91"/>
                </a:cubicBezTo>
                <a:cubicBezTo>
                  <a:pt x="227" y="34"/>
                  <a:pt x="120" y="0"/>
                  <a:pt x="0" y="0"/>
                </a:cubicBezTo>
                <a:cubicBezTo>
                  <a:pt x="0" y="424"/>
                  <a:pt x="0" y="424"/>
                  <a:pt x="0" y="424"/>
                </a:cubicBezTo>
                <a:cubicBezTo>
                  <a:pt x="36" y="424"/>
                  <a:pt x="71" y="435"/>
                  <a:pt x="99" y="453"/>
                </a:cubicBezTo>
                <a:close/>
              </a:path>
            </a:pathLst>
          </a:custGeom>
          <a:solidFill>
            <a:srgbClr val="C8102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7" name="Freeform 17">
            <a:extLst>
              <a:ext uri="{FF2B5EF4-FFF2-40B4-BE49-F238E27FC236}">
                <a16:creationId xmlns:a16="http://schemas.microsoft.com/office/drawing/2014/main" id="{370A371C-4916-714C-8D8E-BDED1F27DD11}"/>
              </a:ext>
            </a:extLst>
          </p:cNvPr>
          <p:cNvSpPr>
            <a:spLocks/>
          </p:cNvSpPr>
          <p:nvPr/>
        </p:nvSpPr>
        <p:spPr bwMode="auto">
          <a:xfrm>
            <a:off x="13800872" y="3140951"/>
            <a:ext cx="2974028" cy="2994302"/>
          </a:xfrm>
          <a:custGeom>
            <a:avLst/>
            <a:gdLst>
              <a:gd name="T0" fmla="*/ 0 w 434"/>
              <a:gd name="T1" fmla="*/ 222 h 436"/>
              <a:gd name="T2" fmla="*/ 366 w 434"/>
              <a:gd name="T3" fmla="*/ 436 h 436"/>
              <a:gd name="T4" fmla="*/ 434 w 434"/>
              <a:gd name="T5" fmla="*/ 368 h 436"/>
              <a:gd name="T6" fmla="*/ 223 w 434"/>
              <a:gd name="T7" fmla="*/ 0 h 436"/>
              <a:gd name="T8" fmla="*/ 0 w 434"/>
              <a:gd name="T9" fmla="*/ 222 h 436"/>
            </a:gdLst>
            <a:ahLst/>
            <a:cxnLst>
              <a:cxn ang="0">
                <a:pos x="T0" y="T1"/>
              </a:cxn>
              <a:cxn ang="0">
                <a:pos x="T2" y="T3"/>
              </a:cxn>
              <a:cxn ang="0">
                <a:pos x="T4" y="T5"/>
              </a:cxn>
              <a:cxn ang="0">
                <a:pos x="T6" y="T7"/>
              </a:cxn>
              <a:cxn ang="0">
                <a:pos x="T8" y="T9"/>
              </a:cxn>
            </a:cxnLst>
            <a:rect l="0" t="0" r="r" b="b"/>
            <a:pathLst>
              <a:path w="434" h="436">
                <a:moveTo>
                  <a:pt x="0" y="222"/>
                </a:moveTo>
                <a:cubicBezTo>
                  <a:pt x="366" y="436"/>
                  <a:pt x="366" y="436"/>
                  <a:pt x="366" y="436"/>
                </a:cubicBezTo>
                <a:cubicBezTo>
                  <a:pt x="382" y="408"/>
                  <a:pt x="406" y="384"/>
                  <a:pt x="434" y="368"/>
                </a:cubicBezTo>
                <a:cubicBezTo>
                  <a:pt x="223" y="0"/>
                  <a:pt x="223" y="0"/>
                  <a:pt x="223" y="0"/>
                </a:cubicBezTo>
                <a:cubicBezTo>
                  <a:pt x="131" y="53"/>
                  <a:pt x="53" y="130"/>
                  <a:pt x="0" y="222"/>
                </a:cubicBezTo>
                <a:close/>
              </a:path>
            </a:pathLst>
          </a:custGeom>
          <a:solidFill>
            <a:srgbClr val="4F5858"/>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8" name="Freeform 18">
            <a:extLst>
              <a:ext uri="{FF2B5EF4-FFF2-40B4-BE49-F238E27FC236}">
                <a16:creationId xmlns:a16="http://schemas.microsoft.com/office/drawing/2014/main" id="{D536C2A4-8B87-064A-933B-D4E53F45EB7D}"/>
              </a:ext>
            </a:extLst>
          </p:cNvPr>
          <p:cNvSpPr>
            <a:spLocks/>
          </p:cNvSpPr>
          <p:nvPr/>
        </p:nvSpPr>
        <p:spPr bwMode="auto">
          <a:xfrm>
            <a:off x="15329877" y="2584948"/>
            <a:ext cx="2076318" cy="3081176"/>
          </a:xfrm>
          <a:custGeom>
            <a:avLst/>
            <a:gdLst>
              <a:gd name="T0" fmla="*/ 303 w 303"/>
              <a:gd name="T1" fmla="*/ 424 h 449"/>
              <a:gd name="T2" fmla="*/ 303 w 303"/>
              <a:gd name="T3" fmla="*/ 424 h 449"/>
              <a:gd name="T4" fmla="*/ 303 w 303"/>
              <a:gd name="T5" fmla="*/ 0 h 449"/>
              <a:gd name="T6" fmla="*/ 303 w 303"/>
              <a:gd name="T7" fmla="*/ 0 h 449"/>
              <a:gd name="T8" fmla="*/ 0 w 303"/>
              <a:gd name="T9" fmla="*/ 81 h 449"/>
              <a:gd name="T10" fmla="*/ 211 w 303"/>
              <a:gd name="T11" fmla="*/ 449 h 449"/>
              <a:gd name="T12" fmla="*/ 303 w 303"/>
              <a:gd name="T13" fmla="*/ 424 h 449"/>
            </a:gdLst>
            <a:ahLst/>
            <a:cxnLst>
              <a:cxn ang="0">
                <a:pos x="T0" y="T1"/>
              </a:cxn>
              <a:cxn ang="0">
                <a:pos x="T2" y="T3"/>
              </a:cxn>
              <a:cxn ang="0">
                <a:pos x="T4" y="T5"/>
              </a:cxn>
              <a:cxn ang="0">
                <a:pos x="T6" y="T7"/>
              </a:cxn>
              <a:cxn ang="0">
                <a:pos x="T8" y="T9"/>
              </a:cxn>
              <a:cxn ang="0">
                <a:pos x="T10" y="T11"/>
              </a:cxn>
              <a:cxn ang="0">
                <a:pos x="T12" y="T13"/>
              </a:cxn>
            </a:cxnLst>
            <a:rect l="0" t="0" r="r" b="b"/>
            <a:pathLst>
              <a:path w="303" h="449">
                <a:moveTo>
                  <a:pt x="303" y="424"/>
                </a:moveTo>
                <a:cubicBezTo>
                  <a:pt x="303" y="424"/>
                  <a:pt x="303" y="424"/>
                  <a:pt x="303" y="424"/>
                </a:cubicBezTo>
                <a:cubicBezTo>
                  <a:pt x="303" y="0"/>
                  <a:pt x="303" y="0"/>
                  <a:pt x="303" y="0"/>
                </a:cubicBezTo>
                <a:cubicBezTo>
                  <a:pt x="303" y="0"/>
                  <a:pt x="303" y="0"/>
                  <a:pt x="303" y="0"/>
                </a:cubicBezTo>
                <a:cubicBezTo>
                  <a:pt x="192" y="0"/>
                  <a:pt x="89" y="29"/>
                  <a:pt x="0" y="81"/>
                </a:cubicBezTo>
                <a:cubicBezTo>
                  <a:pt x="211" y="449"/>
                  <a:pt x="211" y="449"/>
                  <a:pt x="211" y="449"/>
                </a:cubicBezTo>
                <a:cubicBezTo>
                  <a:pt x="238" y="433"/>
                  <a:pt x="269" y="424"/>
                  <a:pt x="303" y="424"/>
                </a:cubicBezTo>
                <a:close/>
              </a:path>
            </a:pathLst>
          </a:custGeom>
          <a:solidFill>
            <a:srgbClr val="272A30"/>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9" name="Freeform 42">
            <a:extLst>
              <a:ext uri="{FF2B5EF4-FFF2-40B4-BE49-F238E27FC236}">
                <a16:creationId xmlns:a16="http://schemas.microsoft.com/office/drawing/2014/main" id="{9F32A25E-7CE7-B745-8587-3AC391336E11}"/>
              </a:ext>
            </a:extLst>
          </p:cNvPr>
          <p:cNvSpPr>
            <a:spLocks/>
          </p:cNvSpPr>
          <p:nvPr/>
        </p:nvSpPr>
        <p:spPr bwMode="auto">
          <a:xfrm>
            <a:off x="14335152" y="3733397"/>
            <a:ext cx="6084164" cy="3057886"/>
          </a:xfrm>
          <a:custGeom>
            <a:avLst/>
            <a:gdLst>
              <a:gd name="connsiteX0" fmla="*/ 3135654 w 3335338"/>
              <a:gd name="connsiteY0" fmla="*/ 876869 h 1676332"/>
              <a:gd name="connsiteX1" fmla="*/ 3335338 w 3335338"/>
              <a:gd name="connsiteY1" fmla="*/ 1670857 h 1676332"/>
              <a:gd name="connsiteX2" fmla="*/ 3335338 w 3335338"/>
              <a:gd name="connsiteY2" fmla="*/ 1676332 h 1676332"/>
              <a:gd name="connsiteX3" fmla="*/ 2558354 w 3335338"/>
              <a:gd name="connsiteY3" fmla="*/ 1676332 h 1676332"/>
              <a:gd name="connsiteX4" fmla="*/ 2442910 w 3335338"/>
              <a:gd name="connsiteY4" fmla="*/ 1676332 h 1676332"/>
              <a:gd name="connsiteX5" fmla="*/ 2443957 w 3335338"/>
              <a:gd name="connsiteY5" fmla="*/ 1665946 h 1676332"/>
              <a:gd name="connsiteX6" fmla="*/ 2384200 w 3335338"/>
              <a:gd name="connsiteY6" fmla="*/ 1369960 h 1676332"/>
              <a:gd name="connsiteX7" fmla="*/ 2349115 w 3335338"/>
              <a:gd name="connsiteY7" fmla="*/ 1305320 h 1676332"/>
              <a:gd name="connsiteX8" fmla="*/ 2364445 w 3335338"/>
              <a:gd name="connsiteY8" fmla="*/ 1296969 h 1676332"/>
              <a:gd name="connsiteX9" fmla="*/ 3135654 w 3335338"/>
              <a:gd name="connsiteY9" fmla="*/ 876869 h 1676332"/>
              <a:gd name="connsiteX10" fmla="*/ 2544657 w 3335338"/>
              <a:gd name="connsiteY10" fmla="*/ 249544 h 1676332"/>
              <a:gd name="connsiteX11" fmla="*/ 3135472 w 3335338"/>
              <a:gd name="connsiteY11" fmla="*/ 876655 h 1676332"/>
              <a:gd name="connsiteX12" fmla="*/ 2451985 w 3335338"/>
              <a:gd name="connsiteY12" fmla="*/ 1249071 h 1676332"/>
              <a:gd name="connsiteX13" fmla="*/ 2349032 w 3335338"/>
              <a:gd name="connsiteY13" fmla="*/ 1305167 h 1676332"/>
              <a:gd name="connsiteX14" fmla="*/ 2314091 w 3335338"/>
              <a:gd name="connsiteY14" fmla="*/ 1240793 h 1676332"/>
              <a:gd name="connsiteX15" fmla="*/ 2108699 w 3335338"/>
              <a:gd name="connsiteY15" fmla="*/ 1035401 h 1676332"/>
              <a:gd name="connsiteX16" fmla="*/ 2074620 w 3335338"/>
              <a:gd name="connsiteY16" fmla="*/ 1016903 h 1676332"/>
              <a:gd name="connsiteX17" fmla="*/ 2085679 w 3335338"/>
              <a:gd name="connsiteY17" fmla="*/ 998848 h 1676332"/>
              <a:gd name="connsiteX18" fmla="*/ 2544657 w 3335338"/>
              <a:gd name="connsiteY18" fmla="*/ 249544 h 1676332"/>
              <a:gd name="connsiteX19" fmla="*/ 836085 w 3335338"/>
              <a:gd name="connsiteY19" fmla="*/ 221817 h 1676332"/>
              <a:gd name="connsiteX20" fmla="*/ 1222523 w 3335338"/>
              <a:gd name="connsiteY20" fmla="*/ 897275 h 1676332"/>
              <a:gd name="connsiteX21" fmla="*/ 1291321 w 3335338"/>
              <a:gd name="connsiteY21" fmla="*/ 1017526 h 1676332"/>
              <a:gd name="connsiteX22" fmla="*/ 1258390 w 3335338"/>
              <a:gd name="connsiteY22" fmla="*/ 1035401 h 1676332"/>
              <a:gd name="connsiteX23" fmla="*/ 923131 w 3335338"/>
              <a:gd name="connsiteY23" fmla="*/ 1665946 h 1676332"/>
              <a:gd name="connsiteX24" fmla="*/ 924178 w 3335338"/>
              <a:gd name="connsiteY24" fmla="*/ 1676332 h 1676332"/>
              <a:gd name="connsiteX25" fmla="*/ 875746 w 3335338"/>
              <a:gd name="connsiteY25" fmla="*/ 1676332 h 1676332"/>
              <a:gd name="connsiteX26" fmla="*/ 0 w 3335338"/>
              <a:gd name="connsiteY26" fmla="*/ 1676332 h 1676332"/>
              <a:gd name="connsiteX27" fmla="*/ 0 w 3335338"/>
              <a:gd name="connsiteY27" fmla="*/ 1670852 h 1676332"/>
              <a:gd name="connsiteX28" fmla="*/ 130267 w 3335338"/>
              <a:gd name="connsiteY28" fmla="*/ 1023010 h 1676332"/>
              <a:gd name="connsiteX29" fmla="*/ 226504 w 3335338"/>
              <a:gd name="connsiteY29" fmla="*/ 830102 h 1676332"/>
              <a:gd name="connsiteX30" fmla="*/ 226438 w 3335338"/>
              <a:gd name="connsiteY30" fmla="*/ 830063 h 1676332"/>
              <a:gd name="connsiteX31" fmla="*/ 226773 w 3335338"/>
              <a:gd name="connsiteY31" fmla="*/ 829562 h 1676332"/>
              <a:gd name="connsiteX32" fmla="*/ 226803 w 3335338"/>
              <a:gd name="connsiteY32" fmla="*/ 829501 h 1676332"/>
              <a:gd name="connsiteX33" fmla="*/ 226811 w 3335338"/>
              <a:gd name="connsiteY33" fmla="*/ 829506 h 1676332"/>
              <a:gd name="connsiteX34" fmla="*/ 347453 w 3335338"/>
              <a:gd name="connsiteY34" fmla="*/ 649104 h 1676332"/>
              <a:gd name="connsiteX35" fmla="*/ 836085 w 3335338"/>
              <a:gd name="connsiteY35" fmla="*/ 221817 h 1676332"/>
              <a:gd name="connsiteX36" fmla="*/ 1664781 w 3335338"/>
              <a:gd name="connsiteY36" fmla="*/ 0 h 1676332"/>
              <a:gd name="connsiteX37" fmla="*/ 2539339 w 3335338"/>
              <a:gd name="connsiteY37" fmla="*/ 249253 h 1676332"/>
              <a:gd name="connsiteX38" fmla="*/ 2134712 w 3335338"/>
              <a:gd name="connsiteY38" fmla="*/ 913503 h 1676332"/>
              <a:gd name="connsiteX39" fmla="*/ 2072445 w 3335338"/>
              <a:gd name="connsiteY39" fmla="*/ 1015723 h 1676332"/>
              <a:gd name="connsiteX40" fmla="*/ 1979531 w 3335338"/>
              <a:gd name="connsiteY40" fmla="*/ 965291 h 1676332"/>
              <a:gd name="connsiteX41" fmla="*/ 1683544 w 3335338"/>
              <a:gd name="connsiteY41" fmla="*/ 905534 h 1676332"/>
              <a:gd name="connsiteX42" fmla="*/ 1664781 w 3335338"/>
              <a:gd name="connsiteY42" fmla="*/ 906482 h 1676332"/>
              <a:gd name="connsiteX43" fmla="*/ 1664781 w 3335338"/>
              <a:gd name="connsiteY43" fmla="*/ 877820 h 1676332"/>
              <a:gd name="connsiteX44" fmla="*/ 1664781 w 3335338"/>
              <a:gd name="connsiteY44" fmla="*/ 0 h 1676332"/>
              <a:gd name="connsiteX45" fmla="*/ 1664780 w 3335338"/>
              <a:gd name="connsiteY45" fmla="*/ 0 h 1676332"/>
              <a:gd name="connsiteX46" fmla="*/ 1664780 w 3335338"/>
              <a:gd name="connsiteY46" fmla="*/ 777639 h 1676332"/>
              <a:gd name="connsiteX47" fmla="*/ 1664780 w 3335338"/>
              <a:gd name="connsiteY47" fmla="*/ 906482 h 1676332"/>
              <a:gd name="connsiteX48" fmla="*/ 1605796 w 3335338"/>
              <a:gd name="connsiteY48" fmla="*/ 909460 h 1676332"/>
              <a:gd name="connsiteX49" fmla="*/ 1387557 w 3335338"/>
              <a:gd name="connsiteY49" fmla="*/ 965291 h 1676332"/>
              <a:gd name="connsiteX50" fmla="*/ 1291881 w 3335338"/>
              <a:gd name="connsiteY50" fmla="*/ 1017222 h 1676332"/>
              <a:gd name="connsiteX51" fmla="*/ 1272440 w 3335338"/>
              <a:gd name="connsiteY51" fmla="*/ 983267 h 1676332"/>
              <a:gd name="connsiteX52" fmla="*/ 836434 w 3335338"/>
              <a:gd name="connsiteY52" fmla="*/ 221755 h 1676332"/>
              <a:gd name="connsiteX53" fmla="*/ 1664780 w 3335338"/>
              <a:gd name="connsiteY53" fmla="*/ 0 h 167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335338" h="1676332">
                <a:moveTo>
                  <a:pt x="3135654" y="876869"/>
                </a:moveTo>
                <a:cubicBezTo>
                  <a:pt x="3261482" y="1112327"/>
                  <a:pt x="3335338" y="1383378"/>
                  <a:pt x="3335338" y="1670857"/>
                </a:cubicBezTo>
                <a:cubicBezTo>
                  <a:pt x="3335338" y="1673594"/>
                  <a:pt x="3335338" y="1673594"/>
                  <a:pt x="3335338" y="1676332"/>
                </a:cubicBezTo>
                <a:cubicBezTo>
                  <a:pt x="3335338" y="1676332"/>
                  <a:pt x="3335338" y="1676332"/>
                  <a:pt x="2558354" y="1676332"/>
                </a:cubicBezTo>
                <a:lnTo>
                  <a:pt x="2442910" y="1676332"/>
                </a:lnTo>
                <a:lnTo>
                  <a:pt x="2443957" y="1665946"/>
                </a:lnTo>
                <a:cubicBezTo>
                  <a:pt x="2443957" y="1560955"/>
                  <a:pt x="2422679" y="1460934"/>
                  <a:pt x="2384200" y="1369960"/>
                </a:cubicBezTo>
                <a:lnTo>
                  <a:pt x="2349115" y="1305320"/>
                </a:lnTo>
                <a:lnTo>
                  <a:pt x="2364445" y="1296969"/>
                </a:lnTo>
                <a:cubicBezTo>
                  <a:pt x="2513904" y="1215554"/>
                  <a:pt x="2753038" y="1085291"/>
                  <a:pt x="3135654" y="876869"/>
                </a:cubicBezTo>
                <a:close/>
                <a:moveTo>
                  <a:pt x="2544657" y="249544"/>
                </a:moveTo>
                <a:cubicBezTo>
                  <a:pt x="2790830" y="402898"/>
                  <a:pt x="2995974" y="619238"/>
                  <a:pt x="3135472" y="876655"/>
                </a:cubicBezTo>
                <a:cubicBezTo>
                  <a:pt x="3135472" y="876655"/>
                  <a:pt x="3135472" y="876655"/>
                  <a:pt x="2451985" y="1249071"/>
                </a:cubicBezTo>
                <a:lnTo>
                  <a:pt x="2349032" y="1305167"/>
                </a:lnTo>
                <a:lnTo>
                  <a:pt x="2314091" y="1240793"/>
                </a:lnTo>
                <a:cubicBezTo>
                  <a:pt x="2259430" y="1159884"/>
                  <a:pt x="2189607" y="1090061"/>
                  <a:pt x="2108699" y="1035401"/>
                </a:cubicBezTo>
                <a:lnTo>
                  <a:pt x="2074620" y="1016903"/>
                </a:lnTo>
                <a:lnTo>
                  <a:pt x="2085679" y="998848"/>
                </a:lnTo>
                <a:cubicBezTo>
                  <a:pt x="2174629" y="853634"/>
                  <a:pt x="2316947" y="621292"/>
                  <a:pt x="2544657" y="249544"/>
                </a:cubicBezTo>
                <a:close/>
                <a:moveTo>
                  <a:pt x="836085" y="221817"/>
                </a:moveTo>
                <a:cubicBezTo>
                  <a:pt x="836085" y="221817"/>
                  <a:pt x="836085" y="221817"/>
                  <a:pt x="1222523" y="897275"/>
                </a:cubicBezTo>
                <a:lnTo>
                  <a:pt x="1291321" y="1017526"/>
                </a:lnTo>
                <a:lnTo>
                  <a:pt x="1258390" y="1035401"/>
                </a:lnTo>
                <a:cubicBezTo>
                  <a:pt x="1056119" y="1172052"/>
                  <a:pt x="923131" y="1403469"/>
                  <a:pt x="923131" y="1665946"/>
                </a:cubicBezTo>
                <a:lnTo>
                  <a:pt x="924178" y="1676332"/>
                </a:lnTo>
                <a:lnTo>
                  <a:pt x="875746" y="1676332"/>
                </a:lnTo>
                <a:cubicBezTo>
                  <a:pt x="706028" y="1676332"/>
                  <a:pt x="434479" y="1676332"/>
                  <a:pt x="0" y="1676332"/>
                </a:cubicBezTo>
                <a:cubicBezTo>
                  <a:pt x="0" y="1673592"/>
                  <a:pt x="0" y="1673592"/>
                  <a:pt x="0" y="1670852"/>
                </a:cubicBezTo>
                <a:cubicBezTo>
                  <a:pt x="0" y="1440645"/>
                  <a:pt x="46112" y="1222771"/>
                  <a:pt x="130267" y="1023010"/>
                </a:cubicBezTo>
                <a:lnTo>
                  <a:pt x="226504" y="830102"/>
                </a:lnTo>
                <a:lnTo>
                  <a:pt x="226438" y="830063"/>
                </a:lnTo>
                <a:lnTo>
                  <a:pt x="226773" y="829562"/>
                </a:lnTo>
                <a:lnTo>
                  <a:pt x="226803" y="829501"/>
                </a:lnTo>
                <a:lnTo>
                  <a:pt x="226811" y="829506"/>
                </a:lnTo>
                <a:lnTo>
                  <a:pt x="347453" y="649104"/>
                </a:lnTo>
                <a:cubicBezTo>
                  <a:pt x="480344" y="476622"/>
                  <a:pt x="647450" y="330726"/>
                  <a:pt x="836085" y="221817"/>
                </a:cubicBezTo>
                <a:close/>
                <a:moveTo>
                  <a:pt x="1664781" y="0"/>
                </a:moveTo>
                <a:cubicBezTo>
                  <a:pt x="1992741" y="0"/>
                  <a:pt x="2285171" y="93127"/>
                  <a:pt x="2539339" y="249253"/>
                </a:cubicBezTo>
                <a:cubicBezTo>
                  <a:pt x="2539339" y="249253"/>
                  <a:pt x="2539339" y="249253"/>
                  <a:pt x="2134712" y="913503"/>
                </a:cubicBezTo>
                <a:lnTo>
                  <a:pt x="2072445" y="1015723"/>
                </a:lnTo>
                <a:lnTo>
                  <a:pt x="1979531" y="965291"/>
                </a:lnTo>
                <a:cubicBezTo>
                  <a:pt x="1888557" y="926812"/>
                  <a:pt x="1788535" y="905534"/>
                  <a:pt x="1683544" y="905534"/>
                </a:cubicBezTo>
                <a:lnTo>
                  <a:pt x="1664781" y="906482"/>
                </a:lnTo>
                <a:lnTo>
                  <a:pt x="1664781" y="877820"/>
                </a:lnTo>
                <a:cubicBezTo>
                  <a:pt x="1664781" y="707700"/>
                  <a:pt x="1664781" y="435508"/>
                  <a:pt x="1664781" y="0"/>
                </a:cubicBezTo>
                <a:close/>
                <a:moveTo>
                  <a:pt x="1664780" y="0"/>
                </a:moveTo>
                <a:cubicBezTo>
                  <a:pt x="1664780" y="0"/>
                  <a:pt x="1664780" y="0"/>
                  <a:pt x="1664780" y="777639"/>
                </a:cubicBezTo>
                <a:lnTo>
                  <a:pt x="1664780" y="906482"/>
                </a:lnTo>
                <a:lnTo>
                  <a:pt x="1605796" y="909460"/>
                </a:lnTo>
                <a:cubicBezTo>
                  <a:pt x="1529108" y="917248"/>
                  <a:pt x="1455788" y="936432"/>
                  <a:pt x="1387557" y="965291"/>
                </a:cubicBezTo>
                <a:lnTo>
                  <a:pt x="1291881" y="1017222"/>
                </a:lnTo>
                <a:lnTo>
                  <a:pt x="1272440" y="983267"/>
                </a:lnTo>
                <a:cubicBezTo>
                  <a:pt x="1187943" y="835687"/>
                  <a:pt x="1052747" y="599559"/>
                  <a:pt x="836434" y="221755"/>
                </a:cubicBezTo>
                <a:cubicBezTo>
                  <a:pt x="1079743" y="79393"/>
                  <a:pt x="1361327" y="0"/>
                  <a:pt x="1664780" y="0"/>
                </a:cubicBezTo>
                <a:close/>
              </a:path>
            </a:pathLst>
          </a:custGeom>
          <a:solidFill>
            <a:schemeClr val="bg1">
              <a:alpha val="20000"/>
            </a:schemeClr>
          </a:solidFill>
          <a:ln>
            <a:noFill/>
          </a:ln>
        </p:spPr>
        <p:txBody>
          <a:bodyPr vert="horz" wrap="square" lIns="182880" tIns="91440" rIns="182880" bIns="91440" numCol="1" anchor="t" anchorCtr="0" compatLnSpc="1">
            <a:prstTxWarp prst="textNoShape">
              <a:avLst/>
            </a:prstTxWarp>
            <a:noAutofit/>
          </a:bodyPr>
          <a:lstStyle/>
          <a:p>
            <a:endParaRPr lang="en-IN" sz="7600"/>
          </a:p>
        </p:txBody>
      </p:sp>
      <p:sp>
        <p:nvSpPr>
          <p:cNvPr id="20" name="Title 20">
            <a:extLst>
              <a:ext uri="{FF2B5EF4-FFF2-40B4-BE49-F238E27FC236}">
                <a16:creationId xmlns:a16="http://schemas.microsoft.com/office/drawing/2014/main" id="{D008F7EB-FF7F-1D45-BC2C-06DB586F568D}"/>
              </a:ext>
            </a:extLst>
          </p:cNvPr>
          <p:cNvSpPr txBox="1">
            <a:spLocks/>
          </p:cNvSpPr>
          <p:nvPr userDrawn="1"/>
        </p:nvSpPr>
        <p:spPr>
          <a:xfrm>
            <a:off x="12578751" y="9384248"/>
            <a:ext cx="9596966" cy="2257401"/>
          </a:xfrm>
          <a:prstGeom prst="rect">
            <a:avLst/>
          </a:prstGeom>
        </p:spPr>
        <p:txBody>
          <a:bodyPr vert="horz" wrap="square" lIns="91428" tIns="45714" rIns="91428" bIns="45714"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pt-BR" sz="2200">
                <a:solidFill>
                  <a:srgbClr val="272A30"/>
                </a:solidFill>
                <a:latin typeface="Graublau Sans" panose="02000500040000020004" pitchFamily="2" charset="0"/>
                <a:ea typeface="Gilroy Light" charset="0"/>
                <a:cs typeface="Gilroy Light"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 rhoncus condimentum dolor ac auctor. </a:t>
            </a:r>
          </a:p>
          <a:p>
            <a:pPr>
              <a:lnSpc>
                <a:spcPct val="130000"/>
              </a:lnSpc>
            </a:pPr>
            <a:endParaRPr lang="pt-BR" sz="2200">
              <a:solidFill>
                <a:srgbClr val="272A30"/>
              </a:solidFill>
              <a:latin typeface="Graublau Sans" panose="02000500040000020004" pitchFamily="2" charset="0"/>
              <a:ea typeface="Gilroy Light" charset="0"/>
              <a:cs typeface="Gilroy Light" charset="0"/>
            </a:endParaRPr>
          </a:p>
        </p:txBody>
      </p:sp>
      <p:sp>
        <p:nvSpPr>
          <p:cNvPr id="21" name="Serbest Form 20">
            <a:extLst>
              <a:ext uri="{FF2B5EF4-FFF2-40B4-BE49-F238E27FC236}">
                <a16:creationId xmlns:a16="http://schemas.microsoft.com/office/drawing/2014/main" id="{827A1B93-0591-304A-B3DC-3F5202EFDCFF}"/>
              </a:ext>
            </a:extLst>
          </p:cNvPr>
          <p:cNvSpPr/>
          <p:nvPr userDrawn="1"/>
        </p:nvSpPr>
        <p:spPr>
          <a:xfrm>
            <a:off x="4262116" y="8923186"/>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0"/>
            </a:srgbClr>
          </a:solidFill>
          <a:ln w="8528" cap="flat">
            <a:noFill/>
            <a:prstDash val="solid"/>
            <a:miter/>
          </a:ln>
        </p:spPr>
        <p:txBody>
          <a:bodyPr rtlCol="0" anchor="ctr"/>
          <a:lstStyle/>
          <a:p>
            <a:endParaRPr lang="tr-TR" sz="7600">
              <a:solidFill>
                <a:schemeClr val="bg1"/>
              </a:solidFill>
            </a:endParaRPr>
          </a:p>
        </p:txBody>
      </p:sp>
      <p:grpSp>
        <p:nvGrpSpPr>
          <p:cNvPr id="22" name="Grup 21">
            <a:extLst>
              <a:ext uri="{FF2B5EF4-FFF2-40B4-BE49-F238E27FC236}">
                <a16:creationId xmlns:a16="http://schemas.microsoft.com/office/drawing/2014/main" id="{6EEF9BAE-72CC-204C-BEDB-8C0ABA0E0E79}"/>
              </a:ext>
            </a:extLst>
          </p:cNvPr>
          <p:cNvGrpSpPr/>
          <p:nvPr userDrawn="1"/>
        </p:nvGrpSpPr>
        <p:grpSpPr>
          <a:xfrm>
            <a:off x="17149648" y="6070241"/>
            <a:ext cx="943564" cy="1697368"/>
            <a:chOff x="8581804" y="3035120"/>
            <a:chExt cx="471782" cy="848684"/>
          </a:xfrm>
        </p:grpSpPr>
        <p:sp>
          <p:nvSpPr>
            <p:cNvPr id="23" name="Serbest Form 22">
              <a:extLst>
                <a:ext uri="{FF2B5EF4-FFF2-40B4-BE49-F238E27FC236}">
                  <a16:creationId xmlns:a16="http://schemas.microsoft.com/office/drawing/2014/main" id="{81189B97-060D-754C-9683-387ABF827F85}"/>
                </a:ext>
              </a:extLst>
            </p:cNvPr>
            <p:cNvSpPr/>
            <p:nvPr/>
          </p:nvSpPr>
          <p:spPr>
            <a:xfrm rot="20473455">
              <a:off x="8581804" y="3035120"/>
              <a:ext cx="471782" cy="483577"/>
            </a:xfrm>
            <a:custGeom>
              <a:avLst/>
              <a:gdLst>
                <a:gd name="connsiteX0" fmla="*/ 47939 w 690050"/>
                <a:gd name="connsiteY0" fmla="*/ 561555 h 707301"/>
                <a:gd name="connsiteX1" fmla="*/ 39313 w 690050"/>
                <a:gd name="connsiteY1" fmla="*/ 570181 h 707301"/>
                <a:gd name="connsiteX2" fmla="*/ 47939 w 690050"/>
                <a:gd name="connsiteY2" fmla="*/ 668513 h 707301"/>
                <a:gd name="connsiteX3" fmla="*/ 146271 w 690050"/>
                <a:gd name="connsiteY3" fmla="*/ 659888 h 707301"/>
                <a:gd name="connsiteX4" fmla="*/ 682785 w 690050"/>
                <a:gd name="connsiteY4" fmla="*/ 23316 h 707301"/>
                <a:gd name="connsiteX5" fmla="*/ 47939 w 690050"/>
                <a:gd name="connsiteY5" fmla="*/ 561555 h 70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0050" h="707301">
                  <a:moveTo>
                    <a:pt x="47939" y="561555"/>
                  </a:moveTo>
                  <a:cubicBezTo>
                    <a:pt x="44489" y="563281"/>
                    <a:pt x="42764" y="566731"/>
                    <a:pt x="39313" y="570181"/>
                  </a:cubicBezTo>
                  <a:cubicBezTo>
                    <a:pt x="15161" y="599508"/>
                    <a:pt x="18612" y="642636"/>
                    <a:pt x="47939" y="668513"/>
                  </a:cubicBezTo>
                  <a:cubicBezTo>
                    <a:pt x="77266" y="692665"/>
                    <a:pt x="120394" y="689215"/>
                    <a:pt x="146271" y="659888"/>
                  </a:cubicBezTo>
                  <a:lnTo>
                    <a:pt x="682785" y="23316"/>
                  </a:lnTo>
                  <a:lnTo>
                    <a:pt x="47939" y="561555"/>
                  </a:lnTo>
                  <a:close/>
                </a:path>
              </a:pathLst>
            </a:custGeom>
            <a:solidFill>
              <a:srgbClr val="272A30"/>
            </a:solidFill>
            <a:ln w="17165" cap="flat">
              <a:noFill/>
              <a:prstDash val="solid"/>
              <a:miter/>
            </a:ln>
          </p:spPr>
          <p:txBody>
            <a:bodyPr rtlCol="0" anchor="ctr"/>
            <a:lstStyle/>
            <a:p>
              <a:endParaRPr lang="tr-TR" sz="7600"/>
            </a:p>
          </p:txBody>
        </p:sp>
        <p:sp>
          <p:nvSpPr>
            <p:cNvPr id="24" name="Oval 23">
              <a:extLst>
                <a:ext uri="{FF2B5EF4-FFF2-40B4-BE49-F238E27FC236}">
                  <a16:creationId xmlns:a16="http://schemas.microsoft.com/office/drawing/2014/main" id="{B389DD9B-1272-C441-9867-0A196D7CBB55}"/>
                </a:ext>
              </a:extLst>
            </p:cNvPr>
            <p:cNvSpPr/>
            <p:nvPr/>
          </p:nvSpPr>
          <p:spPr>
            <a:xfrm>
              <a:off x="8594920" y="3191336"/>
              <a:ext cx="208962" cy="692468"/>
            </a:xfrm>
            <a:prstGeom prst="ellipse">
              <a:avLst/>
            </a:prstGeom>
            <a:solidFill>
              <a:srgbClr val="272A3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sp>
        <p:nvSpPr>
          <p:cNvPr id="25" name="Slayt Numarası">
            <a:extLst>
              <a:ext uri="{FF2B5EF4-FFF2-40B4-BE49-F238E27FC236}">
                <a16:creationId xmlns:a16="http://schemas.microsoft.com/office/drawing/2014/main" id="{158C1630-AC0C-364C-B5FB-28DF66437122}"/>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26" name="Title 20">
            <a:extLst>
              <a:ext uri="{FF2B5EF4-FFF2-40B4-BE49-F238E27FC236}">
                <a16:creationId xmlns:a16="http://schemas.microsoft.com/office/drawing/2014/main" id="{6C75D00E-6A5B-634A-8D8C-C41800F81D4E}"/>
              </a:ext>
            </a:extLst>
          </p:cNvPr>
          <p:cNvSpPr txBox="1">
            <a:spLocks/>
          </p:cNvSpPr>
          <p:nvPr userDrawn="1"/>
        </p:nvSpPr>
        <p:spPr>
          <a:xfrm>
            <a:off x="13711355" y="8374936"/>
            <a:ext cx="7161866" cy="677108"/>
          </a:xfrm>
          <a:prstGeom prst="rect">
            <a:avLst/>
          </a:prstGeom>
        </p:spPr>
        <p:txBody>
          <a:bodyPr vert="horz" wrap="square" lIns="91428" tIns="0" rIns="91428" bIns="0" rtlCol="0" anchor="b">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4400" b="1">
                <a:solidFill>
                  <a:srgbClr val="000000"/>
                </a:solidFill>
                <a:latin typeface="Graublau Sans" panose="02000500040000020004" pitchFamily="2" charset="0"/>
                <a:ea typeface="Gilroy ExtraBold" charset="0"/>
                <a:cs typeface="Gilroy ExtraBold" charset="0"/>
              </a:rPr>
              <a:t>Lorem ipsum</a:t>
            </a:r>
          </a:p>
        </p:txBody>
      </p:sp>
      <p:sp>
        <p:nvSpPr>
          <p:cNvPr id="77" name="Metin Yer Tutucusu 76">
            <a:extLst>
              <a:ext uri="{FF2B5EF4-FFF2-40B4-BE49-F238E27FC236}">
                <a16:creationId xmlns:a16="http://schemas.microsoft.com/office/drawing/2014/main" id="{BECAEFE9-6782-B149-B03D-0671E1A9994D}"/>
              </a:ext>
            </a:extLst>
          </p:cNvPr>
          <p:cNvSpPr>
            <a:spLocks noGrp="1"/>
          </p:cNvSpPr>
          <p:nvPr userDrawn="1">
            <p:ph type="body" sz="quarter" idx="10" hasCustomPrompt="1"/>
          </p:nvPr>
        </p:nvSpPr>
        <p:spPr>
          <a:xfrm>
            <a:off x="664461" y="92229"/>
            <a:ext cx="942022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79" name="Metin Yer Tutucusu 78">
            <a:extLst>
              <a:ext uri="{FF2B5EF4-FFF2-40B4-BE49-F238E27FC236}">
                <a16:creationId xmlns:a16="http://schemas.microsoft.com/office/drawing/2014/main" id="{AD0DE300-8EBF-1743-90FE-16D44585435E}"/>
              </a:ext>
            </a:extLst>
          </p:cNvPr>
          <p:cNvSpPr>
            <a:spLocks noGrp="1"/>
          </p:cNvSpPr>
          <p:nvPr userDrawn="1">
            <p:ph type="body" sz="quarter" idx="11"/>
          </p:nvPr>
        </p:nvSpPr>
        <p:spPr>
          <a:xfrm>
            <a:off x="659664" y="1700874"/>
            <a:ext cx="8115300" cy="1438276"/>
          </a:xfrm>
        </p:spPr>
        <p:txBody>
          <a:bodyPr/>
          <a:lstStyle>
            <a:lvl1pPr>
              <a:defRPr>
                <a:solidFill>
                  <a:srgbClr val="000000"/>
                </a:solidFill>
              </a:defRPr>
            </a:lvl1pPr>
          </a:lstStyle>
          <a:p>
            <a:pPr lvl="0"/>
            <a:r>
              <a:rPr lang="tr-TR"/>
              <a:t>Asıl metin stillerini düzenlemek için tıklayın</a:t>
            </a:r>
          </a:p>
        </p:txBody>
      </p:sp>
      <p:sp>
        <p:nvSpPr>
          <p:cNvPr id="81" name="Metin Yer Tutucusu 80">
            <a:extLst>
              <a:ext uri="{FF2B5EF4-FFF2-40B4-BE49-F238E27FC236}">
                <a16:creationId xmlns:a16="http://schemas.microsoft.com/office/drawing/2014/main" id="{C74B6A9C-EBFE-9246-B4C4-BADA34043D5F}"/>
              </a:ext>
            </a:extLst>
          </p:cNvPr>
          <p:cNvSpPr>
            <a:spLocks noGrp="1"/>
          </p:cNvSpPr>
          <p:nvPr userDrawn="1">
            <p:ph type="body" sz="quarter" idx="12" hasCustomPrompt="1"/>
          </p:nvPr>
        </p:nvSpPr>
        <p:spPr>
          <a:xfrm rot="17039963">
            <a:off x="11877335" y="5167951"/>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2" name="Metin Yer Tutucusu 80">
            <a:extLst>
              <a:ext uri="{FF2B5EF4-FFF2-40B4-BE49-F238E27FC236}">
                <a16:creationId xmlns:a16="http://schemas.microsoft.com/office/drawing/2014/main" id="{940F1770-C200-B144-872D-A03DEA650E30}"/>
              </a:ext>
            </a:extLst>
          </p:cNvPr>
          <p:cNvSpPr>
            <a:spLocks noGrp="1"/>
          </p:cNvSpPr>
          <p:nvPr>
            <p:ph type="body" sz="quarter" idx="13" hasCustomPrompt="1"/>
          </p:nvPr>
        </p:nvSpPr>
        <p:spPr>
          <a:xfrm rot="18667633">
            <a:off x="12797053" y="2981365"/>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3" name="Metin Yer Tutucusu 80">
            <a:extLst>
              <a:ext uri="{FF2B5EF4-FFF2-40B4-BE49-F238E27FC236}">
                <a16:creationId xmlns:a16="http://schemas.microsoft.com/office/drawing/2014/main" id="{08220DA3-7E8E-E744-BBD0-72EB4CF81D17}"/>
              </a:ext>
            </a:extLst>
          </p:cNvPr>
          <p:cNvSpPr>
            <a:spLocks noGrp="1"/>
          </p:cNvSpPr>
          <p:nvPr>
            <p:ph type="body" sz="quarter" idx="14" hasCustomPrompt="1"/>
          </p:nvPr>
        </p:nvSpPr>
        <p:spPr>
          <a:xfrm rot="21157223">
            <a:off x="15185101" y="1399991"/>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4" name="Metin Yer Tutucusu 80">
            <a:extLst>
              <a:ext uri="{FF2B5EF4-FFF2-40B4-BE49-F238E27FC236}">
                <a16:creationId xmlns:a16="http://schemas.microsoft.com/office/drawing/2014/main" id="{5CBBA9BB-744B-334C-8EF9-61F8E62CBF25}"/>
              </a:ext>
            </a:extLst>
          </p:cNvPr>
          <p:cNvSpPr>
            <a:spLocks noGrp="1"/>
          </p:cNvSpPr>
          <p:nvPr>
            <p:ph type="body" sz="quarter" idx="15" hasCustomPrompt="1"/>
          </p:nvPr>
        </p:nvSpPr>
        <p:spPr>
          <a:xfrm rot="674827">
            <a:off x="18106041" y="1470315"/>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5" name="Metin Yer Tutucusu 80">
            <a:extLst>
              <a:ext uri="{FF2B5EF4-FFF2-40B4-BE49-F238E27FC236}">
                <a16:creationId xmlns:a16="http://schemas.microsoft.com/office/drawing/2014/main" id="{BD4019E0-8DDF-2B47-A33D-76794C0311A8}"/>
              </a:ext>
            </a:extLst>
          </p:cNvPr>
          <p:cNvSpPr>
            <a:spLocks noGrp="1"/>
          </p:cNvSpPr>
          <p:nvPr>
            <p:ph type="body" sz="quarter" idx="16" hasCustomPrompt="1"/>
          </p:nvPr>
        </p:nvSpPr>
        <p:spPr>
          <a:xfrm rot="2737464">
            <a:off x="20516363" y="2958317"/>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6" name="Metin Yer Tutucusu 80">
            <a:extLst>
              <a:ext uri="{FF2B5EF4-FFF2-40B4-BE49-F238E27FC236}">
                <a16:creationId xmlns:a16="http://schemas.microsoft.com/office/drawing/2014/main" id="{2FFEE999-5F26-2F4B-9275-BA4A088290BD}"/>
              </a:ext>
            </a:extLst>
          </p:cNvPr>
          <p:cNvSpPr>
            <a:spLocks noGrp="1"/>
          </p:cNvSpPr>
          <p:nvPr>
            <p:ph type="body" sz="quarter" idx="17" hasCustomPrompt="1"/>
          </p:nvPr>
        </p:nvSpPr>
        <p:spPr>
          <a:xfrm rot="4009671">
            <a:off x="21814309" y="5300193"/>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Tree>
    <p:extLst>
      <p:ext uri="{BB962C8B-B14F-4D97-AF65-F5344CB8AC3E}">
        <p14:creationId xmlns:p14="http://schemas.microsoft.com/office/powerpoint/2010/main" val="110126886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7_Özel Düzen">
    <p:spTree>
      <p:nvGrpSpPr>
        <p:cNvPr id="1" name=""/>
        <p:cNvGrpSpPr/>
        <p:nvPr/>
      </p:nvGrpSpPr>
      <p:grpSpPr>
        <a:xfrm>
          <a:off x="0" y="0"/>
          <a:ext cx="0" cy="0"/>
          <a:chOff x="0" y="0"/>
          <a:chExt cx="0" cy="0"/>
        </a:xfrm>
      </p:grpSpPr>
      <p:sp>
        <p:nvSpPr>
          <p:cNvPr id="14" name="Dikdörtgen 13">
            <a:extLst>
              <a:ext uri="{FF2B5EF4-FFF2-40B4-BE49-F238E27FC236}">
                <a16:creationId xmlns:a16="http://schemas.microsoft.com/office/drawing/2014/main" id="{4CC0B007-9570-A84F-9380-3D207E924AA1}"/>
              </a:ext>
            </a:extLst>
          </p:cNvPr>
          <p:cNvSpPr/>
          <p:nvPr userDrawn="1"/>
        </p:nvSpPr>
        <p:spPr>
          <a:xfrm>
            <a:off x="-348341" y="6310599"/>
            <a:ext cx="2473234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11AA6E99-A33E-2145-BF18-8A0ED3D9B48F}"/>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1CE5948E-FC92-EE4B-858D-FC853ACE7774}"/>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3">
              <a:duotone>
                <a:prstClr val="black"/>
                <a:srgbClr val="D0202F">
                  <a:tint val="45000"/>
                  <a:satMod val="400000"/>
                </a:srgbClr>
              </a:duotone>
              <a:alphaModFix/>
              <a:extLst>
                <a:ext uri="{BEBA8EAE-BF5A-486C-A8C5-ECC9F3942E4B}">
                  <a14:imgProps xmlns:a14="http://schemas.microsoft.com/office/drawing/2010/main">
                    <a14:imgLayer r:embed="rId4">
                      <a14:imgEffect>
                        <a14:colorTemperature colorTemp="11200"/>
                      </a14:imgEffect>
                    </a14:imgLayer>
                  </a14:imgProps>
                </a:ext>
              </a:extLst>
            </a:blip>
            <a:stretch>
              <a:fillRect l="-130411" t="-351" r="-15803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E8EB947C-610D-E34B-8B7F-CC8C25344BD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 name="Çizgi">
            <a:extLst>
              <a:ext uri="{FF2B5EF4-FFF2-40B4-BE49-F238E27FC236}">
                <a16:creationId xmlns:a16="http://schemas.microsoft.com/office/drawing/2014/main" id="{B7637404-E516-2549-B1BD-E182A049BB90}"/>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0003B808-E4AC-244B-808F-4F1815419A70}"/>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9" name="Shape 40">
            <a:extLst>
              <a:ext uri="{FF2B5EF4-FFF2-40B4-BE49-F238E27FC236}">
                <a16:creationId xmlns:a16="http://schemas.microsoft.com/office/drawing/2014/main" id="{A07ADE4D-9838-F645-B6DF-4663C09DD08E}"/>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10" name="Çizgi">
            <a:extLst>
              <a:ext uri="{FF2B5EF4-FFF2-40B4-BE49-F238E27FC236}">
                <a16:creationId xmlns:a16="http://schemas.microsoft.com/office/drawing/2014/main" id="{DC6E4A75-14D5-EC4A-8B5A-BB9971E67585}"/>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75283477-4E27-064F-82A8-CDDEE9470DC5}"/>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2" name="Serbest Form 11">
            <a:extLst>
              <a:ext uri="{FF2B5EF4-FFF2-40B4-BE49-F238E27FC236}">
                <a16:creationId xmlns:a16="http://schemas.microsoft.com/office/drawing/2014/main" id="{F5B6E33A-EBDF-8640-AD11-F555E9021571}"/>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6"/>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3" name="Serbest Form 40">
            <a:extLst>
              <a:ext uri="{FF2B5EF4-FFF2-40B4-BE49-F238E27FC236}">
                <a16:creationId xmlns:a16="http://schemas.microsoft.com/office/drawing/2014/main" id="{E827F12F-E099-3649-B6EA-0313EDEBE349}"/>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6" name="Metin Yer Tutucusu 15">
            <a:extLst>
              <a:ext uri="{FF2B5EF4-FFF2-40B4-BE49-F238E27FC236}">
                <a16:creationId xmlns:a16="http://schemas.microsoft.com/office/drawing/2014/main" id="{FD2B3510-3C98-2F41-AA89-B9F661B33048}"/>
              </a:ext>
            </a:extLst>
          </p:cNvPr>
          <p:cNvSpPr>
            <a:spLocks noGrp="1"/>
          </p:cNvSpPr>
          <p:nvPr>
            <p:ph type="body" sz="quarter" idx="10" hasCustomPrompt="1"/>
          </p:nvPr>
        </p:nvSpPr>
        <p:spPr>
          <a:xfrm>
            <a:off x="1826571" y="4460822"/>
            <a:ext cx="15617826" cy="3795911"/>
          </a:xfrm>
          <a:noFill/>
        </p:spPr>
        <p:txBody>
          <a:bodyPr wrap="square" rtlCol="0" anchor="ctr">
            <a:spAutoFit/>
          </a:bodyPr>
          <a:lstStyle>
            <a:lvl1pPr>
              <a:defRPr kumimoji="0" lang="tr-TR" sz="120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Süreç ve Bilgilendirme Slaytları</a:t>
            </a:r>
          </a:p>
        </p:txBody>
      </p:sp>
    </p:spTree>
    <p:extLst>
      <p:ext uri="{BB962C8B-B14F-4D97-AF65-F5344CB8AC3E}">
        <p14:creationId xmlns:p14="http://schemas.microsoft.com/office/powerpoint/2010/main" val="1334764805"/>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8_Özel Düzen">
    <p:spTree>
      <p:nvGrpSpPr>
        <p:cNvPr id="1" name=""/>
        <p:cNvGrpSpPr/>
        <p:nvPr/>
      </p:nvGrpSpPr>
      <p:grpSpPr>
        <a:xfrm>
          <a:off x="0" y="0"/>
          <a:ext cx="0" cy="0"/>
          <a:chOff x="0" y="0"/>
          <a:chExt cx="0" cy="0"/>
        </a:xfrm>
      </p:grpSpPr>
      <p:sp>
        <p:nvSpPr>
          <p:cNvPr id="4" name="Serbest Form 3">
            <a:extLst>
              <a:ext uri="{FF2B5EF4-FFF2-40B4-BE49-F238E27FC236}">
                <a16:creationId xmlns:a16="http://schemas.microsoft.com/office/drawing/2014/main" id="{6EB5A3E5-228F-894F-8CBD-9EE3B9FA7B70}"/>
              </a:ext>
            </a:extLst>
          </p:cNvPr>
          <p:cNvSpPr/>
          <p:nvPr userDrawn="1"/>
        </p:nvSpPr>
        <p:spPr>
          <a:xfrm rot="2340000">
            <a:off x="-6358147" y="10709818"/>
            <a:ext cx="91438" cy="301272"/>
          </a:xfrm>
          <a:custGeom>
            <a:avLst/>
            <a:gdLst>
              <a:gd name="connsiteX0" fmla="*/ 410936 w 2266104"/>
              <a:gd name="connsiteY0" fmla="*/ 257862 h 7466438"/>
              <a:gd name="connsiteX1" fmla="*/ 1129233 w 2266104"/>
              <a:gd name="connsiteY1" fmla="*/ 0 h 7466438"/>
              <a:gd name="connsiteX2" fmla="*/ 2258466 w 2266104"/>
              <a:gd name="connsiteY2" fmla="*/ 1129233 h 7466438"/>
              <a:gd name="connsiteX3" fmla="*/ 2257213 w 2266104"/>
              <a:gd name="connsiteY3" fmla="*/ 3556358 h 7466438"/>
              <a:gd name="connsiteX4" fmla="*/ 2259767 w 2266104"/>
              <a:gd name="connsiteY4" fmla="*/ 3554290 h 7466438"/>
              <a:gd name="connsiteX5" fmla="*/ 2266104 w 2266104"/>
              <a:gd name="connsiteY5" fmla="*/ 5637420 h 7466438"/>
              <a:gd name="connsiteX6" fmla="*/ 7455 w 2266104"/>
              <a:gd name="connsiteY6" fmla="*/ 7466438 h 7466438"/>
              <a:gd name="connsiteX7" fmla="*/ 2727 w 2266104"/>
              <a:gd name="connsiteY7" fmla="*/ 5912248 h 7466438"/>
              <a:gd name="connsiteX8" fmla="*/ 0 w 2266104"/>
              <a:gd name="connsiteY8" fmla="*/ 5839298 h 7466438"/>
              <a:gd name="connsiteX9" fmla="*/ 0 w 2266104"/>
              <a:gd name="connsiteY9" fmla="*/ 1129233 h 7466438"/>
              <a:gd name="connsiteX10" fmla="*/ 410936 w 2266104"/>
              <a:gd name="connsiteY10" fmla="*/ 257862 h 7466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6104" h="7466438">
                <a:moveTo>
                  <a:pt x="410936" y="257862"/>
                </a:moveTo>
                <a:cubicBezTo>
                  <a:pt x="606134" y="96770"/>
                  <a:pt x="856383" y="0"/>
                  <a:pt x="1129233" y="0"/>
                </a:cubicBezTo>
                <a:cubicBezTo>
                  <a:pt x="1752891" y="0"/>
                  <a:pt x="2258466" y="505575"/>
                  <a:pt x="2258466" y="1129233"/>
                </a:cubicBezTo>
                <a:lnTo>
                  <a:pt x="2257213" y="3556358"/>
                </a:lnTo>
                <a:lnTo>
                  <a:pt x="2259767" y="3554290"/>
                </a:lnTo>
                <a:lnTo>
                  <a:pt x="2266104" y="5637420"/>
                </a:lnTo>
                <a:lnTo>
                  <a:pt x="7455" y="7466438"/>
                </a:lnTo>
                <a:lnTo>
                  <a:pt x="2727" y="5912248"/>
                </a:lnTo>
                <a:lnTo>
                  <a:pt x="0" y="5839298"/>
                </a:lnTo>
                <a:lnTo>
                  <a:pt x="0" y="1129233"/>
                </a:lnTo>
                <a:cubicBezTo>
                  <a:pt x="0" y="778425"/>
                  <a:pt x="159967" y="464980"/>
                  <a:pt x="410936" y="257862"/>
                </a:cubicBezTo>
                <a:close/>
              </a:path>
            </a:pathLst>
          </a:cu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fromWordArt="0" anchor="ctr" anchorCtr="0" forceAA="0" compatLnSpc="1">
            <a:prstTxWarp prst="textNoShape">
              <a:avLst/>
            </a:prstTxWarp>
            <a:no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63F7B276-9E4B-4C4A-833A-7A6D45989E91}"/>
              </a:ext>
            </a:extLst>
          </p:cNvPr>
          <p:cNvCxnSpPr>
            <a:cxnSpLocks/>
          </p:cNvCxnSpPr>
          <p:nvPr userDrawn="1"/>
        </p:nvCxnSpPr>
        <p:spPr>
          <a:xfrm>
            <a:off x="-105508" y="9245886"/>
            <a:ext cx="24663680" cy="0"/>
          </a:xfrm>
          <a:prstGeom prst="line">
            <a:avLst/>
          </a:prstGeom>
          <a:noFill/>
          <a:ln w="3175" cap="flat">
            <a:solidFill>
              <a:srgbClr val="272A30">
                <a:alpha val="30000"/>
              </a:srgbClr>
            </a:solidFill>
            <a:prstDash val="solid"/>
            <a:miter lim="400000"/>
          </a:ln>
          <a:effectLst/>
          <a:sp3d/>
        </p:spPr>
        <p:style>
          <a:lnRef idx="0">
            <a:scrgbClr r="0" g="0" b="0"/>
          </a:lnRef>
          <a:fillRef idx="0">
            <a:scrgbClr r="0" g="0" b="0"/>
          </a:fillRef>
          <a:effectRef idx="0">
            <a:scrgbClr r="0" g="0" b="0"/>
          </a:effectRef>
          <a:fontRef idx="none"/>
        </p:style>
      </p:cxnSp>
      <p:grpSp>
        <p:nvGrpSpPr>
          <p:cNvPr id="10" name="Grup 9">
            <a:extLst>
              <a:ext uri="{FF2B5EF4-FFF2-40B4-BE49-F238E27FC236}">
                <a16:creationId xmlns:a16="http://schemas.microsoft.com/office/drawing/2014/main" id="{795D7F06-B8E2-2349-A645-25B694535B85}"/>
              </a:ext>
            </a:extLst>
          </p:cNvPr>
          <p:cNvGrpSpPr/>
          <p:nvPr/>
        </p:nvGrpSpPr>
        <p:grpSpPr>
          <a:xfrm>
            <a:off x="19708126" y="7650863"/>
            <a:ext cx="657564" cy="3520086"/>
            <a:chOff x="9854063" y="3743544"/>
            <a:chExt cx="328782" cy="1760043"/>
          </a:xfrm>
        </p:grpSpPr>
        <p:sp>
          <p:nvSpPr>
            <p:cNvPr id="11" name="Serbest Form 10">
              <a:extLst>
                <a:ext uri="{FF2B5EF4-FFF2-40B4-BE49-F238E27FC236}">
                  <a16:creationId xmlns:a16="http://schemas.microsoft.com/office/drawing/2014/main" id="{070A6BB7-A53D-2546-A670-BFDA756E4944}"/>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2" name="Grup 11">
              <a:extLst>
                <a:ext uri="{FF2B5EF4-FFF2-40B4-BE49-F238E27FC236}">
                  <a16:creationId xmlns:a16="http://schemas.microsoft.com/office/drawing/2014/main" id="{61B8509D-6B7D-F649-A80A-F2F2CFF80475}"/>
                </a:ext>
              </a:extLst>
            </p:cNvPr>
            <p:cNvGrpSpPr/>
            <p:nvPr/>
          </p:nvGrpSpPr>
          <p:grpSpPr>
            <a:xfrm>
              <a:off x="9894610" y="3743544"/>
              <a:ext cx="248719" cy="1754872"/>
              <a:chOff x="1144627" y="1371323"/>
              <a:chExt cx="248719" cy="1754872"/>
            </a:xfrm>
          </p:grpSpPr>
          <p:cxnSp>
            <p:nvCxnSpPr>
              <p:cNvPr id="13" name="Düz Bağlayıcı 12">
                <a:extLst>
                  <a:ext uri="{FF2B5EF4-FFF2-40B4-BE49-F238E27FC236}">
                    <a16:creationId xmlns:a16="http://schemas.microsoft.com/office/drawing/2014/main" id="{E877AA24-0A4F-4040-A912-E86FA306BBA0}"/>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14" name="Oval 13">
                <a:extLst>
                  <a:ext uri="{FF2B5EF4-FFF2-40B4-BE49-F238E27FC236}">
                    <a16:creationId xmlns:a16="http://schemas.microsoft.com/office/drawing/2014/main" id="{0205805E-9EAE-0046-9FA8-B8A81592E2F9}"/>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15" name="Düz Bağlayıcı 14">
                <a:extLst>
                  <a:ext uri="{FF2B5EF4-FFF2-40B4-BE49-F238E27FC236}">
                    <a16:creationId xmlns:a16="http://schemas.microsoft.com/office/drawing/2014/main" id="{256BB1C5-6AF4-D843-9E79-863ACDE6963A}"/>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18" name="Grup 17">
            <a:extLst>
              <a:ext uri="{FF2B5EF4-FFF2-40B4-BE49-F238E27FC236}">
                <a16:creationId xmlns:a16="http://schemas.microsoft.com/office/drawing/2014/main" id="{ACB0A1D2-1BD6-F94D-B8D0-6089B214A3B5}"/>
              </a:ext>
            </a:extLst>
          </p:cNvPr>
          <p:cNvGrpSpPr/>
          <p:nvPr userDrawn="1"/>
        </p:nvGrpSpPr>
        <p:grpSpPr>
          <a:xfrm>
            <a:off x="15099728" y="7650863"/>
            <a:ext cx="657564" cy="3520086"/>
            <a:chOff x="9854063" y="3743544"/>
            <a:chExt cx="328782" cy="1760043"/>
          </a:xfrm>
        </p:grpSpPr>
        <p:sp>
          <p:nvSpPr>
            <p:cNvPr id="19" name="Serbest Form 18">
              <a:extLst>
                <a:ext uri="{FF2B5EF4-FFF2-40B4-BE49-F238E27FC236}">
                  <a16:creationId xmlns:a16="http://schemas.microsoft.com/office/drawing/2014/main" id="{B84B0915-EA43-FD4D-A59C-E4F66D6747CC}"/>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20" name="Grup 19">
              <a:extLst>
                <a:ext uri="{FF2B5EF4-FFF2-40B4-BE49-F238E27FC236}">
                  <a16:creationId xmlns:a16="http://schemas.microsoft.com/office/drawing/2014/main" id="{AC56EBBC-16EC-B34A-B777-17802089169D}"/>
                </a:ext>
              </a:extLst>
            </p:cNvPr>
            <p:cNvGrpSpPr/>
            <p:nvPr/>
          </p:nvGrpSpPr>
          <p:grpSpPr>
            <a:xfrm>
              <a:off x="9894610" y="3743544"/>
              <a:ext cx="248719" cy="1754872"/>
              <a:chOff x="1144627" y="1371323"/>
              <a:chExt cx="248719" cy="1754872"/>
            </a:xfrm>
          </p:grpSpPr>
          <p:cxnSp>
            <p:nvCxnSpPr>
              <p:cNvPr id="21" name="Düz Bağlayıcı 20">
                <a:extLst>
                  <a:ext uri="{FF2B5EF4-FFF2-40B4-BE49-F238E27FC236}">
                    <a16:creationId xmlns:a16="http://schemas.microsoft.com/office/drawing/2014/main" id="{47A802D3-4A7D-8141-8645-644527007E0C}"/>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22" name="Oval 21">
                <a:extLst>
                  <a:ext uri="{FF2B5EF4-FFF2-40B4-BE49-F238E27FC236}">
                    <a16:creationId xmlns:a16="http://schemas.microsoft.com/office/drawing/2014/main" id="{72D5D641-88FD-094F-A664-D869B58E2FD0}"/>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23" name="Düz Bağlayıcı 22">
                <a:extLst>
                  <a:ext uri="{FF2B5EF4-FFF2-40B4-BE49-F238E27FC236}">
                    <a16:creationId xmlns:a16="http://schemas.microsoft.com/office/drawing/2014/main" id="{341942CC-089F-FF41-B3AE-9D69B8164898}"/>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29" name="Grup 28">
            <a:extLst>
              <a:ext uri="{FF2B5EF4-FFF2-40B4-BE49-F238E27FC236}">
                <a16:creationId xmlns:a16="http://schemas.microsoft.com/office/drawing/2014/main" id="{D5E8BA79-464B-DE48-A5CB-C88DBEF100C3}"/>
              </a:ext>
            </a:extLst>
          </p:cNvPr>
          <p:cNvGrpSpPr/>
          <p:nvPr userDrawn="1"/>
        </p:nvGrpSpPr>
        <p:grpSpPr>
          <a:xfrm>
            <a:off x="10801050" y="7648239"/>
            <a:ext cx="657564" cy="3520086"/>
            <a:chOff x="9854063" y="3743544"/>
            <a:chExt cx="328782" cy="1760043"/>
          </a:xfrm>
        </p:grpSpPr>
        <p:sp>
          <p:nvSpPr>
            <p:cNvPr id="30" name="Serbest Form 29">
              <a:extLst>
                <a:ext uri="{FF2B5EF4-FFF2-40B4-BE49-F238E27FC236}">
                  <a16:creationId xmlns:a16="http://schemas.microsoft.com/office/drawing/2014/main" id="{0195082A-E82B-AF41-B333-365155DB7EFF}"/>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1" name="Grup 30">
              <a:extLst>
                <a:ext uri="{FF2B5EF4-FFF2-40B4-BE49-F238E27FC236}">
                  <a16:creationId xmlns:a16="http://schemas.microsoft.com/office/drawing/2014/main" id="{64C79E12-5743-C14C-B917-7D483EE73E29}"/>
                </a:ext>
              </a:extLst>
            </p:cNvPr>
            <p:cNvGrpSpPr/>
            <p:nvPr/>
          </p:nvGrpSpPr>
          <p:grpSpPr>
            <a:xfrm>
              <a:off x="9894610" y="3743544"/>
              <a:ext cx="248719" cy="1754872"/>
              <a:chOff x="1144627" y="1371323"/>
              <a:chExt cx="248719" cy="1754872"/>
            </a:xfrm>
          </p:grpSpPr>
          <p:cxnSp>
            <p:nvCxnSpPr>
              <p:cNvPr id="32" name="Düz Bağlayıcı 31">
                <a:extLst>
                  <a:ext uri="{FF2B5EF4-FFF2-40B4-BE49-F238E27FC236}">
                    <a16:creationId xmlns:a16="http://schemas.microsoft.com/office/drawing/2014/main" id="{47195069-B815-D940-96E3-1F74A92B7386}"/>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33" name="Oval 32">
                <a:extLst>
                  <a:ext uri="{FF2B5EF4-FFF2-40B4-BE49-F238E27FC236}">
                    <a16:creationId xmlns:a16="http://schemas.microsoft.com/office/drawing/2014/main" id="{FF48B650-3A75-284C-B507-9C3A02B3C120}"/>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34" name="Düz Bağlayıcı 33">
                <a:extLst>
                  <a:ext uri="{FF2B5EF4-FFF2-40B4-BE49-F238E27FC236}">
                    <a16:creationId xmlns:a16="http://schemas.microsoft.com/office/drawing/2014/main" id="{B431E45D-A2D6-B549-A157-68596E49814E}"/>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38" name="Grup 37">
            <a:extLst>
              <a:ext uri="{FF2B5EF4-FFF2-40B4-BE49-F238E27FC236}">
                <a16:creationId xmlns:a16="http://schemas.microsoft.com/office/drawing/2014/main" id="{D46C1B25-0396-EC47-A8A3-E0C63F80822E}"/>
              </a:ext>
            </a:extLst>
          </p:cNvPr>
          <p:cNvGrpSpPr/>
          <p:nvPr userDrawn="1"/>
        </p:nvGrpSpPr>
        <p:grpSpPr>
          <a:xfrm>
            <a:off x="6569048" y="7650863"/>
            <a:ext cx="657564" cy="3520086"/>
            <a:chOff x="9854063" y="3743544"/>
            <a:chExt cx="328782" cy="1760043"/>
          </a:xfrm>
        </p:grpSpPr>
        <p:sp>
          <p:nvSpPr>
            <p:cNvPr id="39" name="Serbest Form 38">
              <a:extLst>
                <a:ext uri="{FF2B5EF4-FFF2-40B4-BE49-F238E27FC236}">
                  <a16:creationId xmlns:a16="http://schemas.microsoft.com/office/drawing/2014/main" id="{F41DDC9D-B376-C541-A11D-A652F7C0E9A3}"/>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40" name="Grup 39">
              <a:extLst>
                <a:ext uri="{FF2B5EF4-FFF2-40B4-BE49-F238E27FC236}">
                  <a16:creationId xmlns:a16="http://schemas.microsoft.com/office/drawing/2014/main" id="{9AF63C76-3162-1C42-BC2E-2A8C044A9D0C}"/>
                </a:ext>
              </a:extLst>
            </p:cNvPr>
            <p:cNvGrpSpPr/>
            <p:nvPr/>
          </p:nvGrpSpPr>
          <p:grpSpPr>
            <a:xfrm>
              <a:off x="9894610" y="3743544"/>
              <a:ext cx="248719" cy="1754872"/>
              <a:chOff x="1144627" y="1371323"/>
              <a:chExt cx="248719" cy="1754872"/>
            </a:xfrm>
          </p:grpSpPr>
          <p:cxnSp>
            <p:nvCxnSpPr>
              <p:cNvPr id="41" name="Düz Bağlayıcı 40">
                <a:extLst>
                  <a:ext uri="{FF2B5EF4-FFF2-40B4-BE49-F238E27FC236}">
                    <a16:creationId xmlns:a16="http://schemas.microsoft.com/office/drawing/2014/main" id="{E30D1A57-A5F7-034E-B501-5845A6E1B048}"/>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42" name="Oval 41">
                <a:extLst>
                  <a:ext uri="{FF2B5EF4-FFF2-40B4-BE49-F238E27FC236}">
                    <a16:creationId xmlns:a16="http://schemas.microsoft.com/office/drawing/2014/main" id="{32F570A6-C919-1248-B15F-ED6F4A4EBD74}"/>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43" name="Düz Bağlayıcı 42">
                <a:extLst>
                  <a:ext uri="{FF2B5EF4-FFF2-40B4-BE49-F238E27FC236}">
                    <a16:creationId xmlns:a16="http://schemas.microsoft.com/office/drawing/2014/main" id="{E0EC78FA-1FCC-E549-9F3F-064143365A0D}"/>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47" name="Grup 46">
            <a:extLst>
              <a:ext uri="{FF2B5EF4-FFF2-40B4-BE49-F238E27FC236}">
                <a16:creationId xmlns:a16="http://schemas.microsoft.com/office/drawing/2014/main" id="{285F451E-DE98-A742-A50D-4507E1EA2942}"/>
              </a:ext>
            </a:extLst>
          </p:cNvPr>
          <p:cNvGrpSpPr/>
          <p:nvPr userDrawn="1"/>
        </p:nvGrpSpPr>
        <p:grpSpPr>
          <a:xfrm>
            <a:off x="2054688" y="7650863"/>
            <a:ext cx="657564" cy="3520086"/>
            <a:chOff x="9854063" y="3743544"/>
            <a:chExt cx="328782" cy="1760043"/>
          </a:xfrm>
        </p:grpSpPr>
        <p:sp>
          <p:nvSpPr>
            <p:cNvPr id="48" name="Serbest Form 47">
              <a:extLst>
                <a:ext uri="{FF2B5EF4-FFF2-40B4-BE49-F238E27FC236}">
                  <a16:creationId xmlns:a16="http://schemas.microsoft.com/office/drawing/2014/main" id="{944D6DFF-AA8D-7D49-AF58-1523AF6A29DF}"/>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49" name="Grup 48">
              <a:extLst>
                <a:ext uri="{FF2B5EF4-FFF2-40B4-BE49-F238E27FC236}">
                  <a16:creationId xmlns:a16="http://schemas.microsoft.com/office/drawing/2014/main" id="{A54B649E-42C2-2C4A-9B61-5430CE8EA79D}"/>
                </a:ext>
              </a:extLst>
            </p:cNvPr>
            <p:cNvGrpSpPr/>
            <p:nvPr/>
          </p:nvGrpSpPr>
          <p:grpSpPr>
            <a:xfrm>
              <a:off x="9894610" y="3743544"/>
              <a:ext cx="248719" cy="1754872"/>
              <a:chOff x="1144627" y="1371323"/>
              <a:chExt cx="248719" cy="1754872"/>
            </a:xfrm>
          </p:grpSpPr>
          <p:cxnSp>
            <p:nvCxnSpPr>
              <p:cNvPr id="50" name="Düz Bağlayıcı 49">
                <a:extLst>
                  <a:ext uri="{FF2B5EF4-FFF2-40B4-BE49-F238E27FC236}">
                    <a16:creationId xmlns:a16="http://schemas.microsoft.com/office/drawing/2014/main" id="{E0C9AD6A-1351-654D-83D0-C11555446C48}"/>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51" name="Oval 50">
                <a:extLst>
                  <a:ext uri="{FF2B5EF4-FFF2-40B4-BE49-F238E27FC236}">
                    <a16:creationId xmlns:a16="http://schemas.microsoft.com/office/drawing/2014/main" id="{8E75F406-FC88-9A45-8A9B-321A1D27A7D6}"/>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52" name="Düz Bağlayıcı 51">
                <a:extLst>
                  <a:ext uri="{FF2B5EF4-FFF2-40B4-BE49-F238E27FC236}">
                    <a16:creationId xmlns:a16="http://schemas.microsoft.com/office/drawing/2014/main" id="{555E5028-4866-084F-AE73-EE12D6EAB147}"/>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cxnSp>
        <p:nvCxnSpPr>
          <p:cNvPr id="53" name="Düz Bağlayıcı 52">
            <a:extLst>
              <a:ext uri="{FF2B5EF4-FFF2-40B4-BE49-F238E27FC236}">
                <a16:creationId xmlns:a16="http://schemas.microsoft.com/office/drawing/2014/main" id="{0D477812-E175-A348-8430-ACD50DAA8F77}"/>
              </a:ext>
            </a:extLst>
          </p:cNvPr>
          <p:cNvCxnSpPr>
            <a:cxnSpLocks/>
          </p:cNvCxnSpPr>
          <p:nvPr userDrawn="1"/>
        </p:nvCxnSpPr>
        <p:spPr>
          <a:xfrm>
            <a:off x="313304" y="4396796"/>
            <a:ext cx="24663680" cy="0"/>
          </a:xfrm>
          <a:prstGeom prst="line">
            <a:avLst/>
          </a:prstGeom>
          <a:noFill/>
          <a:ln w="3175" cap="flat">
            <a:solidFill>
              <a:srgbClr val="272A30">
                <a:alpha val="30000"/>
              </a:srgbClr>
            </a:solidFill>
            <a:prstDash val="solid"/>
            <a:miter lim="400000"/>
          </a:ln>
          <a:effectLst/>
          <a:sp3d/>
        </p:spPr>
        <p:style>
          <a:lnRef idx="0">
            <a:scrgbClr r="0" g="0" b="0"/>
          </a:lnRef>
          <a:fillRef idx="0">
            <a:scrgbClr r="0" g="0" b="0"/>
          </a:fillRef>
          <a:effectRef idx="0">
            <a:scrgbClr r="0" g="0" b="0"/>
          </a:effectRef>
          <a:fontRef idx="none"/>
        </p:style>
      </p:cxnSp>
      <p:grpSp>
        <p:nvGrpSpPr>
          <p:cNvPr id="57" name="Grup 56">
            <a:extLst>
              <a:ext uri="{FF2B5EF4-FFF2-40B4-BE49-F238E27FC236}">
                <a16:creationId xmlns:a16="http://schemas.microsoft.com/office/drawing/2014/main" id="{2CAF53B3-8FBF-A64A-9F28-D8C3EB8EF2A7}"/>
              </a:ext>
            </a:extLst>
          </p:cNvPr>
          <p:cNvGrpSpPr/>
          <p:nvPr userDrawn="1"/>
        </p:nvGrpSpPr>
        <p:grpSpPr>
          <a:xfrm>
            <a:off x="20137954" y="2637999"/>
            <a:ext cx="657564" cy="3520086"/>
            <a:chOff x="9854063" y="3743544"/>
            <a:chExt cx="328782" cy="1760043"/>
          </a:xfrm>
        </p:grpSpPr>
        <p:sp>
          <p:nvSpPr>
            <p:cNvPr id="58" name="Serbest Form 57">
              <a:extLst>
                <a:ext uri="{FF2B5EF4-FFF2-40B4-BE49-F238E27FC236}">
                  <a16:creationId xmlns:a16="http://schemas.microsoft.com/office/drawing/2014/main" id="{B5827562-AC89-EC4E-A211-681EC44CFE09}"/>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59" name="Grup 58">
              <a:extLst>
                <a:ext uri="{FF2B5EF4-FFF2-40B4-BE49-F238E27FC236}">
                  <a16:creationId xmlns:a16="http://schemas.microsoft.com/office/drawing/2014/main" id="{901847BA-EC43-F54C-B61B-DDCF2BB8316D}"/>
                </a:ext>
              </a:extLst>
            </p:cNvPr>
            <p:cNvGrpSpPr/>
            <p:nvPr/>
          </p:nvGrpSpPr>
          <p:grpSpPr>
            <a:xfrm>
              <a:off x="9894610" y="3743544"/>
              <a:ext cx="248719" cy="1754872"/>
              <a:chOff x="1144627" y="1371323"/>
              <a:chExt cx="248719" cy="1754872"/>
            </a:xfrm>
          </p:grpSpPr>
          <p:cxnSp>
            <p:nvCxnSpPr>
              <p:cNvPr id="60" name="Düz Bağlayıcı 59">
                <a:extLst>
                  <a:ext uri="{FF2B5EF4-FFF2-40B4-BE49-F238E27FC236}">
                    <a16:creationId xmlns:a16="http://schemas.microsoft.com/office/drawing/2014/main" id="{AD8B4012-E09C-1642-B603-A1107C8C9783}"/>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61" name="Oval 60">
                <a:extLst>
                  <a:ext uri="{FF2B5EF4-FFF2-40B4-BE49-F238E27FC236}">
                    <a16:creationId xmlns:a16="http://schemas.microsoft.com/office/drawing/2014/main" id="{0994CC4E-08C4-8F4E-8B18-BC335B91E778}"/>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62" name="Düz Bağlayıcı 61">
                <a:extLst>
                  <a:ext uri="{FF2B5EF4-FFF2-40B4-BE49-F238E27FC236}">
                    <a16:creationId xmlns:a16="http://schemas.microsoft.com/office/drawing/2014/main" id="{258F730A-4618-2D47-A75A-9EEC246A60B8}"/>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sp>
        <p:nvSpPr>
          <p:cNvPr id="66" name="Serbest Form 65">
            <a:extLst>
              <a:ext uri="{FF2B5EF4-FFF2-40B4-BE49-F238E27FC236}">
                <a16:creationId xmlns:a16="http://schemas.microsoft.com/office/drawing/2014/main" id="{AC556A0A-1F1F-2347-B34C-E50ED29A434D}"/>
              </a:ext>
            </a:extLst>
          </p:cNvPr>
          <p:cNvSpPr/>
          <p:nvPr userDrawn="1"/>
        </p:nvSpPr>
        <p:spPr>
          <a:xfrm>
            <a:off x="15529556" y="2646824"/>
            <a:ext cx="657564" cy="351126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67" name="Grup 66">
            <a:extLst>
              <a:ext uri="{FF2B5EF4-FFF2-40B4-BE49-F238E27FC236}">
                <a16:creationId xmlns:a16="http://schemas.microsoft.com/office/drawing/2014/main" id="{618534B0-661F-5940-81C0-0039D81674B2}"/>
              </a:ext>
            </a:extLst>
          </p:cNvPr>
          <p:cNvGrpSpPr/>
          <p:nvPr userDrawn="1"/>
        </p:nvGrpSpPr>
        <p:grpSpPr>
          <a:xfrm>
            <a:off x="15610651" y="2637998"/>
            <a:ext cx="497438" cy="3509744"/>
            <a:chOff x="1144627" y="1371323"/>
            <a:chExt cx="248719" cy="1754872"/>
          </a:xfrm>
        </p:grpSpPr>
        <p:cxnSp>
          <p:nvCxnSpPr>
            <p:cNvPr id="68" name="Düz Bağlayıcı 67">
              <a:extLst>
                <a:ext uri="{FF2B5EF4-FFF2-40B4-BE49-F238E27FC236}">
                  <a16:creationId xmlns:a16="http://schemas.microsoft.com/office/drawing/2014/main" id="{7511A923-E416-A641-8437-BED795E3AEDE}"/>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69" name="Oval 68">
              <a:extLst>
                <a:ext uri="{FF2B5EF4-FFF2-40B4-BE49-F238E27FC236}">
                  <a16:creationId xmlns:a16="http://schemas.microsoft.com/office/drawing/2014/main" id="{855E8582-8D6E-A947-82F9-B2CF0E2AD950}"/>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70" name="Düz Bağlayıcı 69">
              <a:extLst>
                <a:ext uri="{FF2B5EF4-FFF2-40B4-BE49-F238E27FC236}">
                  <a16:creationId xmlns:a16="http://schemas.microsoft.com/office/drawing/2014/main" id="{5D3D7E3F-9C5B-B847-9BF4-EA4D60C34F11}"/>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nvGrpSpPr>
          <p:cNvPr id="76" name="Grup 75">
            <a:extLst>
              <a:ext uri="{FF2B5EF4-FFF2-40B4-BE49-F238E27FC236}">
                <a16:creationId xmlns:a16="http://schemas.microsoft.com/office/drawing/2014/main" id="{05479F3A-6CC2-5140-A7D6-4AE9A768202F}"/>
              </a:ext>
            </a:extLst>
          </p:cNvPr>
          <p:cNvGrpSpPr/>
          <p:nvPr userDrawn="1"/>
        </p:nvGrpSpPr>
        <p:grpSpPr>
          <a:xfrm>
            <a:off x="11230878" y="2635375"/>
            <a:ext cx="657564" cy="3520086"/>
            <a:chOff x="9854063" y="3743544"/>
            <a:chExt cx="328782" cy="1760043"/>
          </a:xfrm>
        </p:grpSpPr>
        <p:sp>
          <p:nvSpPr>
            <p:cNvPr id="77" name="Serbest Form 76">
              <a:extLst>
                <a:ext uri="{FF2B5EF4-FFF2-40B4-BE49-F238E27FC236}">
                  <a16:creationId xmlns:a16="http://schemas.microsoft.com/office/drawing/2014/main" id="{E8B6532E-ECDC-E340-8B48-A0EFCE710B65}"/>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78" name="Grup 77">
              <a:extLst>
                <a:ext uri="{FF2B5EF4-FFF2-40B4-BE49-F238E27FC236}">
                  <a16:creationId xmlns:a16="http://schemas.microsoft.com/office/drawing/2014/main" id="{24EEED68-2303-664F-A394-F69A653902E7}"/>
                </a:ext>
              </a:extLst>
            </p:cNvPr>
            <p:cNvGrpSpPr/>
            <p:nvPr/>
          </p:nvGrpSpPr>
          <p:grpSpPr>
            <a:xfrm>
              <a:off x="9894610" y="3743544"/>
              <a:ext cx="248719" cy="1754872"/>
              <a:chOff x="1144627" y="1371323"/>
              <a:chExt cx="248719" cy="1754872"/>
            </a:xfrm>
          </p:grpSpPr>
          <p:cxnSp>
            <p:nvCxnSpPr>
              <p:cNvPr id="79" name="Düz Bağlayıcı 78">
                <a:extLst>
                  <a:ext uri="{FF2B5EF4-FFF2-40B4-BE49-F238E27FC236}">
                    <a16:creationId xmlns:a16="http://schemas.microsoft.com/office/drawing/2014/main" id="{325B4345-0AE6-BE49-9E14-4A5ACE0BBC0D}"/>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80" name="Oval 79">
                <a:extLst>
                  <a:ext uri="{FF2B5EF4-FFF2-40B4-BE49-F238E27FC236}">
                    <a16:creationId xmlns:a16="http://schemas.microsoft.com/office/drawing/2014/main" id="{A666C838-F411-7D46-AB2A-A82F908691C8}"/>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81" name="Düz Bağlayıcı 80">
                <a:extLst>
                  <a:ext uri="{FF2B5EF4-FFF2-40B4-BE49-F238E27FC236}">
                    <a16:creationId xmlns:a16="http://schemas.microsoft.com/office/drawing/2014/main" id="{98C90984-B379-1540-8BB0-5218325E95D4}"/>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85" name="Grup 84">
            <a:extLst>
              <a:ext uri="{FF2B5EF4-FFF2-40B4-BE49-F238E27FC236}">
                <a16:creationId xmlns:a16="http://schemas.microsoft.com/office/drawing/2014/main" id="{A4CB3A92-40AE-324C-A84F-466D94A6CDC1}"/>
              </a:ext>
            </a:extLst>
          </p:cNvPr>
          <p:cNvGrpSpPr/>
          <p:nvPr userDrawn="1"/>
        </p:nvGrpSpPr>
        <p:grpSpPr>
          <a:xfrm>
            <a:off x="6998876" y="2637999"/>
            <a:ext cx="657564" cy="3520086"/>
            <a:chOff x="9854063" y="3743544"/>
            <a:chExt cx="328782" cy="1760043"/>
          </a:xfrm>
        </p:grpSpPr>
        <p:sp>
          <p:nvSpPr>
            <p:cNvPr id="86" name="Serbest Form 85">
              <a:extLst>
                <a:ext uri="{FF2B5EF4-FFF2-40B4-BE49-F238E27FC236}">
                  <a16:creationId xmlns:a16="http://schemas.microsoft.com/office/drawing/2014/main" id="{BED9595B-E74F-9A4A-874A-750B4853DE5E}"/>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87" name="Grup 86">
              <a:extLst>
                <a:ext uri="{FF2B5EF4-FFF2-40B4-BE49-F238E27FC236}">
                  <a16:creationId xmlns:a16="http://schemas.microsoft.com/office/drawing/2014/main" id="{16333474-2CD0-4E44-B511-8B0EB7EBC380}"/>
                </a:ext>
              </a:extLst>
            </p:cNvPr>
            <p:cNvGrpSpPr/>
            <p:nvPr/>
          </p:nvGrpSpPr>
          <p:grpSpPr>
            <a:xfrm>
              <a:off x="9894610" y="3743544"/>
              <a:ext cx="248719" cy="1754872"/>
              <a:chOff x="1144627" y="1371323"/>
              <a:chExt cx="248719" cy="1754872"/>
            </a:xfrm>
          </p:grpSpPr>
          <p:cxnSp>
            <p:nvCxnSpPr>
              <p:cNvPr id="88" name="Düz Bağlayıcı 87">
                <a:extLst>
                  <a:ext uri="{FF2B5EF4-FFF2-40B4-BE49-F238E27FC236}">
                    <a16:creationId xmlns:a16="http://schemas.microsoft.com/office/drawing/2014/main" id="{7B0ABA85-DCE0-BB43-B73E-FB6765D7FA7C}"/>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89" name="Oval 88">
                <a:extLst>
                  <a:ext uri="{FF2B5EF4-FFF2-40B4-BE49-F238E27FC236}">
                    <a16:creationId xmlns:a16="http://schemas.microsoft.com/office/drawing/2014/main" id="{6F371DDB-95B7-6D4C-B9A4-2273C899C361}"/>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90" name="Düz Bağlayıcı 89">
                <a:extLst>
                  <a:ext uri="{FF2B5EF4-FFF2-40B4-BE49-F238E27FC236}">
                    <a16:creationId xmlns:a16="http://schemas.microsoft.com/office/drawing/2014/main" id="{098D53E0-7441-0B47-A787-26AD36E801A6}"/>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94" name="Grup 93">
            <a:extLst>
              <a:ext uri="{FF2B5EF4-FFF2-40B4-BE49-F238E27FC236}">
                <a16:creationId xmlns:a16="http://schemas.microsoft.com/office/drawing/2014/main" id="{3B6214A8-7A65-B14D-9832-8F7FD7B6ABBC}"/>
              </a:ext>
            </a:extLst>
          </p:cNvPr>
          <p:cNvGrpSpPr/>
          <p:nvPr userDrawn="1"/>
        </p:nvGrpSpPr>
        <p:grpSpPr>
          <a:xfrm>
            <a:off x="2484516" y="2637999"/>
            <a:ext cx="657564" cy="3520086"/>
            <a:chOff x="9854063" y="3743544"/>
            <a:chExt cx="328782" cy="1760043"/>
          </a:xfrm>
        </p:grpSpPr>
        <p:sp>
          <p:nvSpPr>
            <p:cNvPr id="95" name="Serbest Form 94">
              <a:extLst>
                <a:ext uri="{FF2B5EF4-FFF2-40B4-BE49-F238E27FC236}">
                  <a16:creationId xmlns:a16="http://schemas.microsoft.com/office/drawing/2014/main" id="{F6956C34-5D9F-C74A-A157-BED2D2CFD3A6}"/>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96" name="Grup 95">
              <a:extLst>
                <a:ext uri="{FF2B5EF4-FFF2-40B4-BE49-F238E27FC236}">
                  <a16:creationId xmlns:a16="http://schemas.microsoft.com/office/drawing/2014/main" id="{793EA966-FF3F-F343-9A53-CBD657E657C3}"/>
                </a:ext>
              </a:extLst>
            </p:cNvPr>
            <p:cNvGrpSpPr/>
            <p:nvPr/>
          </p:nvGrpSpPr>
          <p:grpSpPr>
            <a:xfrm>
              <a:off x="9894610" y="3743544"/>
              <a:ext cx="248719" cy="1754872"/>
              <a:chOff x="1144627" y="1371323"/>
              <a:chExt cx="248719" cy="1754872"/>
            </a:xfrm>
          </p:grpSpPr>
          <p:cxnSp>
            <p:nvCxnSpPr>
              <p:cNvPr id="97" name="Düz Bağlayıcı 96">
                <a:extLst>
                  <a:ext uri="{FF2B5EF4-FFF2-40B4-BE49-F238E27FC236}">
                    <a16:creationId xmlns:a16="http://schemas.microsoft.com/office/drawing/2014/main" id="{50EAF101-B58A-5F43-9061-EC64588CC9ED}"/>
                  </a:ext>
                </a:extLst>
              </p:cNvPr>
              <p:cNvCxnSpPr>
                <a:cxnSpLocks/>
              </p:cNvCxnSpPr>
              <p:nvPr/>
            </p:nvCxnSpPr>
            <p:spPr>
              <a:xfrm rot="300000">
                <a:off x="1144627" y="1371323"/>
                <a:ext cx="0" cy="540000"/>
              </a:xfrm>
              <a:prstGeom prst="line">
                <a:avLst/>
              </a:prstGeom>
              <a:noFill/>
              <a:ln w="3175" cap="flat">
                <a:solidFill>
                  <a:srgbClr val="C8102E"/>
                </a:solidFill>
                <a:prstDash val="solid"/>
                <a:miter lim="400000"/>
              </a:ln>
              <a:effectLst/>
              <a:sp3d/>
            </p:spPr>
            <p:style>
              <a:lnRef idx="0">
                <a:scrgbClr r="0" g="0" b="0"/>
              </a:lnRef>
              <a:fillRef idx="0">
                <a:scrgbClr r="0" g="0" b="0"/>
              </a:fillRef>
              <a:effectRef idx="0">
                <a:scrgbClr r="0" g="0" b="0"/>
              </a:effectRef>
              <a:fontRef idx="none"/>
            </p:style>
          </p:cxnSp>
          <p:sp>
            <p:nvSpPr>
              <p:cNvPr id="98" name="Oval 97">
                <a:extLst>
                  <a:ext uri="{FF2B5EF4-FFF2-40B4-BE49-F238E27FC236}">
                    <a16:creationId xmlns:a16="http://schemas.microsoft.com/office/drawing/2014/main" id="{92CA411E-EAAB-414F-9CF9-1A93020AF655}"/>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99" name="Düz Bağlayıcı 98">
                <a:extLst>
                  <a:ext uri="{FF2B5EF4-FFF2-40B4-BE49-F238E27FC236}">
                    <a16:creationId xmlns:a16="http://schemas.microsoft.com/office/drawing/2014/main" id="{C8076431-DCCD-664C-B80F-2BD35F58E30D}"/>
                  </a:ext>
                </a:extLst>
              </p:cNvPr>
              <p:cNvCxnSpPr>
                <a:cxnSpLocks/>
              </p:cNvCxnSpPr>
              <p:nvPr/>
            </p:nvCxnSpPr>
            <p:spPr>
              <a:xfrm rot="300000">
                <a:off x="1393346" y="2586195"/>
                <a:ext cx="0" cy="540000"/>
              </a:xfrm>
              <a:prstGeom prst="line">
                <a:avLst/>
              </a:prstGeom>
              <a:noFill/>
              <a:ln w="3175" cap="flat">
                <a:solidFill>
                  <a:srgbClr val="C8102E"/>
                </a:solidFill>
                <a:prstDash val="solid"/>
                <a:miter lim="400000"/>
              </a:ln>
              <a:effectLst/>
              <a:sp3d/>
            </p:spPr>
            <p:style>
              <a:lnRef idx="0">
                <a:scrgbClr r="0" g="0" b="0"/>
              </a:lnRef>
              <a:fillRef idx="0">
                <a:scrgbClr r="0" g="0" b="0"/>
              </a:fillRef>
              <a:effectRef idx="0">
                <a:scrgbClr r="0" g="0" b="0"/>
              </a:effectRef>
              <a:fontRef idx="none"/>
            </p:style>
          </p:cxnSp>
        </p:grpSp>
      </p:grpSp>
      <p:pic>
        <p:nvPicPr>
          <p:cNvPr id="100" name="Resim 99" descr="nesne içeren bir resim&#10;&#10;&#10;&#10;Açıklama otomatik olarak oluşturuldu">
            <a:extLst>
              <a:ext uri="{FF2B5EF4-FFF2-40B4-BE49-F238E27FC236}">
                <a16:creationId xmlns:a16="http://schemas.microsoft.com/office/drawing/2014/main" id="{97556E7B-9BC6-FD48-964B-5C1641D4C1DB}"/>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1" name="Slayt Numarası">
            <a:extLst>
              <a:ext uri="{FF2B5EF4-FFF2-40B4-BE49-F238E27FC236}">
                <a16:creationId xmlns:a16="http://schemas.microsoft.com/office/drawing/2014/main" id="{9EFE1B48-B466-B040-B229-DCA870EFC68A}"/>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03" name="Metin Yer Tutucusu 102">
            <a:extLst>
              <a:ext uri="{FF2B5EF4-FFF2-40B4-BE49-F238E27FC236}">
                <a16:creationId xmlns:a16="http://schemas.microsoft.com/office/drawing/2014/main" id="{C9F1D9F3-4813-6140-B7F9-CFE961EDA848}"/>
              </a:ext>
            </a:extLst>
          </p:cNvPr>
          <p:cNvSpPr>
            <a:spLocks noGrp="1"/>
          </p:cNvSpPr>
          <p:nvPr userDrawn="1">
            <p:ph type="body" sz="quarter" idx="10" hasCustomPrompt="1"/>
          </p:nvPr>
        </p:nvSpPr>
        <p:spPr>
          <a:xfrm>
            <a:off x="792012" y="78901"/>
            <a:ext cx="157194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en-US"/>
              <a:t>Lorem ipsum</a:t>
            </a:r>
            <a:endParaRPr lang="tr-TR"/>
          </a:p>
        </p:txBody>
      </p:sp>
      <p:sp>
        <p:nvSpPr>
          <p:cNvPr id="105" name="Metin Yer Tutucusu 104">
            <a:extLst>
              <a:ext uri="{FF2B5EF4-FFF2-40B4-BE49-F238E27FC236}">
                <a16:creationId xmlns:a16="http://schemas.microsoft.com/office/drawing/2014/main" id="{E17A56F2-53C2-A340-8D64-E2B043218B98}"/>
              </a:ext>
            </a:extLst>
          </p:cNvPr>
          <p:cNvSpPr>
            <a:spLocks noGrp="1"/>
          </p:cNvSpPr>
          <p:nvPr>
            <p:ph type="body" sz="quarter" idx="11" hasCustomPrompt="1"/>
          </p:nvPr>
        </p:nvSpPr>
        <p:spPr>
          <a:xfrm>
            <a:off x="1354121" y="244610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1984</a:t>
            </a:r>
          </a:p>
        </p:txBody>
      </p:sp>
      <p:sp>
        <p:nvSpPr>
          <p:cNvPr id="106" name="Metin Yer Tutucusu 104">
            <a:extLst>
              <a:ext uri="{FF2B5EF4-FFF2-40B4-BE49-F238E27FC236}">
                <a16:creationId xmlns:a16="http://schemas.microsoft.com/office/drawing/2014/main" id="{15A7E28B-BC12-7646-A7ED-AE274578522F}"/>
              </a:ext>
            </a:extLst>
          </p:cNvPr>
          <p:cNvSpPr>
            <a:spLocks noGrp="1"/>
          </p:cNvSpPr>
          <p:nvPr>
            <p:ph type="body" sz="quarter" idx="12" hasCustomPrompt="1"/>
          </p:nvPr>
        </p:nvSpPr>
        <p:spPr>
          <a:xfrm>
            <a:off x="822753" y="735096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2009</a:t>
            </a:r>
          </a:p>
        </p:txBody>
      </p:sp>
      <p:sp>
        <p:nvSpPr>
          <p:cNvPr id="107" name="Metin Yer Tutucusu 104">
            <a:extLst>
              <a:ext uri="{FF2B5EF4-FFF2-40B4-BE49-F238E27FC236}">
                <a16:creationId xmlns:a16="http://schemas.microsoft.com/office/drawing/2014/main" id="{2B0D9C3F-502D-954C-B2EA-AFBA6DCED89D}"/>
              </a:ext>
            </a:extLst>
          </p:cNvPr>
          <p:cNvSpPr>
            <a:spLocks noGrp="1"/>
          </p:cNvSpPr>
          <p:nvPr>
            <p:ph type="body" sz="quarter" idx="13" hasCustomPrompt="1"/>
          </p:nvPr>
        </p:nvSpPr>
        <p:spPr>
          <a:xfrm>
            <a:off x="3155633" y="483155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1984</a:t>
            </a:r>
          </a:p>
        </p:txBody>
      </p:sp>
      <p:sp>
        <p:nvSpPr>
          <p:cNvPr id="108" name="Metin Yer Tutucusu 104">
            <a:extLst>
              <a:ext uri="{FF2B5EF4-FFF2-40B4-BE49-F238E27FC236}">
                <a16:creationId xmlns:a16="http://schemas.microsoft.com/office/drawing/2014/main" id="{6D7F6D96-E7E6-594B-A08A-0C07A75B39CE}"/>
              </a:ext>
            </a:extLst>
          </p:cNvPr>
          <p:cNvSpPr>
            <a:spLocks noGrp="1"/>
          </p:cNvSpPr>
          <p:nvPr>
            <p:ph type="body" sz="quarter" idx="14" hasCustomPrompt="1"/>
          </p:nvPr>
        </p:nvSpPr>
        <p:spPr>
          <a:xfrm>
            <a:off x="10070059" y="244503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2000</a:t>
            </a:r>
          </a:p>
        </p:txBody>
      </p:sp>
      <p:sp>
        <p:nvSpPr>
          <p:cNvPr id="111" name="Metin Yer Tutucusu 104">
            <a:extLst>
              <a:ext uri="{FF2B5EF4-FFF2-40B4-BE49-F238E27FC236}">
                <a16:creationId xmlns:a16="http://schemas.microsoft.com/office/drawing/2014/main" id="{7B0FF386-54D8-2F46-ADEF-51D45916BA42}"/>
              </a:ext>
            </a:extLst>
          </p:cNvPr>
          <p:cNvSpPr>
            <a:spLocks noGrp="1"/>
          </p:cNvSpPr>
          <p:nvPr>
            <p:ph type="body" sz="quarter" idx="15" hasCustomPrompt="1"/>
          </p:nvPr>
        </p:nvSpPr>
        <p:spPr>
          <a:xfrm>
            <a:off x="5839529" y="241361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1992</a:t>
            </a:r>
          </a:p>
        </p:txBody>
      </p:sp>
      <p:sp>
        <p:nvSpPr>
          <p:cNvPr id="112" name="Metin Yer Tutucusu 104">
            <a:extLst>
              <a:ext uri="{FF2B5EF4-FFF2-40B4-BE49-F238E27FC236}">
                <a16:creationId xmlns:a16="http://schemas.microsoft.com/office/drawing/2014/main" id="{146C025F-75D2-834D-A3AA-CB00505314C6}"/>
              </a:ext>
            </a:extLst>
          </p:cNvPr>
          <p:cNvSpPr>
            <a:spLocks noGrp="1"/>
          </p:cNvSpPr>
          <p:nvPr>
            <p:ph type="body" sz="quarter" idx="16" hasCustomPrompt="1"/>
          </p:nvPr>
        </p:nvSpPr>
        <p:spPr>
          <a:xfrm>
            <a:off x="14352935" y="264470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2005</a:t>
            </a:r>
          </a:p>
        </p:txBody>
      </p:sp>
      <p:sp>
        <p:nvSpPr>
          <p:cNvPr id="113" name="Metin Yer Tutucusu 104">
            <a:extLst>
              <a:ext uri="{FF2B5EF4-FFF2-40B4-BE49-F238E27FC236}">
                <a16:creationId xmlns:a16="http://schemas.microsoft.com/office/drawing/2014/main" id="{FB534F56-A05F-8549-87EE-3F6D27ABF3ED}"/>
              </a:ext>
            </a:extLst>
          </p:cNvPr>
          <p:cNvSpPr>
            <a:spLocks noGrp="1"/>
          </p:cNvSpPr>
          <p:nvPr>
            <p:ph type="body" sz="quarter" idx="17" hasCustomPrompt="1"/>
          </p:nvPr>
        </p:nvSpPr>
        <p:spPr>
          <a:xfrm>
            <a:off x="18971185" y="270603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2007</a:t>
            </a:r>
          </a:p>
        </p:txBody>
      </p:sp>
      <p:sp>
        <p:nvSpPr>
          <p:cNvPr id="114" name="Metin Yer Tutucusu 104">
            <a:extLst>
              <a:ext uri="{FF2B5EF4-FFF2-40B4-BE49-F238E27FC236}">
                <a16:creationId xmlns:a16="http://schemas.microsoft.com/office/drawing/2014/main" id="{66E9B93D-3943-DF4E-B61A-129AA802BA25}"/>
              </a:ext>
            </a:extLst>
          </p:cNvPr>
          <p:cNvSpPr>
            <a:spLocks noGrp="1"/>
          </p:cNvSpPr>
          <p:nvPr>
            <p:ph type="body" sz="quarter" idx="18" hasCustomPrompt="1"/>
          </p:nvPr>
        </p:nvSpPr>
        <p:spPr>
          <a:xfrm>
            <a:off x="7611467" y="490744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1993</a:t>
            </a:r>
          </a:p>
        </p:txBody>
      </p:sp>
      <p:sp>
        <p:nvSpPr>
          <p:cNvPr id="115" name="Metin Yer Tutucusu 104">
            <a:extLst>
              <a:ext uri="{FF2B5EF4-FFF2-40B4-BE49-F238E27FC236}">
                <a16:creationId xmlns:a16="http://schemas.microsoft.com/office/drawing/2014/main" id="{A3BA823E-0FEA-9149-8ACD-5AC83701DB50}"/>
              </a:ext>
            </a:extLst>
          </p:cNvPr>
          <p:cNvSpPr>
            <a:spLocks noGrp="1"/>
          </p:cNvSpPr>
          <p:nvPr>
            <p:ph type="body" sz="quarter" idx="19" hasCustomPrompt="1"/>
          </p:nvPr>
        </p:nvSpPr>
        <p:spPr>
          <a:xfrm>
            <a:off x="11815353" y="4813246"/>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2001</a:t>
            </a:r>
          </a:p>
        </p:txBody>
      </p:sp>
      <p:sp>
        <p:nvSpPr>
          <p:cNvPr id="116" name="Metin Yer Tutucusu 104">
            <a:extLst>
              <a:ext uri="{FF2B5EF4-FFF2-40B4-BE49-F238E27FC236}">
                <a16:creationId xmlns:a16="http://schemas.microsoft.com/office/drawing/2014/main" id="{84979CE3-52B5-2B44-A38B-E416C516437B}"/>
              </a:ext>
            </a:extLst>
          </p:cNvPr>
          <p:cNvSpPr>
            <a:spLocks noGrp="1"/>
          </p:cNvSpPr>
          <p:nvPr>
            <p:ph type="body" sz="quarter" idx="20" hasCustomPrompt="1"/>
          </p:nvPr>
        </p:nvSpPr>
        <p:spPr>
          <a:xfrm>
            <a:off x="16140803" y="482823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2006</a:t>
            </a:r>
          </a:p>
        </p:txBody>
      </p:sp>
      <p:sp>
        <p:nvSpPr>
          <p:cNvPr id="117" name="Metin Yer Tutucusu 104">
            <a:extLst>
              <a:ext uri="{FF2B5EF4-FFF2-40B4-BE49-F238E27FC236}">
                <a16:creationId xmlns:a16="http://schemas.microsoft.com/office/drawing/2014/main" id="{C1E3FE76-AE1B-EA40-8BEB-F1EEA36FF67C}"/>
              </a:ext>
            </a:extLst>
          </p:cNvPr>
          <p:cNvSpPr>
            <a:spLocks noGrp="1"/>
          </p:cNvSpPr>
          <p:nvPr>
            <p:ph type="body" sz="quarter" idx="21" hasCustomPrompt="1"/>
          </p:nvPr>
        </p:nvSpPr>
        <p:spPr>
          <a:xfrm>
            <a:off x="20765353" y="4813246"/>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2008</a:t>
            </a:r>
          </a:p>
        </p:txBody>
      </p:sp>
      <p:sp>
        <p:nvSpPr>
          <p:cNvPr id="118" name="Metin Yer Tutucusu 104">
            <a:extLst>
              <a:ext uri="{FF2B5EF4-FFF2-40B4-BE49-F238E27FC236}">
                <a16:creationId xmlns:a16="http://schemas.microsoft.com/office/drawing/2014/main" id="{B1AAC999-0383-E34C-A939-3CEB8A4DFF47}"/>
              </a:ext>
            </a:extLst>
          </p:cNvPr>
          <p:cNvSpPr>
            <a:spLocks noGrp="1"/>
          </p:cNvSpPr>
          <p:nvPr>
            <p:ph type="body" sz="quarter" idx="22" hasCustomPrompt="1"/>
          </p:nvPr>
        </p:nvSpPr>
        <p:spPr>
          <a:xfrm>
            <a:off x="2637333" y="991042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2010</a:t>
            </a:r>
          </a:p>
        </p:txBody>
      </p:sp>
      <p:sp>
        <p:nvSpPr>
          <p:cNvPr id="119" name="Metin Yer Tutucusu 104">
            <a:extLst>
              <a:ext uri="{FF2B5EF4-FFF2-40B4-BE49-F238E27FC236}">
                <a16:creationId xmlns:a16="http://schemas.microsoft.com/office/drawing/2014/main" id="{A2F1383F-DC5F-A44D-B890-4DB4AFE39E1A}"/>
              </a:ext>
            </a:extLst>
          </p:cNvPr>
          <p:cNvSpPr>
            <a:spLocks noGrp="1"/>
          </p:cNvSpPr>
          <p:nvPr>
            <p:ph type="body" sz="quarter" idx="23" hasCustomPrompt="1"/>
          </p:nvPr>
        </p:nvSpPr>
        <p:spPr>
          <a:xfrm>
            <a:off x="7102373" y="985880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2012</a:t>
            </a:r>
          </a:p>
        </p:txBody>
      </p:sp>
      <p:sp>
        <p:nvSpPr>
          <p:cNvPr id="120" name="Metin Yer Tutucusu 104">
            <a:extLst>
              <a:ext uri="{FF2B5EF4-FFF2-40B4-BE49-F238E27FC236}">
                <a16:creationId xmlns:a16="http://schemas.microsoft.com/office/drawing/2014/main" id="{8FE03747-1A27-9444-B9AB-89C6C843B35F}"/>
              </a:ext>
            </a:extLst>
          </p:cNvPr>
          <p:cNvSpPr>
            <a:spLocks noGrp="1"/>
          </p:cNvSpPr>
          <p:nvPr>
            <p:ph type="body" sz="quarter" idx="24" hasCustomPrompt="1"/>
          </p:nvPr>
        </p:nvSpPr>
        <p:spPr>
          <a:xfrm>
            <a:off x="11313109" y="983589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2014</a:t>
            </a:r>
          </a:p>
        </p:txBody>
      </p:sp>
      <p:sp>
        <p:nvSpPr>
          <p:cNvPr id="121" name="Metin Yer Tutucusu 104">
            <a:extLst>
              <a:ext uri="{FF2B5EF4-FFF2-40B4-BE49-F238E27FC236}">
                <a16:creationId xmlns:a16="http://schemas.microsoft.com/office/drawing/2014/main" id="{D595C1F7-0062-6E42-9A3A-E3BB3F091C3D}"/>
              </a:ext>
            </a:extLst>
          </p:cNvPr>
          <p:cNvSpPr>
            <a:spLocks noGrp="1"/>
          </p:cNvSpPr>
          <p:nvPr>
            <p:ph type="body" sz="quarter" idx="25" hasCustomPrompt="1"/>
          </p:nvPr>
        </p:nvSpPr>
        <p:spPr>
          <a:xfrm>
            <a:off x="15610651" y="988579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2016</a:t>
            </a:r>
          </a:p>
        </p:txBody>
      </p:sp>
      <p:sp>
        <p:nvSpPr>
          <p:cNvPr id="122" name="Metin Yer Tutucusu 104">
            <a:extLst>
              <a:ext uri="{FF2B5EF4-FFF2-40B4-BE49-F238E27FC236}">
                <a16:creationId xmlns:a16="http://schemas.microsoft.com/office/drawing/2014/main" id="{82479946-3109-8F4D-82F7-594F153866A4}"/>
              </a:ext>
            </a:extLst>
          </p:cNvPr>
          <p:cNvSpPr>
            <a:spLocks noGrp="1"/>
          </p:cNvSpPr>
          <p:nvPr>
            <p:ph type="body" sz="quarter" idx="26" hasCustomPrompt="1"/>
          </p:nvPr>
        </p:nvSpPr>
        <p:spPr>
          <a:xfrm>
            <a:off x="5406953" y="733188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2011</a:t>
            </a:r>
          </a:p>
        </p:txBody>
      </p:sp>
      <p:sp>
        <p:nvSpPr>
          <p:cNvPr id="123" name="Metin Yer Tutucusu 104">
            <a:extLst>
              <a:ext uri="{FF2B5EF4-FFF2-40B4-BE49-F238E27FC236}">
                <a16:creationId xmlns:a16="http://schemas.microsoft.com/office/drawing/2014/main" id="{638FA72A-03DB-6948-A428-091558E48843}"/>
              </a:ext>
            </a:extLst>
          </p:cNvPr>
          <p:cNvSpPr>
            <a:spLocks noGrp="1"/>
          </p:cNvSpPr>
          <p:nvPr>
            <p:ph type="body" sz="quarter" idx="27" hasCustomPrompt="1"/>
          </p:nvPr>
        </p:nvSpPr>
        <p:spPr>
          <a:xfrm>
            <a:off x="9668779" y="736731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2013</a:t>
            </a:r>
          </a:p>
        </p:txBody>
      </p:sp>
      <p:sp>
        <p:nvSpPr>
          <p:cNvPr id="124" name="Metin Yer Tutucusu 104">
            <a:extLst>
              <a:ext uri="{FF2B5EF4-FFF2-40B4-BE49-F238E27FC236}">
                <a16:creationId xmlns:a16="http://schemas.microsoft.com/office/drawing/2014/main" id="{3B0B7914-055F-294E-9F87-1846BCEC01EA}"/>
              </a:ext>
            </a:extLst>
          </p:cNvPr>
          <p:cNvSpPr>
            <a:spLocks noGrp="1"/>
          </p:cNvSpPr>
          <p:nvPr>
            <p:ph type="body" sz="quarter" idx="28" hasCustomPrompt="1"/>
          </p:nvPr>
        </p:nvSpPr>
        <p:spPr>
          <a:xfrm>
            <a:off x="13949611" y="737743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2014</a:t>
            </a:r>
          </a:p>
        </p:txBody>
      </p:sp>
      <p:sp>
        <p:nvSpPr>
          <p:cNvPr id="125" name="Metin Yer Tutucusu 104">
            <a:extLst>
              <a:ext uri="{FF2B5EF4-FFF2-40B4-BE49-F238E27FC236}">
                <a16:creationId xmlns:a16="http://schemas.microsoft.com/office/drawing/2014/main" id="{FE760D87-AD98-1847-97B4-3393566601A4}"/>
              </a:ext>
            </a:extLst>
          </p:cNvPr>
          <p:cNvSpPr>
            <a:spLocks noGrp="1"/>
          </p:cNvSpPr>
          <p:nvPr>
            <p:ph type="body" sz="quarter" idx="29" hasCustomPrompt="1"/>
          </p:nvPr>
        </p:nvSpPr>
        <p:spPr>
          <a:xfrm>
            <a:off x="18463877" y="737743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2017</a:t>
            </a:r>
          </a:p>
        </p:txBody>
      </p:sp>
      <p:sp>
        <p:nvSpPr>
          <p:cNvPr id="126" name="Metin Yer Tutucusu 104">
            <a:extLst>
              <a:ext uri="{FF2B5EF4-FFF2-40B4-BE49-F238E27FC236}">
                <a16:creationId xmlns:a16="http://schemas.microsoft.com/office/drawing/2014/main" id="{07FABA83-9823-7748-8D91-E2BD7B41DFBF}"/>
              </a:ext>
            </a:extLst>
          </p:cNvPr>
          <p:cNvSpPr>
            <a:spLocks noGrp="1"/>
          </p:cNvSpPr>
          <p:nvPr>
            <p:ph type="body" sz="quarter" idx="30" hasCustomPrompt="1"/>
          </p:nvPr>
        </p:nvSpPr>
        <p:spPr>
          <a:xfrm>
            <a:off x="20286659" y="991042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2018</a:t>
            </a:r>
          </a:p>
        </p:txBody>
      </p:sp>
      <p:sp>
        <p:nvSpPr>
          <p:cNvPr id="128" name="Metin Yer Tutucusu 127">
            <a:extLst>
              <a:ext uri="{FF2B5EF4-FFF2-40B4-BE49-F238E27FC236}">
                <a16:creationId xmlns:a16="http://schemas.microsoft.com/office/drawing/2014/main" id="{8ACF6A81-C7FA-8A48-966C-3D8C89B68F6E}"/>
              </a:ext>
            </a:extLst>
          </p:cNvPr>
          <p:cNvSpPr>
            <a:spLocks noGrp="1"/>
          </p:cNvSpPr>
          <p:nvPr>
            <p:ph type="body" sz="quarter" idx="31"/>
          </p:nvPr>
        </p:nvSpPr>
        <p:spPr>
          <a:xfrm>
            <a:off x="314327" y="3086101"/>
            <a:ext cx="2251074" cy="1304926"/>
          </a:xfrm>
        </p:spPr>
        <p:txBody>
          <a:bodyPr/>
          <a:lstStyle/>
          <a:p>
            <a:pPr lvl="0"/>
            <a:endParaRPr lang="tr-TR"/>
          </a:p>
        </p:txBody>
      </p:sp>
      <p:sp>
        <p:nvSpPr>
          <p:cNvPr id="129" name="Metin Yer Tutucusu 127">
            <a:extLst>
              <a:ext uri="{FF2B5EF4-FFF2-40B4-BE49-F238E27FC236}">
                <a16:creationId xmlns:a16="http://schemas.microsoft.com/office/drawing/2014/main" id="{6D408A61-5C56-D343-A203-2431E97193A9}"/>
              </a:ext>
            </a:extLst>
          </p:cNvPr>
          <p:cNvSpPr>
            <a:spLocks noGrp="1"/>
          </p:cNvSpPr>
          <p:nvPr>
            <p:ph type="body" sz="quarter" idx="32"/>
          </p:nvPr>
        </p:nvSpPr>
        <p:spPr>
          <a:xfrm>
            <a:off x="4833485" y="3151845"/>
            <a:ext cx="2251074" cy="1304926"/>
          </a:xfrm>
        </p:spPr>
        <p:txBody>
          <a:bodyPr/>
          <a:lstStyle/>
          <a:p>
            <a:pPr lvl="0"/>
            <a:endParaRPr lang="tr-TR"/>
          </a:p>
        </p:txBody>
      </p:sp>
      <p:sp>
        <p:nvSpPr>
          <p:cNvPr id="130" name="Metin Yer Tutucusu 127">
            <a:extLst>
              <a:ext uri="{FF2B5EF4-FFF2-40B4-BE49-F238E27FC236}">
                <a16:creationId xmlns:a16="http://schemas.microsoft.com/office/drawing/2014/main" id="{486A16BB-B111-D54B-B0ED-EDEEE4F885FF}"/>
              </a:ext>
            </a:extLst>
          </p:cNvPr>
          <p:cNvSpPr>
            <a:spLocks noGrp="1"/>
          </p:cNvSpPr>
          <p:nvPr>
            <p:ph type="body" sz="quarter" idx="33"/>
          </p:nvPr>
        </p:nvSpPr>
        <p:spPr>
          <a:xfrm>
            <a:off x="9087603" y="3217589"/>
            <a:ext cx="2251074" cy="1304926"/>
          </a:xfrm>
        </p:spPr>
        <p:txBody>
          <a:bodyPr/>
          <a:lstStyle/>
          <a:p>
            <a:pPr lvl="0"/>
            <a:endParaRPr lang="tr-TR"/>
          </a:p>
        </p:txBody>
      </p:sp>
      <p:sp>
        <p:nvSpPr>
          <p:cNvPr id="131" name="Metin Yer Tutucusu 127">
            <a:extLst>
              <a:ext uri="{FF2B5EF4-FFF2-40B4-BE49-F238E27FC236}">
                <a16:creationId xmlns:a16="http://schemas.microsoft.com/office/drawing/2014/main" id="{067D1F23-0F36-8E4E-902E-D3081AFAB417}"/>
              </a:ext>
            </a:extLst>
          </p:cNvPr>
          <p:cNvSpPr>
            <a:spLocks noGrp="1"/>
          </p:cNvSpPr>
          <p:nvPr>
            <p:ph type="body" sz="quarter" idx="34"/>
          </p:nvPr>
        </p:nvSpPr>
        <p:spPr>
          <a:xfrm>
            <a:off x="13421233" y="3283333"/>
            <a:ext cx="2251074" cy="1304926"/>
          </a:xfrm>
        </p:spPr>
        <p:txBody>
          <a:bodyPr/>
          <a:lstStyle/>
          <a:p>
            <a:pPr lvl="0"/>
            <a:endParaRPr lang="tr-TR"/>
          </a:p>
        </p:txBody>
      </p:sp>
      <p:sp>
        <p:nvSpPr>
          <p:cNvPr id="132" name="Metin Yer Tutucusu 127">
            <a:extLst>
              <a:ext uri="{FF2B5EF4-FFF2-40B4-BE49-F238E27FC236}">
                <a16:creationId xmlns:a16="http://schemas.microsoft.com/office/drawing/2014/main" id="{E4337CDC-D964-0041-BE09-9058F7D50E81}"/>
              </a:ext>
            </a:extLst>
          </p:cNvPr>
          <p:cNvSpPr>
            <a:spLocks noGrp="1"/>
          </p:cNvSpPr>
          <p:nvPr>
            <p:ph type="body" sz="quarter" idx="35"/>
          </p:nvPr>
        </p:nvSpPr>
        <p:spPr>
          <a:xfrm>
            <a:off x="17940391" y="3349077"/>
            <a:ext cx="2251074" cy="1304926"/>
          </a:xfrm>
        </p:spPr>
        <p:txBody>
          <a:bodyPr/>
          <a:lstStyle/>
          <a:p>
            <a:pPr lvl="0"/>
            <a:endParaRPr lang="tr-TR"/>
          </a:p>
        </p:txBody>
      </p:sp>
      <p:sp>
        <p:nvSpPr>
          <p:cNvPr id="133" name="Metin Yer Tutucusu 127">
            <a:extLst>
              <a:ext uri="{FF2B5EF4-FFF2-40B4-BE49-F238E27FC236}">
                <a16:creationId xmlns:a16="http://schemas.microsoft.com/office/drawing/2014/main" id="{80329637-9D8C-4647-9127-8440070BA735}"/>
              </a:ext>
            </a:extLst>
          </p:cNvPr>
          <p:cNvSpPr>
            <a:spLocks noGrp="1"/>
          </p:cNvSpPr>
          <p:nvPr>
            <p:ph type="body" sz="quarter" idx="36"/>
          </p:nvPr>
        </p:nvSpPr>
        <p:spPr>
          <a:xfrm>
            <a:off x="242647" y="8110147"/>
            <a:ext cx="1951698" cy="1130142"/>
          </a:xfrm>
        </p:spPr>
        <p:txBody>
          <a:bodyPr/>
          <a:lstStyle/>
          <a:p>
            <a:pPr lvl="0"/>
            <a:endParaRPr lang="tr-TR"/>
          </a:p>
        </p:txBody>
      </p:sp>
      <p:sp>
        <p:nvSpPr>
          <p:cNvPr id="134" name="Metin Yer Tutucusu 127">
            <a:extLst>
              <a:ext uri="{FF2B5EF4-FFF2-40B4-BE49-F238E27FC236}">
                <a16:creationId xmlns:a16="http://schemas.microsoft.com/office/drawing/2014/main" id="{40250441-12B7-0C42-A0CE-7F4C1C11EE92}"/>
              </a:ext>
            </a:extLst>
          </p:cNvPr>
          <p:cNvSpPr>
            <a:spLocks noGrp="1"/>
          </p:cNvSpPr>
          <p:nvPr>
            <p:ph type="body" sz="quarter" idx="37"/>
          </p:nvPr>
        </p:nvSpPr>
        <p:spPr>
          <a:xfrm>
            <a:off x="4462429" y="8051948"/>
            <a:ext cx="2251074" cy="1122596"/>
          </a:xfrm>
        </p:spPr>
        <p:txBody>
          <a:bodyPr/>
          <a:lstStyle/>
          <a:p>
            <a:pPr lvl="0"/>
            <a:endParaRPr lang="tr-TR"/>
          </a:p>
        </p:txBody>
      </p:sp>
      <p:sp>
        <p:nvSpPr>
          <p:cNvPr id="135" name="Metin Yer Tutucusu 127">
            <a:extLst>
              <a:ext uri="{FF2B5EF4-FFF2-40B4-BE49-F238E27FC236}">
                <a16:creationId xmlns:a16="http://schemas.microsoft.com/office/drawing/2014/main" id="{A1A1FD89-825F-9444-91A3-4A5694F35B72}"/>
              </a:ext>
            </a:extLst>
          </p:cNvPr>
          <p:cNvSpPr>
            <a:spLocks noGrp="1"/>
          </p:cNvSpPr>
          <p:nvPr>
            <p:ph type="body" sz="quarter" idx="38"/>
          </p:nvPr>
        </p:nvSpPr>
        <p:spPr>
          <a:xfrm>
            <a:off x="8716547" y="8110147"/>
            <a:ext cx="2251074" cy="1130142"/>
          </a:xfrm>
        </p:spPr>
        <p:txBody>
          <a:bodyPr/>
          <a:lstStyle/>
          <a:p>
            <a:pPr lvl="0"/>
            <a:endParaRPr lang="tr-TR"/>
          </a:p>
        </p:txBody>
      </p:sp>
      <p:sp>
        <p:nvSpPr>
          <p:cNvPr id="136" name="Metin Yer Tutucusu 127">
            <a:extLst>
              <a:ext uri="{FF2B5EF4-FFF2-40B4-BE49-F238E27FC236}">
                <a16:creationId xmlns:a16="http://schemas.microsoft.com/office/drawing/2014/main" id="{7250AE22-ACC6-F048-8AB8-AA607A7B244B}"/>
              </a:ext>
            </a:extLst>
          </p:cNvPr>
          <p:cNvSpPr>
            <a:spLocks noGrp="1"/>
          </p:cNvSpPr>
          <p:nvPr>
            <p:ph type="body" sz="quarter" idx="39"/>
          </p:nvPr>
        </p:nvSpPr>
        <p:spPr>
          <a:xfrm>
            <a:off x="13050177" y="8143387"/>
            <a:ext cx="2251074" cy="1162646"/>
          </a:xfrm>
        </p:spPr>
        <p:txBody>
          <a:bodyPr/>
          <a:lstStyle/>
          <a:p>
            <a:pPr lvl="0"/>
            <a:endParaRPr lang="tr-TR"/>
          </a:p>
        </p:txBody>
      </p:sp>
      <p:sp>
        <p:nvSpPr>
          <p:cNvPr id="137" name="Metin Yer Tutucusu 127">
            <a:extLst>
              <a:ext uri="{FF2B5EF4-FFF2-40B4-BE49-F238E27FC236}">
                <a16:creationId xmlns:a16="http://schemas.microsoft.com/office/drawing/2014/main" id="{7C7B22E4-A81C-9D47-A975-BC970F7185A5}"/>
              </a:ext>
            </a:extLst>
          </p:cNvPr>
          <p:cNvSpPr>
            <a:spLocks noGrp="1"/>
          </p:cNvSpPr>
          <p:nvPr>
            <p:ph type="body" sz="quarter" idx="40"/>
          </p:nvPr>
        </p:nvSpPr>
        <p:spPr>
          <a:xfrm>
            <a:off x="17569335" y="8143387"/>
            <a:ext cx="2251074" cy="1228390"/>
          </a:xfrm>
        </p:spPr>
        <p:txBody>
          <a:bodyPr/>
          <a:lstStyle/>
          <a:p>
            <a:pPr lvl="0"/>
            <a:endParaRPr lang="tr-TR"/>
          </a:p>
        </p:txBody>
      </p:sp>
      <p:sp>
        <p:nvSpPr>
          <p:cNvPr id="138" name="Metin Yer Tutucusu 127">
            <a:extLst>
              <a:ext uri="{FF2B5EF4-FFF2-40B4-BE49-F238E27FC236}">
                <a16:creationId xmlns:a16="http://schemas.microsoft.com/office/drawing/2014/main" id="{D55AA7FD-BA6E-0A41-8D5F-82000E3C4902}"/>
              </a:ext>
            </a:extLst>
          </p:cNvPr>
          <p:cNvSpPr>
            <a:spLocks noGrp="1"/>
          </p:cNvSpPr>
          <p:nvPr>
            <p:ph type="body" sz="quarter" idx="41"/>
          </p:nvPr>
        </p:nvSpPr>
        <p:spPr>
          <a:xfrm>
            <a:off x="2696945" y="10668823"/>
            <a:ext cx="1951698" cy="1130142"/>
          </a:xfrm>
        </p:spPr>
        <p:txBody>
          <a:bodyPr/>
          <a:lstStyle/>
          <a:p>
            <a:pPr lvl="0"/>
            <a:endParaRPr lang="tr-TR"/>
          </a:p>
        </p:txBody>
      </p:sp>
      <p:sp>
        <p:nvSpPr>
          <p:cNvPr id="139" name="Metin Yer Tutucusu 127">
            <a:extLst>
              <a:ext uri="{FF2B5EF4-FFF2-40B4-BE49-F238E27FC236}">
                <a16:creationId xmlns:a16="http://schemas.microsoft.com/office/drawing/2014/main" id="{6B429A86-CCB7-5045-8DD0-E6D1DD46F7D6}"/>
              </a:ext>
            </a:extLst>
          </p:cNvPr>
          <p:cNvSpPr>
            <a:spLocks noGrp="1"/>
          </p:cNvSpPr>
          <p:nvPr>
            <p:ph type="body" sz="quarter" idx="42"/>
          </p:nvPr>
        </p:nvSpPr>
        <p:spPr>
          <a:xfrm>
            <a:off x="7123171" y="10668823"/>
            <a:ext cx="1951698" cy="1130142"/>
          </a:xfrm>
        </p:spPr>
        <p:txBody>
          <a:bodyPr/>
          <a:lstStyle/>
          <a:p>
            <a:pPr lvl="0"/>
            <a:endParaRPr lang="tr-TR"/>
          </a:p>
        </p:txBody>
      </p:sp>
      <p:sp>
        <p:nvSpPr>
          <p:cNvPr id="140" name="Metin Yer Tutucusu 127">
            <a:extLst>
              <a:ext uri="{FF2B5EF4-FFF2-40B4-BE49-F238E27FC236}">
                <a16:creationId xmlns:a16="http://schemas.microsoft.com/office/drawing/2014/main" id="{1F883BFC-FA01-FA49-A143-9A55F5270ADE}"/>
              </a:ext>
            </a:extLst>
          </p:cNvPr>
          <p:cNvSpPr>
            <a:spLocks noGrp="1"/>
          </p:cNvSpPr>
          <p:nvPr>
            <p:ph type="body" sz="quarter" idx="43"/>
          </p:nvPr>
        </p:nvSpPr>
        <p:spPr>
          <a:xfrm>
            <a:off x="11351145" y="10646125"/>
            <a:ext cx="1951698" cy="1130142"/>
          </a:xfrm>
        </p:spPr>
        <p:txBody>
          <a:bodyPr/>
          <a:lstStyle/>
          <a:p>
            <a:pPr lvl="0"/>
            <a:endParaRPr lang="tr-TR"/>
          </a:p>
        </p:txBody>
      </p:sp>
      <p:sp>
        <p:nvSpPr>
          <p:cNvPr id="141" name="Metin Yer Tutucusu 127">
            <a:extLst>
              <a:ext uri="{FF2B5EF4-FFF2-40B4-BE49-F238E27FC236}">
                <a16:creationId xmlns:a16="http://schemas.microsoft.com/office/drawing/2014/main" id="{425AC742-F226-964D-AA60-4D3B96B028F1}"/>
              </a:ext>
            </a:extLst>
          </p:cNvPr>
          <p:cNvSpPr>
            <a:spLocks noGrp="1"/>
          </p:cNvSpPr>
          <p:nvPr>
            <p:ph type="body" sz="quarter" idx="44"/>
          </p:nvPr>
        </p:nvSpPr>
        <p:spPr>
          <a:xfrm>
            <a:off x="15579119" y="10623427"/>
            <a:ext cx="1951698" cy="1130142"/>
          </a:xfrm>
        </p:spPr>
        <p:txBody>
          <a:bodyPr/>
          <a:lstStyle/>
          <a:p>
            <a:pPr lvl="0"/>
            <a:endParaRPr lang="tr-TR"/>
          </a:p>
        </p:txBody>
      </p:sp>
      <p:sp>
        <p:nvSpPr>
          <p:cNvPr id="142" name="Metin Yer Tutucusu 127">
            <a:extLst>
              <a:ext uri="{FF2B5EF4-FFF2-40B4-BE49-F238E27FC236}">
                <a16:creationId xmlns:a16="http://schemas.microsoft.com/office/drawing/2014/main" id="{FD95D9B7-2F4E-EA43-BF66-268E02F1A311}"/>
              </a:ext>
            </a:extLst>
          </p:cNvPr>
          <p:cNvSpPr>
            <a:spLocks noGrp="1"/>
          </p:cNvSpPr>
          <p:nvPr>
            <p:ph type="body" sz="quarter" idx="45"/>
          </p:nvPr>
        </p:nvSpPr>
        <p:spPr>
          <a:xfrm>
            <a:off x="20209025" y="10597427"/>
            <a:ext cx="1951698" cy="1130142"/>
          </a:xfrm>
        </p:spPr>
        <p:txBody>
          <a:bodyPr/>
          <a:lstStyle/>
          <a:p>
            <a:pPr lvl="0"/>
            <a:endParaRPr lang="tr-TR"/>
          </a:p>
        </p:txBody>
      </p:sp>
      <p:sp>
        <p:nvSpPr>
          <p:cNvPr id="143" name="Metin Yer Tutucusu 127">
            <a:extLst>
              <a:ext uri="{FF2B5EF4-FFF2-40B4-BE49-F238E27FC236}">
                <a16:creationId xmlns:a16="http://schemas.microsoft.com/office/drawing/2014/main" id="{70892222-A5DC-0644-9C9C-47AF83C482A2}"/>
              </a:ext>
            </a:extLst>
          </p:cNvPr>
          <p:cNvSpPr>
            <a:spLocks noGrp="1"/>
          </p:cNvSpPr>
          <p:nvPr>
            <p:ph type="body" sz="quarter" idx="46"/>
          </p:nvPr>
        </p:nvSpPr>
        <p:spPr>
          <a:xfrm>
            <a:off x="3014993" y="5579989"/>
            <a:ext cx="1951698" cy="1130142"/>
          </a:xfrm>
        </p:spPr>
        <p:txBody>
          <a:bodyPr/>
          <a:lstStyle/>
          <a:p>
            <a:pPr lvl="0"/>
            <a:endParaRPr lang="tr-TR"/>
          </a:p>
        </p:txBody>
      </p:sp>
      <p:sp>
        <p:nvSpPr>
          <p:cNvPr id="144" name="Metin Yer Tutucusu 127">
            <a:extLst>
              <a:ext uri="{FF2B5EF4-FFF2-40B4-BE49-F238E27FC236}">
                <a16:creationId xmlns:a16="http://schemas.microsoft.com/office/drawing/2014/main" id="{4F5FB75E-2168-2246-A9EE-5ADF455DED16}"/>
              </a:ext>
            </a:extLst>
          </p:cNvPr>
          <p:cNvSpPr>
            <a:spLocks noGrp="1"/>
          </p:cNvSpPr>
          <p:nvPr>
            <p:ph type="body" sz="quarter" idx="47"/>
          </p:nvPr>
        </p:nvSpPr>
        <p:spPr>
          <a:xfrm>
            <a:off x="7441219" y="5579989"/>
            <a:ext cx="1951698" cy="1130142"/>
          </a:xfrm>
        </p:spPr>
        <p:txBody>
          <a:bodyPr/>
          <a:lstStyle/>
          <a:p>
            <a:pPr lvl="0"/>
            <a:endParaRPr lang="tr-TR"/>
          </a:p>
        </p:txBody>
      </p:sp>
      <p:sp>
        <p:nvSpPr>
          <p:cNvPr id="145" name="Metin Yer Tutucusu 127">
            <a:extLst>
              <a:ext uri="{FF2B5EF4-FFF2-40B4-BE49-F238E27FC236}">
                <a16:creationId xmlns:a16="http://schemas.microsoft.com/office/drawing/2014/main" id="{30C0CD0A-1191-2F4B-A2DC-BD29DDEC4FBE}"/>
              </a:ext>
            </a:extLst>
          </p:cNvPr>
          <p:cNvSpPr>
            <a:spLocks noGrp="1"/>
          </p:cNvSpPr>
          <p:nvPr>
            <p:ph type="body" sz="quarter" idx="48"/>
          </p:nvPr>
        </p:nvSpPr>
        <p:spPr>
          <a:xfrm>
            <a:off x="11669193" y="5557291"/>
            <a:ext cx="1951698" cy="1130142"/>
          </a:xfrm>
        </p:spPr>
        <p:txBody>
          <a:bodyPr/>
          <a:lstStyle/>
          <a:p>
            <a:pPr lvl="0"/>
            <a:endParaRPr lang="tr-TR"/>
          </a:p>
        </p:txBody>
      </p:sp>
      <p:sp>
        <p:nvSpPr>
          <p:cNvPr id="146" name="Metin Yer Tutucusu 127">
            <a:extLst>
              <a:ext uri="{FF2B5EF4-FFF2-40B4-BE49-F238E27FC236}">
                <a16:creationId xmlns:a16="http://schemas.microsoft.com/office/drawing/2014/main" id="{F5CAE181-AFF3-9746-B670-9ACFAEDB9182}"/>
              </a:ext>
            </a:extLst>
          </p:cNvPr>
          <p:cNvSpPr>
            <a:spLocks noGrp="1"/>
          </p:cNvSpPr>
          <p:nvPr>
            <p:ph type="body" sz="quarter" idx="49"/>
          </p:nvPr>
        </p:nvSpPr>
        <p:spPr>
          <a:xfrm>
            <a:off x="16188711" y="5534593"/>
            <a:ext cx="1951698" cy="1130142"/>
          </a:xfrm>
        </p:spPr>
        <p:txBody>
          <a:bodyPr/>
          <a:lstStyle/>
          <a:p>
            <a:pPr lvl="0"/>
            <a:endParaRPr lang="tr-TR"/>
          </a:p>
        </p:txBody>
      </p:sp>
      <p:sp>
        <p:nvSpPr>
          <p:cNvPr id="147" name="Metin Yer Tutucusu 127">
            <a:extLst>
              <a:ext uri="{FF2B5EF4-FFF2-40B4-BE49-F238E27FC236}">
                <a16:creationId xmlns:a16="http://schemas.microsoft.com/office/drawing/2014/main" id="{1F9D702D-842D-0949-9202-30FBC45EAA41}"/>
              </a:ext>
            </a:extLst>
          </p:cNvPr>
          <p:cNvSpPr>
            <a:spLocks noGrp="1"/>
          </p:cNvSpPr>
          <p:nvPr>
            <p:ph type="body" sz="quarter" idx="50"/>
          </p:nvPr>
        </p:nvSpPr>
        <p:spPr>
          <a:xfrm>
            <a:off x="20818617" y="5508593"/>
            <a:ext cx="1951698" cy="1130142"/>
          </a:xfrm>
        </p:spPr>
        <p:txBody>
          <a:bodyPr/>
          <a:lstStyle/>
          <a:p>
            <a:pPr lvl="0"/>
            <a:endParaRPr lang="tr-TR"/>
          </a:p>
        </p:txBody>
      </p:sp>
    </p:spTree>
    <p:extLst>
      <p:ext uri="{BB962C8B-B14F-4D97-AF65-F5344CB8AC3E}">
        <p14:creationId xmlns:p14="http://schemas.microsoft.com/office/powerpoint/2010/main" val="2917743987"/>
      </p:ext>
    </p:extLst>
  </p:cSld>
  <p:clrMapOvr>
    <a:masterClrMapping/>
  </p:clrMapOvr>
  <p:transition spd="med"/>
  <p:extLst>
    <p:ext uri="{DCECCB84-F9BA-43D5-87BE-67443E8EF086}">
      <p15:sldGuideLst xmlns:p15="http://schemas.microsoft.com/office/powerpoint/2012/main">
        <p15:guide id="1" orient="horz" pos="845">
          <p15:clr>
            <a:srgbClr val="FBAE40"/>
          </p15:clr>
        </p15:guide>
        <p15:guide id="2" orient="horz" pos="1593">
          <p15:clr>
            <a:srgbClr val="FBAE40"/>
          </p15:clr>
        </p15:guide>
        <p15:guide id="3" orient="horz" pos="2387">
          <p15:clr>
            <a:srgbClr val="FBAE40"/>
          </p15:clr>
        </p15:guide>
        <p15:guide id="4" orient="horz" pos="3181">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9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FE058725-4D3D-A24B-948C-7DEDE7BAC407}"/>
              </a:ext>
            </a:extLst>
          </p:cNvPr>
          <p:cNvSpPr/>
          <p:nvPr userDrawn="1"/>
        </p:nvSpPr>
        <p:spPr>
          <a:xfrm>
            <a:off x="0" y="6310599"/>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F391E8A3-6E90-8A4F-A286-DF5596D1A974}"/>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22B1FFCC-52B9-AB4A-81F0-B5A7FBD0A66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0D36AFF8-7971-3B41-8B33-064B9AEC1D35}"/>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F36BA2D9-5A64-0A40-9C36-FB1AFB6800A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62DA9CBB-E8C0-B54A-A48B-C1440B12534E}"/>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86563076-7FC6-2640-ACF7-50189AB391C3}"/>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9" name="Slayt Numarası">
            <a:extLst>
              <a:ext uri="{FF2B5EF4-FFF2-40B4-BE49-F238E27FC236}">
                <a16:creationId xmlns:a16="http://schemas.microsoft.com/office/drawing/2014/main" id="{C7CC9064-99E4-B047-8CF8-091261F9281E}"/>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02963F7-5190-B64F-A9F3-CC5927618827}"/>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9BB99824-F3B7-3A4D-B0B7-5B13F63B6CD1}"/>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8A07C8F9-FE1A-5042-A65E-A3278583F353}"/>
              </a:ext>
            </a:extLst>
          </p:cNvPr>
          <p:cNvSpPr>
            <a:spLocks noGrp="1"/>
          </p:cNvSpPr>
          <p:nvPr>
            <p:ph type="body" sz="quarter" idx="10" hasCustomPrompt="1"/>
          </p:nvPr>
        </p:nvSpPr>
        <p:spPr>
          <a:xfrm>
            <a:off x="1835119" y="3954046"/>
            <a:ext cx="1370012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Zaman </a:t>
            </a:r>
            <a:r>
              <a:rPr lang="en-US"/>
              <a:t>ç</a:t>
            </a:r>
            <a:r>
              <a:rPr lang="tr-TR"/>
              <a:t>izelgesi </a:t>
            </a:r>
            <a:r>
              <a:rPr lang="en-US"/>
              <a:t>s</a:t>
            </a:r>
            <a:r>
              <a:rPr lang="tr-TR"/>
              <a:t>laytları</a:t>
            </a:r>
          </a:p>
        </p:txBody>
      </p:sp>
    </p:spTree>
    <p:extLst>
      <p:ext uri="{BB962C8B-B14F-4D97-AF65-F5344CB8AC3E}">
        <p14:creationId xmlns:p14="http://schemas.microsoft.com/office/powerpoint/2010/main" val="3894537786"/>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0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5E0B60AA-44DB-764A-BFE1-C96ECC79EAC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657" y="7259"/>
            <a:ext cx="24374406" cy="13755550"/>
          </a:xfrm>
          <a:prstGeom prst="rect">
            <a:avLst/>
          </a:prstGeom>
        </p:spPr>
      </p:pic>
      <p:sp>
        <p:nvSpPr>
          <p:cNvPr id="4" name="Paralelkenar 3">
            <a:extLst>
              <a:ext uri="{FF2B5EF4-FFF2-40B4-BE49-F238E27FC236}">
                <a16:creationId xmlns:a16="http://schemas.microsoft.com/office/drawing/2014/main" id="{7C1DB885-A64C-B543-A852-8B9D74BE8585}"/>
              </a:ext>
            </a:extLst>
          </p:cNvPr>
          <p:cNvSpPr/>
          <p:nvPr userDrawn="1"/>
        </p:nvSpPr>
        <p:spPr>
          <a:xfrm>
            <a:off x="-5570240" y="6049183"/>
            <a:ext cx="15865180" cy="1184910"/>
          </a:xfrm>
          <a:prstGeom prst="parallelogram">
            <a:avLst>
              <a:gd name="adj" fmla="val 8595"/>
            </a:avLst>
          </a:prstGeom>
          <a:blipFill dpi="0" rotWithShape="0">
            <a:blip r:embed="rId4">
              <a:extLst>
                <a:ext uri="{BEBA8EAE-BF5A-486C-A8C5-ECC9F3942E4B}">
                  <a14:imgProps xmlns:a14="http://schemas.microsoft.com/office/drawing/2010/main">
                    <a14:imgLayer r:embed="rId5">
                      <a14:imgEffect>
                        <a14:brightnessContrast bright="18000"/>
                      </a14:imgEffect>
                    </a14:imgLayer>
                  </a14:imgProps>
                </a:ext>
              </a:extLst>
            </a:blip>
            <a:srcRect/>
            <a:stretch>
              <a:fillRect l="34675" t="3480" r="-88805" b="4"/>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 name="Dikdörtgen 4">
            <a:extLst>
              <a:ext uri="{FF2B5EF4-FFF2-40B4-BE49-F238E27FC236}">
                <a16:creationId xmlns:a16="http://schemas.microsoft.com/office/drawing/2014/main" id="{DCFA7913-696E-4C46-910F-F3079AD58D4C}"/>
              </a:ext>
            </a:extLst>
          </p:cNvPr>
          <p:cNvSpPr/>
          <p:nvPr userDrawn="1"/>
        </p:nvSpPr>
        <p:spPr>
          <a:xfrm>
            <a:off x="23164780" y="12587390"/>
            <a:ext cx="69660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600" normalizeH="0" baseline="0" noProof="0">
                <a:ln>
                  <a:noFill/>
                </a:ln>
                <a:solidFill>
                  <a:srgbClr val="FFFFFF"/>
                </a:solidFill>
                <a:effectLst/>
                <a:uLnTx/>
                <a:uFillTx/>
                <a:latin typeface="Graublau Sans Light" panose="02000500040000020004" pitchFamily="2" charset="0"/>
                <a:sym typeface="San Francisco Display Light"/>
              </a:rPr>
              <a:t>6</a:t>
            </a:r>
          </a:p>
        </p:txBody>
      </p:sp>
      <p:pic>
        <p:nvPicPr>
          <p:cNvPr id="6" name="Resim 5" descr="nesne içeren bir resim&#10;&#10;&#10;&#10;Açıklama otomatik olarak oluşturuldu">
            <a:extLst>
              <a:ext uri="{FF2B5EF4-FFF2-40B4-BE49-F238E27FC236}">
                <a16:creationId xmlns:a16="http://schemas.microsoft.com/office/drawing/2014/main" id="{BC93D91B-7B96-E94D-BFB3-9B77E3FF17C2}"/>
              </a:ext>
            </a:extLst>
          </p:cNvPr>
          <p:cNvPicPr>
            <a:picLocks noChangeAspect="1"/>
          </p:cNvPicPr>
          <p:nvPr userDrawn="1"/>
        </p:nvPicPr>
        <p:blipFill rotWithShape="1">
          <a:blip r:embed="rId6">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Grafik 14">
            <a:extLst>
              <a:ext uri="{FF2B5EF4-FFF2-40B4-BE49-F238E27FC236}">
                <a16:creationId xmlns:a16="http://schemas.microsoft.com/office/drawing/2014/main" id="{BD44C0B8-E126-5643-943C-67E85DFDCBA3}"/>
              </a:ext>
            </a:extLst>
          </p:cNvPr>
          <p:cNvSpPr/>
          <p:nvPr userDrawn="1"/>
        </p:nvSpPr>
        <p:spPr>
          <a:xfrm>
            <a:off x="6570898" y="4628800"/>
            <a:ext cx="1427480" cy="13479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3" name="Serbest Form 12">
            <a:extLst>
              <a:ext uri="{FF2B5EF4-FFF2-40B4-BE49-F238E27FC236}">
                <a16:creationId xmlns:a16="http://schemas.microsoft.com/office/drawing/2014/main" id="{DB0652C1-0273-ED47-825A-8926DA4A90EC}"/>
              </a:ext>
            </a:extLst>
          </p:cNvPr>
          <p:cNvSpPr/>
          <p:nvPr userDrawn="1"/>
        </p:nvSpPr>
        <p:spPr>
          <a:xfrm>
            <a:off x="23028492" y="-148585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4" name="Düz Bağlayıcı 13">
            <a:extLst>
              <a:ext uri="{FF2B5EF4-FFF2-40B4-BE49-F238E27FC236}">
                <a16:creationId xmlns:a16="http://schemas.microsoft.com/office/drawing/2014/main" id="{7D4A2167-DB42-B143-9B06-F2AE8F8E4DB4}"/>
              </a:ext>
            </a:extLst>
          </p:cNvPr>
          <p:cNvCxnSpPr>
            <a:cxnSpLocks/>
          </p:cNvCxnSpPr>
          <p:nvPr userDrawn="1"/>
        </p:nvCxnSpPr>
        <p:spPr>
          <a:xfrm flipH="1">
            <a:off x="22443468" y="1150329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grpSp>
        <p:nvGrpSpPr>
          <p:cNvPr id="15" name="Grup 14">
            <a:extLst>
              <a:ext uri="{FF2B5EF4-FFF2-40B4-BE49-F238E27FC236}">
                <a16:creationId xmlns:a16="http://schemas.microsoft.com/office/drawing/2014/main" id="{2B7B4D42-8528-6846-959F-B9A2807015D7}"/>
              </a:ext>
            </a:extLst>
          </p:cNvPr>
          <p:cNvGrpSpPr>
            <a:grpSpLocks noChangeAspect="1"/>
          </p:cNvGrpSpPr>
          <p:nvPr userDrawn="1"/>
        </p:nvGrpSpPr>
        <p:grpSpPr>
          <a:xfrm>
            <a:off x="10582969" y="2272746"/>
            <a:ext cx="12760626" cy="9576000"/>
            <a:chOff x="5146913" y="1165979"/>
            <a:chExt cx="6354670" cy="4768757"/>
          </a:xfrm>
        </p:grpSpPr>
        <p:grpSp>
          <p:nvGrpSpPr>
            <p:cNvPr id="16" name="Group 69">
              <a:extLst>
                <a:ext uri="{FF2B5EF4-FFF2-40B4-BE49-F238E27FC236}">
                  <a16:creationId xmlns:a16="http://schemas.microsoft.com/office/drawing/2014/main" id="{8EE6FE39-F3C1-1A4B-8FA3-87D6C1AE2976}"/>
                </a:ext>
              </a:extLst>
            </p:cNvPr>
            <p:cNvGrpSpPr/>
            <p:nvPr/>
          </p:nvGrpSpPr>
          <p:grpSpPr>
            <a:xfrm>
              <a:off x="6229474" y="1485914"/>
              <a:ext cx="3413150" cy="4243340"/>
              <a:chOff x="5954713" y="601028"/>
              <a:chExt cx="3929063" cy="4884738"/>
            </a:xfrm>
            <a:solidFill>
              <a:srgbClr val="272A30"/>
            </a:solidFill>
            <a:effectLst/>
          </p:grpSpPr>
          <p:sp>
            <p:nvSpPr>
              <p:cNvPr id="61" name="Freeform 484">
                <a:extLst>
                  <a:ext uri="{FF2B5EF4-FFF2-40B4-BE49-F238E27FC236}">
                    <a16:creationId xmlns:a16="http://schemas.microsoft.com/office/drawing/2014/main" id="{1FC7C619-4428-AC46-B78B-C7FC19C85021}"/>
                  </a:ext>
                </a:extLst>
              </p:cNvPr>
              <p:cNvSpPr>
                <a:spLocks/>
              </p:cNvSpPr>
              <p:nvPr/>
            </p:nvSpPr>
            <p:spPr bwMode="auto">
              <a:xfrm>
                <a:off x="8382000" y="2467928"/>
                <a:ext cx="123825" cy="82550"/>
              </a:xfrm>
              <a:custGeom>
                <a:avLst/>
                <a:gdLst>
                  <a:gd name="T0" fmla="*/ 23 w 78"/>
                  <a:gd name="T1" fmla="*/ 52 h 52"/>
                  <a:gd name="T2" fmla="*/ 33 w 78"/>
                  <a:gd name="T3" fmla="*/ 43 h 52"/>
                  <a:gd name="T4" fmla="*/ 33 w 78"/>
                  <a:gd name="T5" fmla="*/ 33 h 52"/>
                  <a:gd name="T6" fmla="*/ 49 w 78"/>
                  <a:gd name="T7" fmla="*/ 33 h 52"/>
                  <a:gd name="T8" fmla="*/ 59 w 78"/>
                  <a:gd name="T9" fmla="*/ 33 h 52"/>
                  <a:gd name="T10" fmla="*/ 59 w 78"/>
                  <a:gd name="T11" fmla="*/ 26 h 52"/>
                  <a:gd name="T12" fmla="*/ 66 w 78"/>
                  <a:gd name="T13" fmla="*/ 17 h 52"/>
                  <a:gd name="T14" fmla="*/ 78 w 78"/>
                  <a:gd name="T15" fmla="*/ 9 h 52"/>
                  <a:gd name="T16" fmla="*/ 59 w 78"/>
                  <a:gd name="T17" fmla="*/ 0 h 52"/>
                  <a:gd name="T18" fmla="*/ 33 w 78"/>
                  <a:gd name="T19" fmla="*/ 17 h 52"/>
                  <a:gd name="T20" fmla="*/ 23 w 78"/>
                  <a:gd name="T21" fmla="*/ 0 h 52"/>
                  <a:gd name="T22" fmla="*/ 16 w 78"/>
                  <a:gd name="T23" fmla="*/ 9 h 52"/>
                  <a:gd name="T24" fmla="*/ 16 w 78"/>
                  <a:gd name="T25" fmla="*/ 17 h 52"/>
                  <a:gd name="T26" fmla="*/ 16 w 78"/>
                  <a:gd name="T27" fmla="*/ 26 h 52"/>
                  <a:gd name="T28" fmla="*/ 0 w 78"/>
                  <a:gd name="T29" fmla="*/ 33 h 52"/>
                  <a:gd name="T30" fmla="*/ 7 w 78"/>
                  <a:gd name="T31" fmla="*/ 33 h 52"/>
                  <a:gd name="T32" fmla="*/ 16 w 78"/>
                  <a:gd name="T33" fmla="*/ 33 h 52"/>
                  <a:gd name="T34" fmla="*/ 23 w 78"/>
                  <a:gd name="T35" fmla="*/ 43 h 52"/>
                  <a:gd name="T36" fmla="*/ 23 w 78"/>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52">
                    <a:moveTo>
                      <a:pt x="23" y="52"/>
                    </a:moveTo>
                    <a:lnTo>
                      <a:pt x="33" y="43"/>
                    </a:lnTo>
                    <a:lnTo>
                      <a:pt x="33" y="33"/>
                    </a:lnTo>
                    <a:lnTo>
                      <a:pt x="49" y="33"/>
                    </a:lnTo>
                    <a:lnTo>
                      <a:pt x="59" y="33"/>
                    </a:lnTo>
                    <a:lnTo>
                      <a:pt x="59" y="26"/>
                    </a:lnTo>
                    <a:lnTo>
                      <a:pt x="66" y="17"/>
                    </a:lnTo>
                    <a:lnTo>
                      <a:pt x="78" y="9"/>
                    </a:lnTo>
                    <a:lnTo>
                      <a:pt x="59" y="0"/>
                    </a:lnTo>
                    <a:lnTo>
                      <a:pt x="33" y="17"/>
                    </a:lnTo>
                    <a:lnTo>
                      <a:pt x="23" y="0"/>
                    </a:lnTo>
                    <a:lnTo>
                      <a:pt x="16" y="9"/>
                    </a:lnTo>
                    <a:lnTo>
                      <a:pt x="16" y="17"/>
                    </a:lnTo>
                    <a:lnTo>
                      <a:pt x="16" y="26"/>
                    </a:lnTo>
                    <a:lnTo>
                      <a:pt x="0" y="33"/>
                    </a:lnTo>
                    <a:lnTo>
                      <a:pt x="7" y="33"/>
                    </a:lnTo>
                    <a:lnTo>
                      <a:pt x="16" y="33"/>
                    </a:lnTo>
                    <a:lnTo>
                      <a:pt x="23" y="43"/>
                    </a:lnTo>
                    <a:lnTo>
                      <a:pt x="23" y="5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2" name="Freeform 485">
                <a:extLst>
                  <a:ext uri="{FF2B5EF4-FFF2-40B4-BE49-F238E27FC236}">
                    <a16:creationId xmlns:a16="http://schemas.microsoft.com/office/drawing/2014/main" id="{17D90C96-C2BE-FA4A-9396-79BC692F7EEA}"/>
                  </a:ext>
                </a:extLst>
              </p:cNvPr>
              <p:cNvSpPr>
                <a:spLocks/>
              </p:cNvSpPr>
              <p:nvPr/>
            </p:nvSpPr>
            <p:spPr bwMode="auto">
              <a:xfrm>
                <a:off x="8418513" y="2399666"/>
                <a:ext cx="57150" cy="52388"/>
              </a:xfrm>
              <a:custGeom>
                <a:avLst/>
                <a:gdLst>
                  <a:gd name="T0" fmla="*/ 19 w 36"/>
                  <a:gd name="T1" fmla="*/ 33 h 33"/>
                  <a:gd name="T2" fmla="*/ 19 w 36"/>
                  <a:gd name="T3" fmla="*/ 17 h 33"/>
                  <a:gd name="T4" fmla="*/ 10 w 36"/>
                  <a:gd name="T5" fmla="*/ 17 h 33"/>
                  <a:gd name="T6" fmla="*/ 0 w 36"/>
                  <a:gd name="T7" fmla="*/ 17 h 33"/>
                  <a:gd name="T8" fmla="*/ 0 w 36"/>
                  <a:gd name="T9" fmla="*/ 10 h 33"/>
                  <a:gd name="T10" fmla="*/ 10 w 36"/>
                  <a:gd name="T11" fmla="*/ 10 h 33"/>
                  <a:gd name="T12" fmla="*/ 19 w 36"/>
                  <a:gd name="T13" fmla="*/ 0 h 33"/>
                  <a:gd name="T14" fmla="*/ 36 w 36"/>
                  <a:gd name="T15" fmla="*/ 10 h 33"/>
                  <a:gd name="T16" fmla="*/ 36 w 36"/>
                  <a:gd name="T17" fmla="*/ 17 h 33"/>
                  <a:gd name="T18" fmla="*/ 26 w 36"/>
                  <a:gd name="T19" fmla="*/ 26 h 33"/>
                  <a:gd name="T20" fmla="*/ 19 w 3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3">
                    <a:moveTo>
                      <a:pt x="19" y="33"/>
                    </a:moveTo>
                    <a:lnTo>
                      <a:pt x="19" y="17"/>
                    </a:lnTo>
                    <a:lnTo>
                      <a:pt x="10" y="17"/>
                    </a:lnTo>
                    <a:lnTo>
                      <a:pt x="0" y="17"/>
                    </a:lnTo>
                    <a:lnTo>
                      <a:pt x="0" y="10"/>
                    </a:lnTo>
                    <a:lnTo>
                      <a:pt x="10" y="10"/>
                    </a:lnTo>
                    <a:lnTo>
                      <a:pt x="19" y="0"/>
                    </a:lnTo>
                    <a:lnTo>
                      <a:pt x="36" y="10"/>
                    </a:lnTo>
                    <a:lnTo>
                      <a:pt x="36" y="17"/>
                    </a:lnTo>
                    <a:lnTo>
                      <a:pt x="26" y="26"/>
                    </a:lnTo>
                    <a:lnTo>
                      <a:pt x="19" y="33"/>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3" name="Freeform 486">
                <a:extLst>
                  <a:ext uri="{FF2B5EF4-FFF2-40B4-BE49-F238E27FC236}">
                    <a16:creationId xmlns:a16="http://schemas.microsoft.com/office/drawing/2014/main" id="{89EEE089-3A61-3044-A0BE-4D2EBA5151DF}"/>
                  </a:ext>
                </a:extLst>
              </p:cNvPr>
              <p:cNvSpPr>
                <a:spLocks/>
              </p:cNvSpPr>
              <p:nvPr/>
            </p:nvSpPr>
            <p:spPr bwMode="auto">
              <a:xfrm>
                <a:off x="9790113" y="601028"/>
                <a:ext cx="93663" cy="119063"/>
              </a:xfrm>
              <a:custGeom>
                <a:avLst/>
                <a:gdLst>
                  <a:gd name="T0" fmla="*/ 52 w 59"/>
                  <a:gd name="T1" fmla="*/ 75 h 75"/>
                  <a:gd name="T2" fmla="*/ 35 w 59"/>
                  <a:gd name="T3" fmla="*/ 68 h 75"/>
                  <a:gd name="T4" fmla="*/ 16 w 59"/>
                  <a:gd name="T5" fmla="*/ 59 h 75"/>
                  <a:gd name="T6" fmla="*/ 16 w 59"/>
                  <a:gd name="T7" fmla="*/ 49 h 75"/>
                  <a:gd name="T8" fmla="*/ 0 w 59"/>
                  <a:gd name="T9" fmla="*/ 42 h 75"/>
                  <a:gd name="T10" fmla="*/ 0 w 59"/>
                  <a:gd name="T11" fmla="*/ 23 h 75"/>
                  <a:gd name="T12" fmla="*/ 7 w 59"/>
                  <a:gd name="T13" fmla="*/ 9 h 75"/>
                  <a:gd name="T14" fmla="*/ 7 w 59"/>
                  <a:gd name="T15" fmla="*/ 0 h 75"/>
                  <a:gd name="T16" fmla="*/ 16 w 59"/>
                  <a:gd name="T17" fmla="*/ 0 h 75"/>
                  <a:gd name="T18" fmla="*/ 35 w 59"/>
                  <a:gd name="T19" fmla="*/ 9 h 75"/>
                  <a:gd name="T20" fmla="*/ 52 w 59"/>
                  <a:gd name="T21" fmla="*/ 9 h 75"/>
                  <a:gd name="T22" fmla="*/ 59 w 59"/>
                  <a:gd name="T23" fmla="*/ 23 h 75"/>
                  <a:gd name="T24" fmla="*/ 59 w 59"/>
                  <a:gd name="T25" fmla="*/ 33 h 75"/>
                  <a:gd name="T26" fmla="*/ 59 w 59"/>
                  <a:gd name="T27" fmla="*/ 42 h 75"/>
                  <a:gd name="T28" fmla="*/ 52 w 59"/>
                  <a:gd name="T29" fmla="*/ 59 h 75"/>
                  <a:gd name="T30" fmla="*/ 59 w 59"/>
                  <a:gd name="T31" fmla="*/ 68 h 75"/>
                  <a:gd name="T32" fmla="*/ 52 w 59"/>
                  <a:gd name="T3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75">
                    <a:moveTo>
                      <a:pt x="52" y="75"/>
                    </a:moveTo>
                    <a:lnTo>
                      <a:pt x="35" y="68"/>
                    </a:lnTo>
                    <a:lnTo>
                      <a:pt x="16" y="59"/>
                    </a:lnTo>
                    <a:lnTo>
                      <a:pt x="16" y="49"/>
                    </a:lnTo>
                    <a:lnTo>
                      <a:pt x="0" y="42"/>
                    </a:lnTo>
                    <a:lnTo>
                      <a:pt x="0" y="23"/>
                    </a:lnTo>
                    <a:lnTo>
                      <a:pt x="7" y="9"/>
                    </a:lnTo>
                    <a:lnTo>
                      <a:pt x="7" y="0"/>
                    </a:lnTo>
                    <a:lnTo>
                      <a:pt x="16" y="0"/>
                    </a:lnTo>
                    <a:lnTo>
                      <a:pt x="35" y="9"/>
                    </a:lnTo>
                    <a:lnTo>
                      <a:pt x="52" y="9"/>
                    </a:lnTo>
                    <a:lnTo>
                      <a:pt x="59" y="23"/>
                    </a:lnTo>
                    <a:lnTo>
                      <a:pt x="59" y="33"/>
                    </a:lnTo>
                    <a:lnTo>
                      <a:pt x="59" y="42"/>
                    </a:lnTo>
                    <a:lnTo>
                      <a:pt x="52" y="59"/>
                    </a:lnTo>
                    <a:lnTo>
                      <a:pt x="59" y="68"/>
                    </a:lnTo>
                    <a:lnTo>
                      <a:pt x="52" y="75"/>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4" name="Freeform 500">
                <a:extLst>
                  <a:ext uri="{FF2B5EF4-FFF2-40B4-BE49-F238E27FC236}">
                    <a16:creationId xmlns:a16="http://schemas.microsoft.com/office/drawing/2014/main" id="{E625C683-3674-5B4A-916C-E487E8BA360C}"/>
                  </a:ext>
                </a:extLst>
              </p:cNvPr>
              <p:cNvSpPr>
                <a:spLocks/>
              </p:cNvSpPr>
              <p:nvPr/>
            </p:nvSpPr>
            <p:spPr bwMode="auto">
              <a:xfrm>
                <a:off x="6135688" y="5026978"/>
                <a:ext cx="123825" cy="82550"/>
              </a:xfrm>
              <a:custGeom>
                <a:avLst/>
                <a:gdLst>
                  <a:gd name="T0" fmla="*/ 43 w 78"/>
                  <a:gd name="T1" fmla="*/ 52 h 52"/>
                  <a:gd name="T2" fmla="*/ 43 w 78"/>
                  <a:gd name="T3" fmla="*/ 45 h 52"/>
                  <a:gd name="T4" fmla="*/ 33 w 78"/>
                  <a:gd name="T5" fmla="*/ 45 h 52"/>
                  <a:gd name="T6" fmla="*/ 26 w 78"/>
                  <a:gd name="T7" fmla="*/ 26 h 52"/>
                  <a:gd name="T8" fmla="*/ 17 w 78"/>
                  <a:gd name="T9" fmla="*/ 26 h 52"/>
                  <a:gd name="T10" fmla="*/ 0 w 78"/>
                  <a:gd name="T11" fmla="*/ 26 h 52"/>
                  <a:gd name="T12" fmla="*/ 0 w 78"/>
                  <a:gd name="T13" fmla="*/ 19 h 52"/>
                  <a:gd name="T14" fmla="*/ 7 w 78"/>
                  <a:gd name="T15" fmla="*/ 19 h 52"/>
                  <a:gd name="T16" fmla="*/ 17 w 78"/>
                  <a:gd name="T17" fmla="*/ 19 h 52"/>
                  <a:gd name="T18" fmla="*/ 33 w 78"/>
                  <a:gd name="T19" fmla="*/ 19 h 52"/>
                  <a:gd name="T20" fmla="*/ 33 w 78"/>
                  <a:gd name="T21" fmla="*/ 9 h 52"/>
                  <a:gd name="T22" fmla="*/ 43 w 78"/>
                  <a:gd name="T23" fmla="*/ 0 h 52"/>
                  <a:gd name="T24" fmla="*/ 52 w 78"/>
                  <a:gd name="T25" fmla="*/ 9 h 52"/>
                  <a:gd name="T26" fmla="*/ 52 w 78"/>
                  <a:gd name="T27" fmla="*/ 19 h 52"/>
                  <a:gd name="T28" fmla="*/ 59 w 78"/>
                  <a:gd name="T29" fmla="*/ 26 h 52"/>
                  <a:gd name="T30" fmla="*/ 69 w 78"/>
                  <a:gd name="T31" fmla="*/ 26 h 52"/>
                  <a:gd name="T32" fmla="*/ 78 w 78"/>
                  <a:gd name="T33" fmla="*/ 26 h 52"/>
                  <a:gd name="T34" fmla="*/ 69 w 78"/>
                  <a:gd name="T35" fmla="*/ 35 h 52"/>
                  <a:gd name="T36" fmla="*/ 59 w 78"/>
                  <a:gd name="T37" fmla="*/ 35 h 52"/>
                  <a:gd name="T38" fmla="*/ 59 w 78"/>
                  <a:gd name="T39" fmla="*/ 45 h 52"/>
                  <a:gd name="T40" fmla="*/ 52 w 78"/>
                  <a:gd name="T41" fmla="*/ 52 h 52"/>
                  <a:gd name="T42" fmla="*/ 43 w 78"/>
                  <a:gd name="T4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52">
                    <a:moveTo>
                      <a:pt x="43" y="52"/>
                    </a:moveTo>
                    <a:lnTo>
                      <a:pt x="43" y="45"/>
                    </a:lnTo>
                    <a:lnTo>
                      <a:pt x="33" y="45"/>
                    </a:lnTo>
                    <a:lnTo>
                      <a:pt x="26" y="26"/>
                    </a:lnTo>
                    <a:lnTo>
                      <a:pt x="17" y="26"/>
                    </a:lnTo>
                    <a:lnTo>
                      <a:pt x="0" y="26"/>
                    </a:lnTo>
                    <a:lnTo>
                      <a:pt x="0" y="19"/>
                    </a:lnTo>
                    <a:lnTo>
                      <a:pt x="7" y="19"/>
                    </a:lnTo>
                    <a:lnTo>
                      <a:pt x="17" y="19"/>
                    </a:lnTo>
                    <a:lnTo>
                      <a:pt x="33" y="19"/>
                    </a:lnTo>
                    <a:lnTo>
                      <a:pt x="33" y="9"/>
                    </a:lnTo>
                    <a:lnTo>
                      <a:pt x="43" y="0"/>
                    </a:lnTo>
                    <a:lnTo>
                      <a:pt x="52" y="9"/>
                    </a:lnTo>
                    <a:lnTo>
                      <a:pt x="52" y="19"/>
                    </a:lnTo>
                    <a:lnTo>
                      <a:pt x="59" y="26"/>
                    </a:lnTo>
                    <a:lnTo>
                      <a:pt x="69" y="26"/>
                    </a:lnTo>
                    <a:lnTo>
                      <a:pt x="78" y="26"/>
                    </a:lnTo>
                    <a:lnTo>
                      <a:pt x="69" y="35"/>
                    </a:lnTo>
                    <a:lnTo>
                      <a:pt x="59" y="35"/>
                    </a:lnTo>
                    <a:lnTo>
                      <a:pt x="59" y="45"/>
                    </a:lnTo>
                    <a:lnTo>
                      <a:pt x="52" y="52"/>
                    </a:lnTo>
                    <a:lnTo>
                      <a:pt x="43" y="5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5" name="Freeform 501">
                <a:extLst>
                  <a:ext uri="{FF2B5EF4-FFF2-40B4-BE49-F238E27FC236}">
                    <a16:creationId xmlns:a16="http://schemas.microsoft.com/office/drawing/2014/main" id="{A153369C-8C00-9D43-86A9-90A1E07959C3}"/>
                  </a:ext>
                </a:extLst>
              </p:cNvPr>
              <p:cNvSpPr>
                <a:spLocks/>
              </p:cNvSpPr>
              <p:nvPr/>
            </p:nvSpPr>
            <p:spPr bwMode="auto">
              <a:xfrm>
                <a:off x="6311900" y="5026978"/>
                <a:ext cx="57150" cy="41275"/>
              </a:xfrm>
              <a:custGeom>
                <a:avLst/>
                <a:gdLst>
                  <a:gd name="T0" fmla="*/ 26 w 36"/>
                  <a:gd name="T1" fmla="*/ 26 h 26"/>
                  <a:gd name="T2" fmla="*/ 19 w 36"/>
                  <a:gd name="T3" fmla="*/ 19 h 26"/>
                  <a:gd name="T4" fmla="*/ 10 w 36"/>
                  <a:gd name="T5" fmla="*/ 19 h 26"/>
                  <a:gd name="T6" fmla="*/ 0 w 36"/>
                  <a:gd name="T7" fmla="*/ 9 h 26"/>
                  <a:gd name="T8" fmla="*/ 0 w 36"/>
                  <a:gd name="T9" fmla="*/ 0 h 26"/>
                  <a:gd name="T10" fmla="*/ 10 w 36"/>
                  <a:gd name="T11" fmla="*/ 0 h 26"/>
                  <a:gd name="T12" fmla="*/ 19 w 36"/>
                  <a:gd name="T13" fmla="*/ 9 h 26"/>
                  <a:gd name="T14" fmla="*/ 26 w 36"/>
                  <a:gd name="T15" fmla="*/ 9 h 26"/>
                  <a:gd name="T16" fmla="*/ 36 w 36"/>
                  <a:gd name="T17" fmla="*/ 9 h 26"/>
                  <a:gd name="T18" fmla="*/ 36 w 36"/>
                  <a:gd name="T19" fmla="*/ 19 h 26"/>
                  <a:gd name="T20" fmla="*/ 36 w 36"/>
                  <a:gd name="T21" fmla="*/ 26 h 26"/>
                  <a:gd name="T22" fmla="*/ 26 w 36"/>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6">
                    <a:moveTo>
                      <a:pt x="26" y="26"/>
                    </a:moveTo>
                    <a:lnTo>
                      <a:pt x="19" y="19"/>
                    </a:lnTo>
                    <a:lnTo>
                      <a:pt x="10" y="19"/>
                    </a:lnTo>
                    <a:lnTo>
                      <a:pt x="0" y="9"/>
                    </a:lnTo>
                    <a:lnTo>
                      <a:pt x="0" y="0"/>
                    </a:lnTo>
                    <a:lnTo>
                      <a:pt x="10" y="0"/>
                    </a:lnTo>
                    <a:lnTo>
                      <a:pt x="19" y="9"/>
                    </a:lnTo>
                    <a:lnTo>
                      <a:pt x="26" y="9"/>
                    </a:lnTo>
                    <a:lnTo>
                      <a:pt x="36" y="9"/>
                    </a:lnTo>
                    <a:lnTo>
                      <a:pt x="36" y="19"/>
                    </a:lnTo>
                    <a:lnTo>
                      <a:pt x="36" y="26"/>
                    </a:lnTo>
                    <a:lnTo>
                      <a:pt x="26"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6" name="Freeform 502">
                <a:extLst>
                  <a:ext uri="{FF2B5EF4-FFF2-40B4-BE49-F238E27FC236}">
                    <a16:creationId xmlns:a16="http://schemas.microsoft.com/office/drawing/2014/main" id="{2C4ECC5F-23AC-914B-A693-990FE3A68C96}"/>
                  </a:ext>
                </a:extLst>
              </p:cNvPr>
              <p:cNvSpPr>
                <a:spLocks/>
              </p:cNvSpPr>
              <p:nvPr/>
            </p:nvSpPr>
            <p:spPr bwMode="auto">
              <a:xfrm>
                <a:off x="5954713" y="5109528"/>
                <a:ext cx="57150" cy="41275"/>
              </a:xfrm>
              <a:custGeom>
                <a:avLst/>
                <a:gdLst>
                  <a:gd name="T0" fmla="*/ 19 w 36"/>
                  <a:gd name="T1" fmla="*/ 16 h 26"/>
                  <a:gd name="T2" fmla="*/ 26 w 36"/>
                  <a:gd name="T3" fmla="*/ 16 h 26"/>
                  <a:gd name="T4" fmla="*/ 26 w 36"/>
                  <a:gd name="T5" fmla="*/ 9 h 26"/>
                  <a:gd name="T6" fmla="*/ 36 w 36"/>
                  <a:gd name="T7" fmla="*/ 0 h 26"/>
                  <a:gd name="T8" fmla="*/ 26 w 36"/>
                  <a:gd name="T9" fmla="*/ 0 h 26"/>
                  <a:gd name="T10" fmla="*/ 19 w 36"/>
                  <a:gd name="T11" fmla="*/ 0 h 26"/>
                  <a:gd name="T12" fmla="*/ 19 w 36"/>
                  <a:gd name="T13" fmla="*/ 9 h 26"/>
                  <a:gd name="T14" fmla="*/ 0 w 36"/>
                  <a:gd name="T15" fmla="*/ 9 h 26"/>
                  <a:gd name="T16" fmla="*/ 0 w 36"/>
                  <a:gd name="T17" fmla="*/ 16 h 26"/>
                  <a:gd name="T18" fmla="*/ 0 w 36"/>
                  <a:gd name="T19" fmla="*/ 26 h 26"/>
                  <a:gd name="T20" fmla="*/ 19 w 36"/>
                  <a:gd name="T21"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6">
                    <a:moveTo>
                      <a:pt x="19" y="16"/>
                    </a:moveTo>
                    <a:lnTo>
                      <a:pt x="26" y="16"/>
                    </a:lnTo>
                    <a:lnTo>
                      <a:pt x="26" y="9"/>
                    </a:lnTo>
                    <a:lnTo>
                      <a:pt x="36" y="0"/>
                    </a:lnTo>
                    <a:lnTo>
                      <a:pt x="26" y="0"/>
                    </a:lnTo>
                    <a:lnTo>
                      <a:pt x="19" y="0"/>
                    </a:lnTo>
                    <a:lnTo>
                      <a:pt x="19" y="9"/>
                    </a:lnTo>
                    <a:lnTo>
                      <a:pt x="0" y="9"/>
                    </a:lnTo>
                    <a:lnTo>
                      <a:pt x="0" y="16"/>
                    </a:lnTo>
                    <a:lnTo>
                      <a:pt x="0" y="26"/>
                    </a:lnTo>
                    <a:lnTo>
                      <a:pt x="19" y="1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7" name="Freeform 510">
                <a:extLst>
                  <a:ext uri="{FF2B5EF4-FFF2-40B4-BE49-F238E27FC236}">
                    <a16:creationId xmlns:a16="http://schemas.microsoft.com/office/drawing/2014/main" id="{EC611571-C045-9841-A326-C64C02738094}"/>
                  </a:ext>
                </a:extLst>
              </p:cNvPr>
              <p:cNvSpPr>
                <a:spLocks/>
              </p:cNvSpPr>
              <p:nvPr/>
            </p:nvSpPr>
            <p:spPr bwMode="auto">
              <a:xfrm>
                <a:off x="6011863" y="2904491"/>
                <a:ext cx="41275" cy="25400"/>
              </a:xfrm>
              <a:custGeom>
                <a:avLst/>
                <a:gdLst>
                  <a:gd name="T0" fmla="*/ 17 w 26"/>
                  <a:gd name="T1" fmla="*/ 16 h 16"/>
                  <a:gd name="T2" fmla="*/ 7 w 26"/>
                  <a:gd name="T3" fmla="*/ 16 h 16"/>
                  <a:gd name="T4" fmla="*/ 0 w 26"/>
                  <a:gd name="T5" fmla="*/ 16 h 16"/>
                  <a:gd name="T6" fmla="*/ 0 w 26"/>
                  <a:gd name="T7" fmla="*/ 0 h 16"/>
                  <a:gd name="T8" fmla="*/ 7 w 26"/>
                  <a:gd name="T9" fmla="*/ 0 h 16"/>
                  <a:gd name="T10" fmla="*/ 17 w 26"/>
                  <a:gd name="T11" fmla="*/ 0 h 16"/>
                  <a:gd name="T12" fmla="*/ 26 w 26"/>
                  <a:gd name="T13" fmla="*/ 9 h 16"/>
                  <a:gd name="T14" fmla="*/ 17 w 26"/>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6">
                    <a:moveTo>
                      <a:pt x="17" y="16"/>
                    </a:moveTo>
                    <a:lnTo>
                      <a:pt x="7" y="16"/>
                    </a:lnTo>
                    <a:lnTo>
                      <a:pt x="0" y="16"/>
                    </a:lnTo>
                    <a:lnTo>
                      <a:pt x="0" y="0"/>
                    </a:lnTo>
                    <a:lnTo>
                      <a:pt x="7" y="0"/>
                    </a:lnTo>
                    <a:lnTo>
                      <a:pt x="17" y="0"/>
                    </a:lnTo>
                    <a:lnTo>
                      <a:pt x="26" y="9"/>
                    </a:lnTo>
                    <a:lnTo>
                      <a:pt x="17" y="1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8" name="Freeform 511">
                <a:extLst>
                  <a:ext uri="{FF2B5EF4-FFF2-40B4-BE49-F238E27FC236}">
                    <a16:creationId xmlns:a16="http://schemas.microsoft.com/office/drawing/2014/main" id="{65061AA7-9840-C84A-8804-688DE04DFDE7}"/>
                  </a:ext>
                </a:extLst>
              </p:cNvPr>
              <p:cNvSpPr>
                <a:spLocks/>
              </p:cNvSpPr>
              <p:nvPr/>
            </p:nvSpPr>
            <p:spPr bwMode="auto">
              <a:xfrm>
                <a:off x="6154738" y="3369628"/>
                <a:ext cx="41275" cy="11113"/>
              </a:xfrm>
              <a:custGeom>
                <a:avLst/>
                <a:gdLst>
                  <a:gd name="T0" fmla="*/ 0 w 26"/>
                  <a:gd name="T1" fmla="*/ 0 h 7"/>
                  <a:gd name="T2" fmla="*/ 19 w 26"/>
                  <a:gd name="T3" fmla="*/ 0 h 7"/>
                  <a:gd name="T4" fmla="*/ 26 w 26"/>
                  <a:gd name="T5" fmla="*/ 0 h 7"/>
                  <a:gd name="T6" fmla="*/ 26 w 26"/>
                  <a:gd name="T7" fmla="*/ 7 h 7"/>
                  <a:gd name="T8" fmla="*/ 19 w 26"/>
                  <a:gd name="T9" fmla="*/ 7 h 7"/>
                  <a:gd name="T10" fmla="*/ 9 w 26"/>
                  <a:gd name="T11" fmla="*/ 7 h 7"/>
                  <a:gd name="T12" fmla="*/ 0 w 2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6" h="7">
                    <a:moveTo>
                      <a:pt x="0" y="0"/>
                    </a:moveTo>
                    <a:lnTo>
                      <a:pt x="19" y="0"/>
                    </a:lnTo>
                    <a:lnTo>
                      <a:pt x="26" y="0"/>
                    </a:lnTo>
                    <a:lnTo>
                      <a:pt x="26" y="7"/>
                    </a:lnTo>
                    <a:lnTo>
                      <a:pt x="19" y="7"/>
                    </a:lnTo>
                    <a:lnTo>
                      <a:pt x="9" y="7"/>
                    </a:lnTo>
                    <a:lnTo>
                      <a:pt x="0" y="0"/>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9" name="Freeform 512">
                <a:extLst>
                  <a:ext uri="{FF2B5EF4-FFF2-40B4-BE49-F238E27FC236}">
                    <a16:creationId xmlns:a16="http://schemas.microsoft.com/office/drawing/2014/main" id="{5C7A8B85-093F-4443-AF3B-6D236EBC01D0}"/>
                  </a:ext>
                </a:extLst>
              </p:cNvPr>
              <p:cNvSpPr>
                <a:spLocks/>
              </p:cNvSpPr>
              <p:nvPr/>
            </p:nvSpPr>
            <p:spPr bwMode="auto">
              <a:xfrm>
                <a:off x="6410325" y="2126616"/>
                <a:ext cx="25400" cy="41275"/>
              </a:xfrm>
              <a:custGeom>
                <a:avLst/>
                <a:gdLst>
                  <a:gd name="T0" fmla="*/ 16 w 16"/>
                  <a:gd name="T1" fmla="*/ 26 h 26"/>
                  <a:gd name="T2" fmla="*/ 7 w 16"/>
                  <a:gd name="T3" fmla="*/ 16 h 26"/>
                  <a:gd name="T4" fmla="*/ 0 w 16"/>
                  <a:gd name="T5" fmla="*/ 9 h 26"/>
                  <a:gd name="T6" fmla="*/ 7 w 16"/>
                  <a:gd name="T7" fmla="*/ 9 h 26"/>
                  <a:gd name="T8" fmla="*/ 16 w 16"/>
                  <a:gd name="T9" fmla="*/ 0 h 26"/>
                  <a:gd name="T10" fmla="*/ 16 w 16"/>
                  <a:gd name="T11" fmla="*/ 9 h 26"/>
                  <a:gd name="T12" fmla="*/ 16 w 16"/>
                  <a:gd name="T13" fmla="*/ 16 h 26"/>
                  <a:gd name="T14" fmla="*/ 16 w 16"/>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6">
                    <a:moveTo>
                      <a:pt x="16" y="26"/>
                    </a:moveTo>
                    <a:lnTo>
                      <a:pt x="7" y="16"/>
                    </a:lnTo>
                    <a:lnTo>
                      <a:pt x="0" y="9"/>
                    </a:lnTo>
                    <a:lnTo>
                      <a:pt x="7" y="9"/>
                    </a:lnTo>
                    <a:lnTo>
                      <a:pt x="16" y="0"/>
                    </a:lnTo>
                    <a:lnTo>
                      <a:pt x="16" y="9"/>
                    </a:lnTo>
                    <a:lnTo>
                      <a:pt x="16" y="16"/>
                    </a:lnTo>
                    <a:lnTo>
                      <a:pt x="16"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0" name="Freeform 513">
                <a:extLst>
                  <a:ext uri="{FF2B5EF4-FFF2-40B4-BE49-F238E27FC236}">
                    <a16:creationId xmlns:a16="http://schemas.microsoft.com/office/drawing/2014/main" id="{B483CCB0-9DAA-104F-A017-6B52AFA48439}"/>
                  </a:ext>
                </a:extLst>
              </p:cNvPr>
              <p:cNvSpPr>
                <a:spLocks/>
              </p:cNvSpPr>
              <p:nvPr/>
            </p:nvSpPr>
            <p:spPr bwMode="auto">
              <a:xfrm>
                <a:off x="6600825" y="1959928"/>
                <a:ext cx="41275" cy="109538"/>
              </a:xfrm>
              <a:custGeom>
                <a:avLst/>
                <a:gdLst>
                  <a:gd name="T0" fmla="*/ 0 w 26"/>
                  <a:gd name="T1" fmla="*/ 69 h 69"/>
                  <a:gd name="T2" fmla="*/ 7 w 26"/>
                  <a:gd name="T3" fmla="*/ 62 h 69"/>
                  <a:gd name="T4" fmla="*/ 7 w 26"/>
                  <a:gd name="T5" fmla="*/ 52 h 69"/>
                  <a:gd name="T6" fmla="*/ 0 w 26"/>
                  <a:gd name="T7" fmla="*/ 43 h 69"/>
                  <a:gd name="T8" fmla="*/ 0 w 26"/>
                  <a:gd name="T9" fmla="*/ 36 h 69"/>
                  <a:gd name="T10" fmla="*/ 17 w 26"/>
                  <a:gd name="T11" fmla="*/ 36 h 69"/>
                  <a:gd name="T12" fmla="*/ 17 w 26"/>
                  <a:gd name="T13" fmla="*/ 26 h 69"/>
                  <a:gd name="T14" fmla="*/ 26 w 26"/>
                  <a:gd name="T15" fmla="*/ 0 h 69"/>
                  <a:gd name="T16" fmla="*/ 26 w 26"/>
                  <a:gd name="T17" fmla="*/ 17 h 69"/>
                  <a:gd name="T18" fmla="*/ 26 w 26"/>
                  <a:gd name="T19" fmla="*/ 26 h 69"/>
                  <a:gd name="T20" fmla="*/ 26 w 26"/>
                  <a:gd name="T21" fmla="*/ 36 h 69"/>
                  <a:gd name="T22" fmla="*/ 26 w 26"/>
                  <a:gd name="T23" fmla="*/ 43 h 69"/>
                  <a:gd name="T24" fmla="*/ 17 w 26"/>
                  <a:gd name="T25" fmla="*/ 52 h 69"/>
                  <a:gd name="T26" fmla="*/ 17 w 26"/>
                  <a:gd name="T27" fmla="*/ 62 h 69"/>
                  <a:gd name="T28" fmla="*/ 0 w 2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69">
                    <a:moveTo>
                      <a:pt x="0" y="69"/>
                    </a:moveTo>
                    <a:lnTo>
                      <a:pt x="7" y="62"/>
                    </a:lnTo>
                    <a:lnTo>
                      <a:pt x="7" y="52"/>
                    </a:lnTo>
                    <a:lnTo>
                      <a:pt x="0" y="43"/>
                    </a:lnTo>
                    <a:lnTo>
                      <a:pt x="0" y="36"/>
                    </a:lnTo>
                    <a:lnTo>
                      <a:pt x="17" y="36"/>
                    </a:lnTo>
                    <a:lnTo>
                      <a:pt x="17" y="26"/>
                    </a:lnTo>
                    <a:lnTo>
                      <a:pt x="26" y="0"/>
                    </a:lnTo>
                    <a:lnTo>
                      <a:pt x="26" y="17"/>
                    </a:lnTo>
                    <a:lnTo>
                      <a:pt x="26" y="26"/>
                    </a:lnTo>
                    <a:lnTo>
                      <a:pt x="26" y="36"/>
                    </a:lnTo>
                    <a:lnTo>
                      <a:pt x="26" y="43"/>
                    </a:lnTo>
                    <a:lnTo>
                      <a:pt x="17" y="52"/>
                    </a:lnTo>
                    <a:lnTo>
                      <a:pt x="17" y="62"/>
                    </a:lnTo>
                    <a:lnTo>
                      <a:pt x="0" y="69"/>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1" name="Freeform 514">
                <a:extLst>
                  <a:ext uri="{FF2B5EF4-FFF2-40B4-BE49-F238E27FC236}">
                    <a16:creationId xmlns:a16="http://schemas.microsoft.com/office/drawing/2014/main" id="{CB6D5B1D-50B8-824C-B2F1-0357E9C50FFA}"/>
                  </a:ext>
                </a:extLst>
              </p:cNvPr>
              <p:cNvSpPr>
                <a:spLocks/>
              </p:cNvSpPr>
              <p:nvPr/>
            </p:nvSpPr>
            <p:spPr bwMode="auto">
              <a:xfrm>
                <a:off x="6064250" y="2140903"/>
                <a:ext cx="98425" cy="93663"/>
              </a:xfrm>
              <a:custGeom>
                <a:avLst/>
                <a:gdLst>
                  <a:gd name="T0" fmla="*/ 0 w 62"/>
                  <a:gd name="T1" fmla="*/ 59 h 59"/>
                  <a:gd name="T2" fmla="*/ 10 w 62"/>
                  <a:gd name="T3" fmla="*/ 43 h 59"/>
                  <a:gd name="T4" fmla="*/ 19 w 62"/>
                  <a:gd name="T5" fmla="*/ 33 h 59"/>
                  <a:gd name="T6" fmla="*/ 26 w 62"/>
                  <a:gd name="T7" fmla="*/ 43 h 59"/>
                  <a:gd name="T8" fmla="*/ 26 w 62"/>
                  <a:gd name="T9" fmla="*/ 52 h 59"/>
                  <a:gd name="T10" fmla="*/ 36 w 62"/>
                  <a:gd name="T11" fmla="*/ 43 h 59"/>
                  <a:gd name="T12" fmla="*/ 36 w 62"/>
                  <a:gd name="T13" fmla="*/ 33 h 59"/>
                  <a:gd name="T14" fmla="*/ 45 w 62"/>
                  <a:gd name="T15" fmla="*/ 24 h 59"/>
                  <a:gd name="T16" fmla="*/ 52 w 62"/>
                  <a:gd name="T17" fmla="*/ 24 h 59"/>
                  <a:gd name="T18" fmla="*/ 52 w 62"/>
                  <a:gd name="T19" fmla="*/ 17 h 59"/>
                  <a:gd name="T20" fmla="*/ 62 w 62"/>
                  <a:gd name="T21" fmla="*/ 7 h 59"/>
                  <a:gd name="T22" fmla="*/ 62 w 62"/>
                  <a:gd name="T23" fmla="*/ 0 h 59"/>
                  <a:gd name="T24" fmla="*/ 52 w 62"/>
                  <a:gd name="T25" fmla="*/ 7 h 59"/>
                  <a:gd name="T26" fmla="*/ 45 w 62"/>
                  <a:gd name="T27" fmla="*/ 7 h 59"/>
                  <a:gd name="T28" fmla="*/ 26 w 62"/>
                  <a:gd name="T29" fmla="*/ 7 h 59"/>
                  <a:gd name="T30" fmla="*/ 26 w 62"/>
                  <a:gd name="T31" fmla="*/ 24 h 59"/>
                  <a:gd name="T32" fmla="*/ 19 w 62"/>
                  <a:gd name="T33" fmla="*/ 17 h 59"/>
                  <a:gd name="T34" fmla="*/ 19 w 62"/>
                  <a:gd name="T35" fmla="*/ 7 h 59"/>
                  <a:gd name="T36" fmla="*/ 10 w 62"/>
                  <a:gd name="T37" fmla="*/ 17 h 59"/>
                  <a:gd name="T38" fmla="*/ 10 w 62"/>
                  <a:gd name="T39" fmla="*/ 24 h 59"/>
                  <a:gd name="T40" fmla="*/ 0 w 62"/>
                  <a:gd name="T41" fmla="*/ 43 h 59"/>
                  <a:gd name="T42" fmla="*/ 0 w 62"/>
                  <a:gd name="T43" fmla="*/ 52 h 59"/>
                  <a:gd name="T44" fmla="*/ 0 w 62"/>
                  <a:gd name="T45"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59">
                    <a:moveTo>
                      <a:pt x="0" y="59"/>
                    </a:moveTo>
                    <a:lnTo>
                      <a:pt x="10" y="43"/>
                    </a:lnTo>
                    <a:lnTo>
                      <a:pt x="19" y="33"/>
                    </a:lnTo>
                    <a:lnTo>
                      <a:pt x="26" y="43"/>
                    </a:lnTo>
                    <a:lnTo>
                      <a:pt x="26" y="52"/>
                    </a:lnTo>
                    <a:lnTo>
                      <a:pt x="36" y="43"/>
                    </a:lnTo>
                    <a:lnTo>
                      <a:pt x="36" y="33"/>
                    </a:lnTo>
                    <a:lnTo>
                      <a:pt x="45" y="24"/>
                    </a:lnTo>
                    <a:lnTo>
                      <a:pt x="52" y="24"/>
                    </a:lnTo>
                    <a:lnTo>
                      <a:pt x="52" y="17"/>
                    </a:lnTo>
                    <a:lnTo>
                      <a:pt x="62" y="7"/>
                    </a:lnTo>
                    <a:lnTo>
                      <a:pt x="62" y="0"/>
                    </a:lnTo>
                    <a:lnTo>
                      <a:pt x="52" y="7"/>
                    </a:lnTo>
                    <a:lnTo>
                      <a:pt x="45" y="7"/>
                    </a:lnTo>
                    <a:lnTo>
                      <a:pt x="26" y="7"/>
                    </a:lnTo>
                    <a:lnTo>
                      <a:pt x="26" y="24"/>
                    </a:lnTo>
                    <a:lnTo>
                      <a:pt x="19" y="17"/>
                    </a:lnTo>
                    <a:lnTo>
                      <a:pt x="19" y="7"/>
                    </a:lnTo>
                    <a:lnTo>
                      <a:pt x="10" y="17"/>
                    </a:lnTo>
                    <a:lnTo>
                      <a:pt x="10" y="24"/>
                    </a:lnTo>
                    <a:lnTo>
                      <a:pt x="0" y="43"/>
                    </a:lnTo>
                    <a:lnTo>
                      <a:pt x="0" y="52"/>
                    </a:lnTo>
                    <a:lnTo>
                      <a:pt x="0" y="59"/>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2" name="Freeform 515">
                <a:extLst>
                  <a:ext uri="{FF2B5EF4-FFF2-40B4-BE49-F238E27FC236}">
                    <a16:creationId xmlns:a16="http://schemas.microsoft.com/office/drawing/2014/main" id="{84F8C78D-9D4B-CD4F-A3A7-4C8139D3276A}"/>
                  </a:ext>
                </a:extLst>
              </p:cNvPr>
              <p:cNvSpPr>
                <a:spLocks/>
              </p:cNvSpPr>
              <p:nvPr/>
            </p:nvSpPr>
            <p:spPr bwMode="auto">
              <a:xfrm>
                <a:off x="6053138" y="2767966"/>
                <a:ext cx="41275" cy="41275"/>
              </a:xfrm>
              <a:custGeom>
                <a:avLst/>
                <a:gdLst>
                  <a:gd name="T0" fmla="*/ 0 w 26"/>
                  <a:gd name="T1" fmla="*/ 17 h 26"/>
                  <a:gd name="T2" fmla="*/ 7 w 26"/>
                  <a:gd name="T3" fmla="*/ 7 h 26"/>
                  <a:gd name="T4" fmla="*/ 17 w 26"/>
                  <a:gd name="T5" fmla="*/ 0 h 26"/>
                  <a:gd name="T6" fmla="*/ 26 w 26"/>
                  <a:gd name="T7" fmla="*/ 7 h 26"/>
                  <a:gd name="T8" fmla="*/ 26 w 26"/>
                  <a:gd name="T9" fmla="*/ 17 h 26"/>
                  <a:gd name="T10" fmla="*/ 7 w 26"/>
                  <a:gd name="T11" fmla="*/ 26 h 26"/>
                  <a:gd name="T12" fmla="*/ 0 w 26"/>
                  <a:gd name="T13" fmla="*/ 17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0" y="17"/>
                    </a:moveTo>
                    <a:lnTo>
                      <a:pt x="7" y="7"/>
                    </a:lnTo>
                    <a:lnTo>
                      <a:pt x="17" y="0"/>
                    </a:lnTo>
                    <a:lnTo>
                      <a:pt x="26" y="7"/>
                    </a:lnTo>
                    <a:lnTo>
                      <a:pt x="26" y="17"/>
                    </a:lnTo>
                    <a:lnTo>
                      <a:pt x="7" y="26"/>
                    </a:lnTo>
                    <a:lnTo>
                      <a:pt x="0" y="17"/>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3" name="Freeform 516">
                <a:extLst>
                  <a:ext uri="{FF2B5EF4-FFF2-40B4-BE49-F238E27FC236}">
                    <a16:creationId xmlns:a16="http://schemas.microsoft.com/office/drawing/2014/main" id="{3E5A6BF3-F28E-7242-A04D-99CB04A69074}"/>
                  </a:ext>
                </a:extLst>
              </p:cNvPr>
              <p:cNvSpPr>
                <a:spLocks/>
              </p:cNvSpPr>
              <p:nvPr/>
            </p:nvSpPr>
            <p:spPr bwMode="auto">
              <a:xfrm>
                <a:off x="6080125" y="2264728"/>
                <a:ext cx="55563" cy="82550"/>
              </a:xfrm>
              <a:custGeom>
                <a:avLst/>
                <a:gdLst>
                  <a:gd name="T0" fmla="*/ 26 w 35"/>
                  <a:gd name="T1" fmla="*/ 33 h 52"/>
                  <a:gd name="T2" fmla="*/ 26 w 35"/>
                  <a:gd name="T3" fmla="*/ 26 h 52"/>
                  <a:gd name="T4" fmla="*/ 26 w 35"/>
                  <a:gd name="T5" fmla="*/ 17 h 52"/>
                  <a:gd name="T6" fmla="*/ 35 w 35"/>
                  <a:gd name="T7" fmla="*/ 10 h 52"/>
                  <a:gd name="T8" fmla="*/ 35 w 35"/>
                  <a:gd name="T9" fmla="*/ 0 h 52"/>
                  <a:gd name="T10" fmla="*/ 26 w 35"/>
                  <a:gd name="T11" fmla="*/ 10 h 52"/>
                  <a:gd name="T12" fmla="*/ 16 w 35"/>
                  <a:gd name="T13" fmla="*/ 17 h 52"/>
                  <a:gd name="T14" fmla="*/ 16 w 35"/>
                  <a:gd name="T15" fmla="*/ 10 h 52"/>
                  <a:gd name="T16" fmla="*/ 16 w 35"/>
                  <a:gd name="T17" fmla="*/ 0 h 52"/>
                  <a:gd name="T18" fmla="*/ 0 w 35"/>
                  <a:gd name="T19" fmla="*/ 10 h 52"/>
                  <a:gd name="T20" fmla="*/ 0 w 35"/>
                  <a:gd name="T21" fmla="*/ 17 h 52"/>
                  <a:gd name="T22" fmla="*/ 0 w 35"/>
                  <a:gd name="T23" fmla="*/ 26 h 52"/>
                  <a:gd name="T24" fmla="*/ 16 w 35"/>
                  <a:gd name="T25" fmla="*/ 17 h 52"/>
                  <a:gd name="T26" fmla="*/ 9 w 35"/>
                  <a:gd name="T27" fmla="*/ 33 h 52"/>
                  <a:gd name="T28" fmla="*/ 16 w 35"/>
                  <a:gd name="T29" fmla="*/ 43 h 52"/>
                  <a:gd name="T30" fmla="*/ 16 w 35"/>
                  <a:gd name="T31" fmla="*/ 52 h 52"/>
                  <a:gd name="T32" fmla="*/ 26 w 35"/>
                  <a:gd name="T33"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52">
                    <a:moveTo>
                      <a:pt x="26" y="33"/>
                    </a:moveTo>
                    <a:lnTo>
                      <a:pt x="26" y="26"/>
                    </a:lnTo>
                    <a:lnTo>
                      <a:pt x="26" y="17"/>
                    </a:lnTo>
                    <a:lnTo>
                      <a:pt x="35" y="10"/>
                    </a:lnTo>
                    <a:lnTo>
                      <a:pt x="35" y="0"/>
                    </a:lnTo>
                    <a:lnTo>
                      <a:pt x="26" y="10"/>
                    </a:lnTo>
                    <a:lnTo>
                      <a:pt x="16" y="17"/>
                    </a:lnTo>
                    <a:lnTo>
                      <a:pt x="16" y="10"/>
                    </a:lnTo>
                    <a:lnTo>
                      <a:pt x="16" y="0"/>
                    </a:lnTo>
                    <a:lnTo>
                      <a:pt x="0" y="10"/>
                    </a:lnTo>
                    <a:lnTo>
                      <a:pt x="0" y="17"/>
                    </a:lnTo>
                    <a:lnTo>
                      <a:pt x="0" y="26"/>
                    </a:lnTo>
                    <a:lnTo>
                      <a:pt x="16" y="17"/>
                    </a:lnTo>
                    <a:lnTo>
                      <a:pt x="9" y="33"/>
                    </a:lnTo>
                    <a:lnTo>
                      <a:pt x="16" y="43"/>
                    </a:lnTo>
                    <a:lnTo>
                      <a:pt x="16" y="52"/>
                    </a:lnTo>
                    <a:lnTo>
                      <a:pt x="26" y="33"/>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4" name="Freeform 517">
                <a:extLst>
                  <a:ext uri="{FF2B5EF4-FFF2-40B4-BE49-F238E27FC236}">
                    <a16:creationId xmlns:a16="http://schemas.microsoft.com/office/drawing/2014/main" id="{C233AFEB-F58F-214F-B432-E1BD89392AF3}"/>
                  </a:ext>
                </a:extLst>
              </p:cNvPr>
              <p:cNvSpPr>
                <a:spLocks/>
              </p:cNvSpPr>
              <p:nvPr/>
            </p:nvSpPr>
            <p:spPr bwMode="auto">
              <a:xfrm>
                <a:off x="6064250" y="2415541"/>
                <a:ext cx="30163" cy="41275"/>
              </a:xfrm>
              <a:custGeom>
                <a:avLst/>
                <a:gdLst>
                  <a:gd name="T0" fmla="*/ 10 w 19"/>
                  <a:gd name="T1" fmla="*/ 26 h 26"/>
                  <a:gd name="T2" fmla="*/ 10 w 19"/>
                  <a:gd name="T3" fmla="*/ 16 h 26"/>
                  <a:gd name="T4" fmla="*/ 0 w 19"/>
                  <a:gd name="T5" fmla="*/ 16 h 26"/>
                  <a:gd name="T6" fmla="*/ 10 w 19"/>
                  <a:gd name="T7" fmla="*/ 7 h 26"/>
                  <a:gd name="T8" fmla="*/ 10 w 19"/>
                  <a:gd name="T9" fmla="*/ 0 h 26"/>
                  <a:gd name="T10" fmla="*/ 0 w 19"/>
                  <a:gd name="T11" fmla="*/ 0 h 26"/>
                  <a:gd name="T12" fmla="*/ 19 w 19"/>
                  <a:gd name="T13" fmla="*/ 7 h 26"/>
                  <a:gd name="T14" fmla="*/ 19 w 19"/>
                  <a:gd name="T15" fmla="*/ 16 h 26"/>
                  <a:gd name="T16" fmla="*/ 10 w 19"/>
                  <a:gd name="T17" fmla="*/ 16 h 26"/>
                  <a:gd name="T18" fmla="*/ 10 w 19"/>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6">
                    <a:moveTo>
                      <a:pt x="10" y="26"/>
                    </a:moveTo>
                    <a:lnTo>
                      <a:pt x="10" y="16"/>
                    </a:lnTo>
                    <a:lnTo>
                      <a:pt x="0" y="16"/>
                    </a:lnTo>
                    <a:lnTo>
                      <a:pt x="10" y="7"/>
                    </a:lnTo>
                    <a:lnTo>
                      <a:pt x="10" y="0"/>
                    </a:lnTo>
                    <a:lnTo>
                      <a:pt x="0" y="0"/>
                    </a:lnTo>
                    <a:lnTo>
                      <a:pt x="19" y="7"/>
                    </a:lnTo>
                    <a:lnTo>
                      <a:pt x="19" y="16"/>
                    </a:lnTo>
                    <a:lnTo>
                      <a:pt x="10" y="16"/>
                    </a:lnTo>
                    <a:lnTo>
                      <a:pt x="10"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5" name="Freeform 527">
                <a:extLst>
                  <a:ext uri="{FF2B5EF4-FFF2-40B4-BE49-F238E27FC236}">
                    <a16:creationId xmlns:a16="http://schemas.microsoft.com/office/drawing/2014/main" id="{8176C012-245D-974B-8380-CC66CC6163BA}"/>
                  </a:ext>
                </a:extLst>
              </p:cNvPr>
              <p:cNvSpPr>
                <a:spLocks/>
              </p:cNvSpPr>
              <p:nvPr/>
            </p:nvSpPr>
            <p:spPr bwMode="auto">
              <a:xfrm>
                <a:off x="6807200" y="3610928"/>
                <a:ext cx="68263" cy="107950"/>
              </a:xfrm>
              <a:custGeom>
                <a:avLst/>
                <a:gdLst>
                  <a:gd name="T0" fmla="*/ 0 w 43"/>
                  <a:gd name="T1" fmla="*/ 59 h 68"/>
                  <a:gd name="T2" fmla="*/ 5 w 43"/>
                  <a:gd name="T3" fmla="*/ 42 h 68"/>
                  <a:gd name="T4" fmla="*/ 0 w 43"/>
                  <a:gd name="T5" fmla="*/ 33 h 68"/>
                  <a:gd name="T6" fmla="*/ 0 w 43"/>
                  <a:gd name="T7" fmla="*/ 26 h 68"/>
                  <a:gd name="T8" fmla="*/ 0 w 43"/>
                  <a:gd name="T9" fmla="*/ 16 h 68"/>
                  <a:gd name="T10" fmla="*/ 8 w 43"/>
                  <a:gd name="T11" fmla="*/ 9 h 68"/>
                  <a:gd name="T12" fmla="*/ 17 w 43"/>
                  <a:gd name="T13" fmla="*/ 0 h 68"/>
                  <a:gd name="T14" fmla="*/ 24 w 43"/>
                  <a:gd name="T15" fmla="*/ 9 h 68"/>
                  <a:gd name="T16" fmla="*/ 24 w 43"/>
                  <a:gd name="T17" fmla="*/ 16 h 68"/>
                  <a:gd name="T18" fmla="*/ 34 w 43"/>
                  <a:gd name="T19" fmla="*/ 26 h 68"/>
                  <a:gd name="T20" fmla="*/ 43 w 43"/>
                  <a:gd name="T21" fmla="*/ 33 h 68"/>
                  <a:gd name="T22" fmla="*/ 43 w 43"/>
                  <a:gd name="T23" fmla="*/ 42 h 68"/>
                  <a:gd name="T24" fmla="*/ 43 w 43"/>
                  <a:gd name="T25" fmla="*/ 52 h 68"/>
                  <a:gd name="T26" fmla="*/ 43 w 43"/>
                  <a:gd name="T27" fmla="*/ 59 h 68"/>
                  <a:gd name="T28" fmla="*/ 43 w 43"/>
                  <a:gd name="T29" fmla="*/ 68 h 68"/>
                  <a:gd name="T30" fmla="*/ 34 w 43"/>
                  <a:gd name="T31" fmla="*/ 68 h 68"/>
                  <a:gd name="T32" fmla="*/ 0 w 43"/>
                  <a:gd name="T33"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68">
                    <a:moveTo>
                      <a:pt x="0" y="59"/>
                    </a:moveTo>
                    <a:lnTo>
                      <a:pt x="5" y="42"/>
                    </a:lnTo>
                    <a:lnTo>
                      <a:pt x="0" y="33"/>
                    </a:lnTo>
                    <a:lnTo>
                      <a:pt x="0" y="26"/>
                    </a:lnTo>
                    <a:lnTo>
                      <a:pt x="0" y="16"/>
                    </a:lnTo>
                    <a:lnTo>
                      <a:pt x="8" y="9"/>
                    </a:lnTo>
                    <a:lnTo>
                      <a:pt x="17" y="0"/>
                    </a:lnTo>
                    <a:lnTo>
                      <a:pt x="24" y="9"/>
                    </a:lnTo>
                    <a:lnTo>
                      <a:pt x="24" y="16"/>
                    </a:lnTo>
                    <a:lnTo>
                      <a:pt x="34" y="26"/>
                    </a:lnTo>
                    <a:lnTo>
                      <a:pt x="43" y="33"/>
                    </a:lnTo>
                    <a:lnTo>
                      <a:pt x="43" y="42"/>
                    </a:lnTo>
                    <a:lnTo>
                      <a:pt x="43" y="52"/>
                    </a:lnTo>
                    <a:lnTo>
                      <a:pt x="43" y="59"/>
                    </a:lnTo>
                    <a:lnTo>
                      <a:pt x="43" y="68"/>
                    </a:lnTo>
                    <a:lnTo>
                      <a:pt x="34" y="68"/>
                    </a:lnTo>
                    <a:lnTo>
                      <a:pt x="0" y="59"/>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6" name="Freeform 530">
                <a:extLst>
                  <a:ext uri="{FF2B5EF4-FFF2-40B4-BE49-F238E27FC236}">
                    <a16:creationId xmlns:a16="http://schemas.microsoft.com/office/drawing/2014/main" id="{F68E4CF2-8047-164C-B9D3-DA77666FFEEB}"/>
                  </a:ext>
                </a:extLst>
              </p:cNvPr>
              <p:cNvSpPr>
                <a:spLocks/>
              </p:cNvSpPr>
              <p:nvPr/>
            </p:nvSpPr>
            <p:spPr bwMode="auto">
              <a:xfrm>
                <a:off x="7345363" y="2891791"/>
                <a:ext cx="71438" cy="68263"/>
              </a:xfrm>
              <a:custGeom>
                <a:avLst/>
                <a:gdLst>
                  <a:gd name="T0" fmla="*/ 45 w 45"/>
                  <a:gd name="T1" fmla="*/ 43 h 43"/>
                  <a:gd name="T2" fmla="*/ 35 w 45"/>
                  <a:gd name="T3" fmla="*/ 43 h 43"/>
                  <a:gd name="T4" fmla="*/ 19 w 45"/>
                  <a:gd name="T5" fmla="*/ 43 h 43"/>
                  <a:gd name="T6" fmla="*/ 19 w 45"/>
                  <a:gd name="T7" fmla="*/ 36 h 43"/>
                  <a:gd name="T8" fmla="*/ 0 w 45"/>
                  <a:gd name="T9" fmla="*/ 36 h 43"/>
                  <a:gd name="T10" fmla="*/ 0 w 45"/>
                  <a:gd name="T11" fmla="*/ 17 h 43"/>
                  <a:gd name="T12" fmla="*/ 0 w 45"/>
                  <a:gd name="T13" fmla="*/ 10 h 43"/>
                  <a:gd name="T14" fmla="*/ 9 w 45"/>
                  <a:gd name="T15" fmla="*/ 10 h 43"/>
                  <a:gd name="T16" fmla="*/ 9 w 45"/>
                  <a:gd name="T17" fmla="*/ 0 h 43"/>
                  <a:gd name="T18" fmla="*/ 19 w 45"/>
                  <a:gd name="T19" fmla="*/ 10 h 43"/>
                  <a:gd name="T20" fmla="*/ 26 w 45"/>
                  <a:gd name="T21" fmla="*/ 0 h 43"/>
                  <a:gd name="T22" fmla="*/ 35 w 45"/>
                  <a:gd name="T23" fmla="*/ 10 h 43"/>
                  <a:gd name="T24" fmla="*/ 45 w 45"/>
                  <a:gd name="T25" fmla="*/ 10 h 43"/>
                  <a:gd name="T26" fmla="*/ 45 w 45"/>
                  <a:gd name="T27" fmla="*/ 17 h 43"/>
                  <a:gd name="T28" fmla="*/ 45 w 45"/>
                  <a:gd name="T29" fmla="*/ 26 h 43"/>
                  <a:gd name="T30" fmla="*/ 45 w 45"/>
                  <a:gd name="T31" fmla="*/ 36 h 43"/>
                  <a:gd name="T32" fmla="*/ 45 w 45"/>
                  <a:gd name="T33" fmla="*/ 43 h 43"/>
                  <a:gd name="T34" fmla="*/ 35 w 45"/>
                  <a:gd name="T35" fmla="*/ 43 h 43"/>
                  <a:gd name="T36" fmla="*/ 45 w 45"/>
                  <a:gd name="T3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43">
                    <a:moveTo>
                      <a:pt x="45" y="43"/>
                    </a:moveTo>
                    <a:lnTo>
                      <a:pt x="35" y="43"/>
                    </a:lnTo>
                    <a:lnTo>
                      <a:pt x="19" y="43"/>
                    </a:lnTo>
                    <a:lnTo>
                      <a:pt x="19" y="36"/>
                    </a:lnTo>
                    <a:lnTo>
                      <a:pt x="0" y="36"/>
                    </a:lnTo>
                    <a:lnTo>
                      <a:pt x="0" y="17"/>
                    </a:lnTo>
                    <a:lnTo>
                      <a:pt x="0" y="10"/>
                    </a:lnTo>
                    <a:lnTo>
                      <a:pt x="9" y="10"/>
                    </a:lnTo>
                    <a:lnTo>
                      <a:pt x="9" y="0"/>
                    </a:lnTo>
                    <a:lnTo>
                      <a:pt x="19" y="10"/>
                    </a:lnTo>
                    <a:lnTo>
                      <a:pt x="26" y="0"/>
                    </a:lnTo>
                    <a:lnTo>
                      <a:pt x="35" y="10"/>
                    </a:lnTo>
                    <a:lnTo>
                      <a:pt x="45" y="10"/>
                    </a:lnTo>
                    <a:lnTo>
                      <a:pt x="45" y="17"/>
                    </a:lnTo>
                    <a:lnTo>
                      <a:pt x="45" y="26"/>
                    </a:lnTo>
                    <a:lnTo>
                      <a:pt x="45" y="36"/>
                    </a:lnTo>
                    <a:lnTo>
                      <a:pt x="45" y="43"/>
                    </a:lnTo>
                    <a:lnTo>
                      <a:pt x="35" y="43"/>
                    </a:lnTo>
                    <a:lnTo>
                      <a:pt x="45" y="43"/>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7" name="Freeform 532">
                <a:extLst>
                  <a:ext uri="{FF2B5EF4-FFF2-40B4-BE49-F238E27FC236}">
                    <a16:creationId xmlns:a16="http://schemas.microsoft.com/office/drawing/2014/main" id="{E50010AA-902B-2A44-9100-F7206424131F}"/>
                  </a:ext>
                </a:extLst>
              </p:cNvPr>
              <p:cNvSpPr>
                <a:spLocks/>
              </p:cNvSpPr>
              <p:nvPr/>
            </p:nvSpPr>
            <p:spPr bwMode="auto">
              <a:xfrm>
                <a:off x="7423150" y="3001328"/>
                <a:ext cx="53975" cy="41275"/>
              </a:xfrm>
              <a:custGeom>
                <a:avLst/>
                <a:gdLst>
                  <a:gd name="T0" fmla="*/ 26 w 34"/>
                  <a:gd name="T1" fmla="*/ 26 h 26"/>
                  <a:gd name="T2" fmla="*/ 17 w 34"/>
                  <a:gd name="T3" fmla="*/ 26 h 26"/>
                  <a:gd name="T4" fmla="*/ 8 w 34"/>
                  <a:gd name="T5" fmla="*/ 17 h 26"/>
                  <a:gd name="T6" fmla="*/ 0 w 34"/>
                  <a:gd name="T7" fmla="*/ 10 h 26"/>
                  <a:gd name="T8" fmla="*/ 0 w 34"/>
                  <a:gd name="T9" fmla="*/ 0 h 26"/>
                  <a:gd name="T10" fmla="*/ 8 w 34"/>
                  <a:gd name="T11" fmla="*/ 0 h 26"/>
                  <a:gd name="T12" fmla="*/ 17 w 34"/>
                  <a:gd name="T13" fmla="*/ 0 h 26"/>
                  <a:gd name="T14" fmla="*/ 17 w 34"/>
                  <a:gd name="T15" fmla="*/ 10 h 26"/>
                  <a:gd name="T16" fmla="*/ 26 w 34"/>
                  <a:gd name="T17" fmla="*/ 10 h 26"/>
                  <a:gd name="T18" fmla="*/ 34 w 34"/>
                  <a:gd name="T19" fmla="*/ 17 h 26"/>
                  <a:gd name="T20" fmla="*/ 34 w 34"/>
                  <a:gd name="T21" fmla="*/ 26 h 26"/>
                  <a:gd name="T22" fmla="*/ 26 w 34"/>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6">
                    <a:moveTo>
                      <a:pt x="26" y="26"/>
                    </a:moveTo>
                    <a:lnTo>
                      <a:pt x="17" y="26"/>
                    </a:lnTo>
                    <a:lnTo>
                      <a:pt x="8" y="17"/>
                    </a:lnTo>
                    <a:lnTo>
                      <a:pt x="0" y="10"/>
                    </a:lnTo>
                    <a:lnTo>
                      <a:pt x="0" y="0"/>
                    </a:lnTo>
                    <a:lnTo>
                      <a:pt x="8" y="0"/>
                    </a:lnTo>
                    <a:lnTo>
                      <a:pt x="17" y="0"/>
                    </a:lnTo>
                    <a:lnTo>
                      <a:pt x="17" y="10"/>
                    </a:lnTo>
                    <a:lnTo>
                      <a:pt x="26" y="10"/>
                    </a:lnTo>
                    <a:lnTo>
                      <a:pt x="34" y="17"/>
                    </a:lnTo>
                    <a:lnTo>
                      <a:pt x="34" y="26"/>
                    </a:lnTo>
                    <a:lnTo>
                      <a:pt x="26"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8" name="Freeform 533">
                <a:extLst>
                  <a:ext uri="{FF2B5EF4-FFF2-40B4-BE49-F238E27FC236}">
                    <a16:creationId xmlns:a16="http://schemas.microsoft.com/office/drawing/2014/main" id="{FC6A1882-B243-A342-A84B-8028570D5440}"/>
                  </a:ext>
                </a:extLst>
              </p:cNvPr>
              <p:cNvSpPr>
                <a:spLocks/>
              </p:cNvSpPr>
              <p:nvPr/>
            </p:nvSpPr>
            <p:spPr bwMode="auto">
              <a:xfrm>
                <a:off x="7491413" y="3001328"/>
                <a:ext cx="26988" cy="41275"/>
              </a:xfrm>
              <a:custGeom>
                <a:avLst/>
                <a:gdLst>
                  <a:gd name="T0" fmla="*/ 0 w 17"/>
                  <a:gd name="T1" fmla="*/ 17 h 26"/>
                  <a:gd name="T2" fmla="*/ 0 w 17"/>
                  <a:gd name="T3" fmla="*/ 10 h 26"/>
                  <a:gd name="T4" fmla="*/ 0 w 17"/>
                  <a:gd name="T5" fmla="*/ 0 h 26"/>
                  <a:gd name="T6" fmla="*/ 10 w 17"/>
                  <a:gd name="T7" fmla="*/ 10 h 26"/>
                  <a:gd name="T8" fmla="*/ 17 w 17"/>
                  <a:gd name="T9" fmla="*/ 10 h 26"/>
                  <a:gd name="T10" fmla="*/ 17 w 17"/>
                  <a:gd name="T11" fmla="*/ 17 h 26"/>
                  <a:gd name="T12" fmla="*/ 10 w 17"/>
                  <a:gd name="T13" fmla="*/ 17 h 26"/>
                  <a:gd name="T14" fmla="*/ 10 w 17"/>
                  <a:gd name="T15" fmla="*/ 26 h 26"/>
                  <a:gd name="T16" fmla="*/ 0 w 17"/>
                  <a:gd name="T1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0" y="17"/>
                    </a:moveTo>
                    <a:lnTo>
                      <a:pt x="0" y="10"/>
                    </a:lnTo>
                    <a:lnTo>
                      <a:pt x="0" y="0"/>
                    </a:lnTo>
                    <a:lnTo>
                      <a:pt x="10" y="10"/>
                    </a:lnTo>
                    <a:lnTo>
                      <a:pt x="17" y="10"/>
                    </a:lnTo>
                    <a:lnTo>
                      <a:pt x="17" y="17"/>
                    </a:lnTo>
                    <a:lnTo>
                      <a:pt x="10" y="17"/>
                    </a:lnTo>
                    <a:lnTo>
                      <a:pt x="10" y="26"/>
                    </a:lnTo>
                    <a:lnTo>
                      <a:pt x="0" y="17"/>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9" name="Freeform 537">
                <a:extLst>
                  <a:ext uri="{FF2B5EF4-FFF2-40B4-BE49-F238E27FC236}">
                    <a16:creationId xmlns:a16="http://schemas.microsoft.com/office/drawing/2014/main" id="{0263B0E6-D37D-6646-A221-DBA453D1CF1F}"/>
                  </a:ext>
                </a:extLst>
              </p:cNvPr>
              <p:cNvSpPr>
                <a:spLocks/>
              </p:cNvSpPr>
              <p:nvPr/>
            </p:nvSpPr>
            <p:spPr bwMode="auto">
              <a:xfrm>
                <a:off x="8583613" y="5346066"/>
                <a:ext cx="192088" cy="139700"/>
              </a:xfrm>
              <a:custGeom>
                <a:avLst/>
                <a:gdLst>
                  <a:gd name="T0" fmla="*/ 0 w 121"/>
                  <a:gd name="T1" fmla="*/ 10 h 88"/>
                  <a:gd name="T2" fmla="*/ 17 w 121"/>
                  <a:gd name="T3" fmla="*/ 0 h 88"/>
                  <a:gd name="T4" fmla="*/ 27 w 121"/>
                  <a:gd name="T5" fmla="*/ 0 h 88"/>
                  <a:gd name="T6" fmla="*/ 36 w 121"/>
                  <a:gd name="T7" fmla="*/ 10 h 88"/>
                  <a:gd name="T8" fmla="*/ 43 w 121"/>
                  <a:gd name="T9" fmla="*/ 17 h 88"/>
                  <a:gd name="T10" fmla="*/ 62 w 121"/>
                  <a:gd name="T11" fmla="*/ 17 h 88"/>
                  <a:gd name="T12" fmla="*/ 79 w 121"/>
                  <a:gd name="T13" fmla="*/ 26 h 88"/>
                  <a:gd name="T14" fmla="*/ 88 w 121"/>
                  <a:gd name="T15" fmla="*/ 36 h 88"/>
                  <a:gd name="T16" fmla="*/ 95 w 121"/>
                  <a:gd name="T17" fmla="*/ 36 h 88"/>
                  <a:gd name="T18" fmla="*/ 105 w 121"/>
                  <a:gd name="T19" fmla="*/ 43 h 88"/>
                  <a:gd name="T20" fmla="*/ 105 w 121"/>
                  <a:gd name="T21" fmla="*/ 52 h 88"/>
                  <a:gd name="T22" fmla="*/ 114 w 121"/>
                  <a:gd name="T23" fmla="*/ 59 h 88"/>
                  <a:gd name="T24" fmla="*/ 121 w 121"/>
                  <a:gd name="T25" fmla="*/ 69 h 88"/>
                  <a:gd name="T26" fmla="*/ 121 w 121"/>
                  <a:gd name="T27" fmla="*/ 88 h 88"/>
                  <a:gd name="T28" fmla="*/ 114 w 121"/>
                  <a:gd name="T29" fmla="*/ 88 h 88"/>
                  <a:gd name="T30" fmla="*/ 105 w 121"/>
                  <a:gd name="T31" fmla="*/ 69 h 88"/>
                  <a:gd name="T32" fmla="*/ 95 w 121"/>
                  <a:gd name="T33" fmla="*/ 59 h 88"/>
                  <a:gd name="T34" fmla="*/ 88 w 121"/>
                  <a:gd name="T35" fmla="*/ 52 h 88"/>
                  <a:gd name="T36" fmla="*/ 69 w 121"/>
                  <a:gd name="T37" fmla="*/ 43 h 88"/>
                  <a:gd name="T38" fmla="*/ 62 w 121"/>
                  <a:gd name="T39" fmla="*/ 36 h 88"/>
                  <a:gd name="T40" fmla="*/ 43 w 121"/>
                  <a:gd name="T41" fmla="*/ 26 h 88"/>
                  <a:gd name="T42" fmla="*/ 36 w 121"/>
                  <a:gd name="T43" fmla="*/ 17 h 88"/>
                  <a:gd name="T44" fmla="*/ 17 w 121"/>
                  <a:gd name="T45" fmla="*/ 17 h 88"/>
                  <a:gd name="T46" fmla="*/ 10 w 121"/>
                  <a:gd name="T47" fmla="*/ 17 h 88"/>
                  <a:gd name="T48" fmla="*/ 0 w 121"/>
                  <a:gd name="T49"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1" h="88">
                    <a:moveTo>
                      <a:pt x="0" y="10"/>
                    </a:moveTo>
                    <a:lnTo>
                      <a:pt x="17" y="0"/>
                    </a:lnTo>
                    <a:lnTo>
                      <a:pt x="27" y="0"/>
                    </a:lnTo>
                    <a:lnTo>
                      <a:pt x="36" y="10"/>
                    </a:lnTo>
                    <a:lnTo>
                      <a:pt x="43" y="17"/>
                    </a:lnTo>
                    <a:lnTo>
                      <a:pt x="62" y="17"/>
                    </a:lnTo>
                    <a:lnTo>
                      <a:pt x="79" y="26"/>
                    </a:lnTo>
                    <a:lnTo>
                      <a:pt x="88" y="36"/>
                    </a:lnTo>
                    <a:lnTo>
                      <a:pt x="95" y="36"/>
                    </a:lnTo>
                    <a:lnTo>
                      <a:pt x="105" y="43"/>
                    </a:lnTo>
                    <a:lnTo>
                      <a:pt x="105" y="52"/>
                    </a:lnTo>
                    <a:lnTo>
                      <a:pt x="114" y="59"/>
                    </a:lnTo>
                    <a:lnTo>
                      <a:pt x="121" y="69"/>
                    </a:lnTo>
                    <a:lnTo>
                      <a:pt x="121" y="88"/>
                    </a:lnTo>
                    <a:lnTo>
                      <a:pt x="114" y="88"/>
                    </a:lnTo>
                    <a:lnTo>
                      <a:pt x="105" y="69"/>
                    </a:lnTo>
                    <a:lnTo>
                      <a:pt x="95" y="59"/>
                    </a:lnTo>
                    <a:lnTo>
                      <a:pt x="88" y="52"/>
                    </a:lnTo>
                    <a:lnTo>
                      <a:pt x="69" y="43"/>
                    </a:lnTo>
                    <a:lnTo>
                      <a:pt x="62" y="36"/>
                    </a:lnTo>
                    <a:lnTo>
                      <a:pt x="43" y="26"/>
                    </a:lnTo>
                    <a:lnTo>
                      <a:pt x="36" y="17"/>
                    </a:lnTo>
                    <a:lnTo>
                      <a:pt x="17" y="17"/>
                    </a:lnTo>
                    <a:lnTo>
                      <a:pt x="10" y="17"/>
                    </a:lnTo>
                    <a:lnTo>
                      <a:pt x="0" y="10"/>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80" name="Freeform 538">
                <a:extLst>
                  <a:ext uri="{FF2B5EF4-FFF2-40B4-BE49-F238E27FC236}">
                    <a16:creationId xmlns:a16="http://schemas.microsoft.com/office/drawing/2014/main" id="{1EFF8DD8-3C0C-A341-BBA4-BD6DA485EC6D}"/>
                  </a:ext>
                </a:extLst>
              </p:cNvPr>
              <p:cNvSpPr>
                <a:spLocks/>
              </p:cNvSpPr>
              <p:nvPr/>
            </p:nvSpPr>
            <p:spPr bwMode="auto">
              <a:xfrm>
                <a:off x="8043863" y="901066"/>
                <a:ext cx="71438" cy="82550"/>
              </a:xfrm>
              <a:custGeom>
                <a:avLst/>
                <a:gdLst>
                  <a:gd name="T0" fmla="*/ 9 w 45"/>
                  <a:gd name="T1" fmla="*/ 52 h 52"/>
                  <a:gd name="T2" fmla="*/ 19 w 45"/>
                  <a:gd name="T3" fmla="*/ 43 h 52"/>
                  <a:gd name="T4" fmla="*/ 19 w 45"/>
                  <a:gd name="T5" fmla="*/ 33 h 52"/>
                  <a:gd name="T6" fmla="*/ 28 w 45"/>
                  <a:gd name="T7" fmla="*/ 33 h 52"/>
                  <a:gd name="T8" fmla="*/ 35 w 45"/>
                  <a:gd name="T9" fmla="*/ 33 h 52"/>
                  <a:gd name="T10" fmla="*/ 45 w 45"/>
                  <a:gd name="T11" fmla="*/ 9 h 52"/>
                  <a:gd name="T12" fmla="*/ 35 w 45"/>
                  <a:gd name="T13" fmla="*/ 0 h 52"/>
                  <a:gd name="T14" fmla="*/ 28 w 45"/>
                  <a:gd name="T15" fmla="*/ 0 h 52"/>
                  <a:gd name="T16" fmla="*/ 28 w 45"/>
                  <a:gd name="T17" fmla="*/ 9 h 52"/>
                  <a:gd name="T18" fmla="*/ 19 w 45"/>
                  <a:gd name="T19" fmla="*/ 9 h 52"/>
                  <a:gd name="T20" fmla="*/ 9 w 45"/>
                  <a:gd name="T21" fmla="*/ 9 h 52"/>
                  <a:gd name="T22" fmla="*/ 9 w 45"/>
                  <a:gd name="T23" fmla="*/ 16 h 52"/>
                  <a:gd name="T24" fmla="*/ 9 w 45"/>
                  <a:gd name="T25" fmla="*/ 26 h 52"/>
                  <a:gd name="T26" fmla="*/ 0 w 45"/>
                  <a:gd name="T27" fmla="*/ 33 h 52"/>
                  <a:gd name="T28" fmla="*/ 9 w 45"/>
                  <a:gd name="T29" fmla="*/ 43 h 52"/>
                  <a:gd name="T30" fmla="*/ 9 w 45"/>
                  <a:gd name="T31"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52">
                    <a:moveTo>
                      <a:pt x="9" y="52"/>
                    </a:moveTo>
                    <a:lnTo>
                      <a:pt x="19" y="43"/>
                    </a:lnTo>
                    <a:lnTo>
                      <a:pt x="19" y="33"/>
                    </a:lnTo>
                    <a:lnTo>
                      <a:pt x="28" y="33"/>
                    </a:lnTo>
                    <a:lnTo>
                      <a:pt x="35" y="33"/>
                    </a:lnTo>
                    <a:lnTo>
                      <a:pt x="45" y="9"/>
                    </a:lnTo>
                    <a:lnTo>
                      <a:pt x="35" y="0"/>
                    </a:lnTo>
                    <a:lnTo>
                      <a:pt x="28" y="0"/>
                    </a:lnTo>
                    <a:lnTo>
                      <a:pt x="28" y="9"/>
                    </a:lnTo>
                    <a:lnTo>
                      <a:pt x="19" y="9"/>
                    </a:lnTo>
                    <a:lnTo>
                      <a:pt x="9" y="9"/>
                    </a:lnTo>
                    <a:lnTo>
                      <a:pt x="9" y="16"/>
                    </a:lnTo>
                    <a:lnTo>
                      <a:pt x="9" y="26"/>
                    </a:lnTo>
                    <a:lnTo>
                      <a:pt x="0" y="33"/>
                    </a:lnTo>
                    <a:lnTo>
                      <a:pt x="9" y="43"/>
                    </a:lnTo>
                    <a:lnTo>
                      <a:pt x="9" y="5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81" name="Freeform 548">
                <a:extLst>
                  <a:ext uri="{FF2B5EF4-FFF2-40B4-BE49-F238E27FC236}">
                    <a16:creationId xmlns:a16="http://schemas.microsoft.com/office/drawing/2014/main" id="{26D5B9E9-91A0-DA40-9716-1370E08CD69C}"/>
                  </a:ext>
                </a:extLst>
              </p:cNvPr>
              <p:cNvSpPr>
                <a:spLocks/>
              </p:cNvSpPr>
              <p:nvPr/>
            </p:nvSpPr>
            <p:spPr bwMode="auto">
              <a:xfrm>
                <a:off x="6143625" y="4612641"/>
                <a:ext cx="55563" cy="49213"/>
              </a:xfrm>
              <a:custGeom>
                <a:avLst/>
                <a:gdLst>
                  <a:gd name="T0" fmla="*/ 0 w 35"/>
                  <a:gd name="T1" fmla="*/ 12 h 31"/>
                  <a:gd name="T2" fmla="*/ 4 w 35"/>
                  <a:gd name="T3" fmla="*/ 5 h 31"/>
                  <a:gd name="T4" fmla="*/ 12 w 35"/>
                  <a:gd name="T5" fmla="*/ 3 h 31"/>
                  <a:gd name="T6" fmla="*/ 21 w 35"/>
                  <a:gd name="T7" fmla="*/ 0 h 31"/>
                  <a:gd name="T8" fmla="*/ 28 w 35"/>
                  <a:gd name="T9" fmla="*/ 0 h 31"/>
                  <a:gd name="T10" fmla="*/ 35 w 35"/>
                  <a:gd name="T11" fmla="*/ 12 h 31"/>
                  <a:gd name="T12" fmla="*/ 35 w 35"/>
                  <a:gd name="T13" fmla="*/ 24 h 31"/>
                  <a:gd name="T14" fmla="*/ 28 w 35"/>
                  <a:gd name="T15" fmla="*/ 31 h 31"/>
                  <a:gd name="T16" fmla="*/ 21 w 35"/>
                  <a:gd name="T17" fmla="*/ 31 h 31"/>
                  <a:gd name="T18" fmla="*/ 14 w 35"/>
                  <a:gd name="T19" fmla="*/ 29 h 31"/>
                  <a:gd name="T20" fmla="*/ 4 w 35"/>
                  <a:gd name="T21" fmla="*/ 27 h 31"/>
                  <a:gd name="T22" fmla="*/ 0 w 35"/>
                  <a:gd name="T23"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1">
                    <a:moveTo>
                      <a:pt x="0" y="12"/>
                    </a:moveTo>
                    <a:lnTo>
                      <a:pt x="4" y="5"/>
                    </a:lnTo>
                    <a:lnTo>
                      <a:pt x="12" y="3"/>
                    </a:lnTo>
                    <a:lnTo>
                      <a:pt x="21" y="0"/>
                    </a:lnTo>
                    <a:lnTo>
                      <a:pt x="28" y="0"/>
                    </a:lnTo>
                    <a:lnTo>
                      <a:pt x="35" y="12"/>
                    </a:lnTo>
                    <a:lnTo>
                      <a:pt x="35" y="24"/>
                    </a:lnTo>
                    <a:lnTo>
                      <a:pt x="28" y="31"/>
                    </a:lnTo>
                    <a:lnTo>
                      <a:pt x="21" y="31"/>
                    </a:lnTo>
                    <a:lnTo>
                      <a:pt x="14" y="29"/>
                    </a:lnTo>
                    <a:lnTo>
                      <a:pt x="4" y="27"/>
                    </a:lnTo>
                    <a:lnTo>
                      <a:pt x="0" y="1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82" name="Freeform 549">
                <a:extLst>
                  <a:ext uri="{FF2B5EF4-FFF2-40B4-BE49-F238E27FC236}">
                    <a16:creationId xmlns:a16="http://schemas.microsoft.com/office/drawing/2014/main" id="{2E9BC98D-5EB4-9046-AD1B-E268B0061B20}"/>
                  </a:ext>
                </a:extLst>
              </p:cNvPr>
              <p:cNvSpPr>
                <a:spLocks/>
              </p:cNvSpPr>
              <p:nvPr/>
            </p:nvSpPr>
            <p:spPr bwMode="auto">
              <a:xfrm>
                <a:off x="7119938" y="4084003"/>
                <a:ext cx="33338" cy="49213"/>
              </a:xfrm>
              <a:custGeom>
                <a:avLst/>
                <a:gdLst>
                  <a:gd name="T0" fmla="*/ 12 w 21"/>
                  <a:gd name="T1" fmla="*/ 0 h 31"/>
                  <a:gd name="T2" fmla="*/ 21 w 21"/>
                  <a:gd name="T3" fmla="*/ 9 h 31"/>
                  <a:gd name="T4" fmla="*/ 21 w 21"/>
                  <a:gd name="T5" fmla="*/ 21 h 31"/>
                  <a:gd name="T6" fmla="*/ 19 w 21"/>
                  <a:gd name="T7" fmla="*/ 28 h 31"/>
                  <a:gd name="T8" fmla="*/ 12 w 21"/>
                  <a:gd name="T9" fmla="*/ 31 h 31"/>
                  <a:gd name="T10" fmla="*/ 5 w 21"/>
                  <a:gd name="T11" fmla="*/ 31 h 31"/>
                  <a:gd name="T12" fmla="*/ 0 w 21"/>
                  <a:gd name="T13" fmla="*/ 21 h 31"/>
                  <a:gd name="T14" fmla="*/ 0 w 21"/>
                  <a:gd name="T15" fmla="*/ 7 h 31"/>
                  <a:gd name="T16" fmla="*/ 9 w 21"/>
                  <a:gd name="T17" fmla="*/ 2 h 31"/>
                  <a:gd name="T18" fmla="*/ 12 w 21"/>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1">
                    <a:moveTo>
                      <a:pt x="12" y="0"/>
                    </a:moveTo>
                    <a:lnTo>
                      <a:pt x="21" y="9"/>
                    </a:lnTo>
                    <a:lnTo>
                      <a:pt x="21" y="21"/>
                    </a:lnTo>
                    <a:lnTo>
                      <a:pt x="19" y="28"/>
                    </a:lnTo>
                    <a:lnTo>
                      <a:pt x="12" y="31"/>
                    </a:lnTo>
                    <a:lnTo>
                      <a:pt x="5" y="31"/>
                    </a:lnTo>
                    <a:lnTo>
                      <a:pt x="0" y="21"/>
                    </a:lnTo>
                    <a:lnTo>
                      <a:pt x="0" y="7"/>
                    </a:lnTo>
                    <a:lnTo>
                      <a:pt x="9" y="2"/>
                    </a:lnTo>
                    <a:lnTo>
                      <a:pt x="12" y="0"/>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grpSp>
        <p:sp>
          <p:nvSpPr>
            <p:cNvPr id="17" name="Freeform 493">
              <a:extLst>
                <a:ext uri="{FF2B5EF4-FFF2-40B4-BE49-F238E27FC236}">
                  <a16:creationId xmlns:a16="http://schemas.microsoft.com/office/drawing/2014/main" id="{FF6BB8C8-7B66-E343-9E40-20E27854B60E}"/>
                </a:ext>
              </a:extLst>
            </p:cNvPr>
            <p:cNvSpPr>
              <a:spLocks/>
            </p:cNvSpPr>
            <p:nvPr/>
          </p:nvSpPr>
          <p:spPr bwMode="auto">
            <a:xfrm>
              <a:off x="8784848" y="4368127"/>
              <a:ext cx="375102" cy="397167"/>
            </a:xfrm>
            <a:custGeom>
              <a:avLst/>
              <a:gdLst>
                <a:gd name="T0" fmla="*/ 9 w 272"/>
                <a:gd name="T1" fmla="*/ 42 h 288"/>
                <a:gd name="T2" fmla="*/ 16 w 272"/>
                <a:gd name="T3" fmla="*/ 66 h 288"/>
                <a:gd name="T4" fmla="*/ 33 w 272"/>
                <a:gd name="T5" fmla="*/ 85 h 288"/>
                <a:gd name="T6" fmla="*/ 59 w 272"/>
                <a:gd name="T7" fmla="*/ 92 h 288"/>
                <a:gd name="T8" fmla="*/ 68 w 272"/>
                <a:gd name="T9" fmla="*/ 111 h 288"/>
                <a:gd name="T10" fmla="*/ 94 w 272"/>
                <a:gd name="T11" fmla="*/ 118 h 288"/>
                <a:gd name="T12" fmla="*/ 102 w 272"/>
                <a:gd name="T13" fmla="*/ 144 h 288"/>
                <a:gd name="T14" fmla="*/ 111 w 272"/>
                <a:gd name="T15" fmla="*/ 179 h 288"/>
                <a:gd name="T16" fmla="*/ 102 w 272"/>
                <a:gd name="T17" fmla="*/ 203 h 288"/>
                <a:gd name="T18" fmla="*/ 111 w 272"/>
                <a:gd name="T19" fmla="*/ 220 h 288"/>
                <a:gd name="T20" fmla="*/ 102 w 272"/>
                <a:gd name="T21" fmla="*/ 239 h 288"/>
                <a:gd name="T22" fmla="*/ 102 w 272"/>
                <a:gd name="T23" fmla="*/ 272 h 288"/>
                <a:gd name="T24" fmla="*/ 118 w 272"/>
                <a:gd name="T25" fmla="*/ 281 h 288"/>
                <a:gd name="T26" fmla="*/ 135 w 272"/>
                <a:gd name="T27" fmla="*/ 288 h 288"/>
                <a:gd name="T28" fmla="*/ 161 w 272"/>
                <a:gd name="T29" fmla="*/ 288 h 288"/>
                <a:gd name="T30" fmla="*/ 180 w 272"/>
                <a:gd name="T31" fmla="*/ 272 h 288"/>
                <a:gd name="T32" fmla="*/ 196 w 272"/>
                <a:gd name="T33" fmla="*/ 272 h 288"/>
                <a:gd name="T34" fmla="*/ 206 w 272"/>
                <a:gd name="T35" fmla="*/ 281 h 288"/>
                <a:gd name="T36" fmla="*/ 213 w 272"/>
                <a:gd name="T37" fmla="*/ 262 h 288"/>
                <a:gd name="T38" fmla="*/ 206 w 272"/>
                <a:gd name="T39" fmla="*/ 246 h 288"/>
                <a:gd name="T40" fmla="*/ 213 w 272"/>
                <a:gd name="T41" fmla="*/ 229 h 288"/>
                <a:gd name="T42" fmla="*/ 222 w 272"/>
                <a:gd name="T43" fmla="*/ 239 h 288"/>
                <a:gd name="T44" fmla="*/ 246 w 272"/>
                <a:gd name="T45" fmla="*/ 229 h 288"/>
                <a:gd name="T46" fmla="*/ 265 w 272"/>
                <a:gd name="T47" fmla="*/ 220 h 288"/>
                <a:gd name="T48" fmla="*/ 272 w 272"/>
                <a:gd name="T49" fmla="*/ 203 h 288"/>
                <a:gd name="T50" fmla="*/ 255 w 272"/>
                <a:gd name="T51" fmla="*/ 194 h 288"/>
                <a:gd name="T52" fmla="*/ 239 w 272"/>
                <a:gd name="T53" fmla="*/ 179 h 288"/>
                <a:gd name="T54" fmla="*/ 248 w 272"/>
                <a:gd name="T55" fmla="*/ 170 h 288"/>
                <a:gd name="T56" fmla="*/ 232 w 272"/>
                <a:gd name="T57" fmla="*/ 153 h 288"/>
                <a:gd name="T58" fmla="*/ 222 w 272"/>
                <a:gd name="T59" fmla="*/ 135 h 288"/>
                <a:gd name="T60" fmla="*/ 213 w 272"/>
                <a:gd name="T61" fmla="*/ 127 h 288"/>
                <a:gd name="T62" fmla="*/ 206 w 272"/>
                <a:gd name="T63" fmla="*/ 111 h 288"/>
                <a:gd name="T64" fmla="*/ 189 w 272"/>
                <a:gd name="T65" fmla="*/ 92 h 288"/>
                <a:gd name="T66" fmla="*/ 180 w 272"/>
                <a:gd name="T67" fmla="*/ 85 h 288"/>
                <a:gd name="T68" fmla="*/ 180 w 272"/>
                <a:gd name="T69" fmla="*/ 49 h 288"/>
                <a:gd name="T70" fmla="*/ 173 w 272"/>
                <a:gd name="T71" fmla="*/ 42 h 288"/>
                <a:gd name="T72" fmla="*/ 154 w 272"/>
                <a:gd name="T73" fmla="*/ 23 h 288"/>
                <a:gd name="T74" fmla="*/ 137 w 272"/>
                <a:gd name="T75" fmla="*/ 23 h 288"/>
                <a:gd name="T76" fmla="*/ 120 w 272"/>
                <a:gd name="T77" fmla="*/ 16 h 288"/>
                <a:gd name="T78" fmla="*/ 104 w 272"/>
                <a:gd name="T79" fmla="*/ 16 h 288"/>
                <a:gd name="T80" fmla="*/ 76 w 272"/>
                <a:gd name="T81" fmla="*/ 7 h 288"/>
                <a:gd name="T82" fmla="*/ 52 w 272"/>
                <a:gd name="T83" fmla="*/ 0 h 288"/>
                <a:gd name="T84" fmla="*/ 35 w 272"/>
                <a:gd name="T85" fmla="*/ 16 h 288"/>
                <a:gd name="T86" fmla="*/ 0 w 272"/>
                <a:gd name="T87"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2" h="288">
                  <a:moveTo>
                    <a:pt x="0" y="23"/>
                  </a:moveTo>
                  <a:lnTo>
                    <a:pt x="9" y="42"/>
                  </a:lnTo>
                  <a:lnTo>
                    <a:pt x="16" y="42"/>
                  </a:lnTo>
                  <a:lnTo>
                    <a:pt x="16" y="66"/>
                  </a:lnTo>
                  <a:lnTo>
                    <a:pt x="26" y="75"/>
                  </a:lnTo>
                  <a:lnTo>
                    <a:pt x="33" y="85"/>
                  </a:lnTo>
                  <a:lnTo>
                    <a:pt x="52" y="92"/>
                  </a:lnTo>
                  <a:lnTo>
                    <a:pt x="59" y="92"/>
                  </a:lnTo>
                  <a:lnTo>
                    <a:pt x="59" y="101"/>
                  </a:lnTo>
                  <a:lnTo>
                    <a:pt x="68" y="111"/>
                  </a:lnTo>
                  <a:lnTo>
                    <a:pt x="76" y="111"/>
                  </a:lnTo>
                  <a:lnTo>
                    <a:pt x="94" y="118"/>
                  </a:lnTo>
                  <a:lnTo>
                    <a:pt x="94" y="127"/>
                  </a:lnTo>
                  <a:lnTo>
                    <a:pt x="102" y="144"/>
                  </a:lnTo>
                  <a:lnTo>
                    <a:pt x="102" y="161"/>
                  </a:lnTo>
                  <a:lnTo>
                    <a:pt x="111" y="179"/>
                  </a:lnTo>
                  <a:lnTo>
                    <a:pt x="111" y="194"/>
                  </a:lnTo>
                  <a:lnTo>
                    <a:pt x="102" y="203"/>
                  </a:lnTo>
                  <a:lnTo>
                    <a:pt x="102" y="213"/>
                  </a:lnTo>
                  <a:lnTo>
                    <a:pt x="111" y="220"/>
                  </a:lnTo>
                  <a:lnTo>
                    <a:pt x="102" y="229"/>
                  </a:lnTo>
                  <a:lnTo>
                    <a:pt x="102" y="239"/>
                  </a:lnTo>
                  <a:lnTo>
                    <a:pt x="102" y="255"/>
                  </a:lnTo>
                  <a:lnTo>
                    <a:pt x="102" y="272"/>
                  </a:lnTo>
                  <a:lnTo>
                    <a:pt x="102" y="281"/>
                  </a:lnTo>
                  <a:lnTo>
                    <a:pt x="118" y="281"/>
                  </a:lnTo>
                  <a:lnTo>
                    <a:pt x="128" y="288"/>
                  </a:lnTo>
                  <a:lnTo>
                    <a:pt x="135" y="288"/>
                  </a:lnTo>
                  <a:lnTo>
                    <a:pt x="144" y="288"/>
                  </a:lnTo>
                  <a:lnTo>
                    <a:pt x="161" y="288"/>
                  </a:lnTo>
                  <a:lnTo>
                    <a:pt x="170" y="281"/>
                  </a:lnTo>
                  <a:lnTo>
                    <a:pt x="180" y="272"/>
                  </a:lnTo>
                  <a:lnTo>
                    <a:pt x="187" y="262"/>
                  </a:lnTo>
                  <a:lnTo>
                    <a:pt x="196" y="272"/>
                  </a:lnTo>
                  <a:lnTo>
                    <a:pt x="206" y="272"/>
                  </a:lnTo>
                  <a:lnTo>
                    <a:pt x="206" y="281"/>
                  </a:lnTo>
                  <a:lnTo>
                    <a:pt x="213" y="281"/>
                  </a:lnTo>
                  <a:lnTo>
                    <a:pt x="213" y="262"/>
                  </a:lnTo>
                  <a:lnTo>
                    <a:pt x="213" y="255"/>
                  </a:lnTo>
                  <a:lnTo>
                    <a:pt x="206" y="246"/>
                  </a:lnTo>
                  <a:lnTo>
                    <a:pt x="206" y="239"/>
                  </a:lnTo>
                  <a:lnTo>
                    <a:pt x="213" y="229"/>
                  </a:lnTo>
                  <a:lnTo>
                    <a:pt x="222" y="229"/>
                  </a:lnTo>
                  <a:lnTo>
                    <a:pt x="222" y="239"/>
                  </a:lnTo>
                  <a:lnTo>
                    <a:pt x="232" y="229"/>
                  </a:lnTo>
                  <a:lnTo>
                    <a:pt x="246" y="229"/>
                  </a:lnTo>
                  <a:lnTo>
                    <a:pt x="255" y="220"/>
                  </a:lnTo>
                  <a:lnTo>
                    <a:pt x="265" y="220"/>
                  </a:lnTo>
                  <a:lnTo>
                    <a:pt x="272" y="220"/>
                  </a:lnTo>
                  <a:lnTo>
                    <a:pt x="272" y="203"/>
                  </a:lnTo>
                  <a:lnTo>
                    <a:pt x="265" y="194"/>
                  </a:lnTo>
                  <a:lnTo>
                    <a:pt x="255" y="194"/>
                  </a:lnTo>
                  <a:lnTo>
                    <a:pt x="239" y="187"/>
                  </a:lnTo>
                  <a:lnTo>
                    <a:pt x="239" y="179"/>
                  </a:lnTo>
                  <a:lnTo>
                    <a:pt x="246" y="179"/>
                  </a:lnTo>
                  <a:lnTo>
                    <a:pt x="248" y="170"/>
                  </a:lnTo>
                  <a:lnTo>
                    <a:pt x="239" y="161"/>
                  </a:lnTo>
                  <a:lnTo>
                    <a:pt x="232" y="153"/>
                  </a:lnTo>
                  <a:lnTo>
                    <a:pt x="222" y="144"/>
                  </a:lnTo>
                  <a:lnTo>
                    <a:pt x="222" y="135"/>
                  </a:lnTo>
                  <a:lnTo>
                    <a:pt x="222" y="127"/>
                  </a:lnTo>
                  <a:lnTo>
                    <a:pt x="213" y="127"/>
                  </a:lnTo>
                  <a:lnTo>
                    <a:pt x="206" y="127"/>
                  </a:lnTo>
                  <a:lnTo>
                    <a:pt x="206" y="111"/>
                  </a:lnTo>
                  <a:lnTo>
                    <a:pt x="196" y="92"/>
                  </a:lnTo>
                  <a:lnTo>
                    <a:pt x="189" y="92"/>
                  </a:lnTo>
                  <a:lnTo>
                    <a:pt x="180" y="92"/>
                  </a:lnTo>
                  <a:lnTo>
                    <a:pt x="180" y="85"/>
                  </a:lnTo>
                  <a:lnTo>
                    <a:pt x="180" y="66"/>
                  </a:lnTo>
                  <a:lnTo>
                    <a:pt x="180" y="49"/>
                  </a:lnTo>
                  <a:lnTo>
                    <a:pt x="173" y="49"/>
                  </a:lnTo>
                  <a:lnTo>
                    <a:pt x="173" y="42"/>
                  </a:lnTo>
                  <a:lnTo>
                    <a:pt x="173" y="33"/>
                  </a:lnTo>
                  <a:lnTo>
                    <a:pt x="154" y="23"/>
                  </a:lnTo>
                  <a:lnTo>
                    <a:pt x="154" y="33"/>
                  </a:lnTo>
                  <a:lnTo>
                    <a:pt x="137" y="23"/>
                  </a:lnTo>
                  <a:lnTo>
                    <a:pt x="130" y="16"/>
                  </a:lnTo>
                  <a:lnTo>
                    <a:pt x="120" y="16"/>
                  </a:lnTo>
                  <a:lnTo>
                    <a:pt x="111" y="23"/>
                  </a:lnTo>
                  <a:lnTo>
                    <a:pt x="104" y="16"/>
                  </a:lnTo>
                  <a:lnTo>
                    <a:pt x="94" y="7"/>
                  </a:lnTo>
                  <a:lnTo>
                    <a:pt x="76" y="7"/>
                  </a:lnTo>
                  <a:lnTo>
                    <a:pt x="76" y="0"/>
                  </a:lnTo>
                  <a:lnTo>
                    <a:pt x="52" y="0"/>
                  </a:lnTo>
                  <a:lnTo>
                    <a:pt x="42" y="7"/>
                  </a:lnTo>
                  <a:lnTo>
                    <a:pt x="35" y="16"/>
                  </a:lnTo>
                  <a:lnTo>
                    <a:pt x="9" y="23"/>
                  </a:lnTo>
                  <a:lnTo>
                    <a:pt x="0" y="2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18" name="Freeform 498">
              <a:extLst>
                <a:ext uri="{FF2B5EF4-FFF2-40B4-BE49-F238E27FC236}">
                  <a16:creationId xmlns:a16="http://schemas.microsoft.com/office/drawing/2014/main" id="{E603CB5C-086A-2347-871C-F03FFAA519CD}"/>
                </a:ext>
              </a:extLst>
            </p:cNvPr>
            <p:cNvSpPr>
              <a:spLocks/>
            </p:cNvSpPr>
            <p:nvPr/>
          </p:nvSpPr>
          <p:spPr bwMode="auto">
            <a:xfrm>
              <a:off x="5313778" y="4547405"/>
              <a:ext cx="1225976" cy="1031531"/>
            </a:xfrm>
            <a:custGeom>
              <a:avLst/>
              <a:gdLst>
                <a:gd name="T0" fmla="*/ 518 w 889"/>
                <a:gd name="T1" fmla="*/ 154 h 748"/>
                <a:gd name="T2" fmla="*/ 466 w 889"/>
                <a:gd name="T3" fmla="*/ 137 h 748"/>
                <a:gd name="T4" fmla="*/ 404 w 889"/>
                <a:gd name="T5" fmla="*/ 111 h 748"/>
                <a:gd name="T6" fmla="*/ 362 w 889"/>
                <a:gd name="T7" fmla="*/ 92 h 748"/>
                <a:gd name="T8" fmla="*/ 300 w 889"/>
                <a:gd name="T9" fmla="*/ 66 h 748"/>
                <a:gd name="T10" fmla="*/ 250 w 889"/>
                <a:gd name="T11" fmla="*/ 49 h 748"/>
                <a:gd name="T12" fmla="*/ 198 w 889"/>
                <a:gd name="T13" fmla="*/ 16 h 748"/>
                <a:gd name="T14" fmla="*/ 163 w 889"/>
                <a:gd name="T15" fmla="*/ 0 h 748"/>
                <a:gd name="T16" fmla="*/ 146 w 889"/>
                <a:gd name="T17" fmla="*/ 16 h 748"/>
                <a:gd name="T18" fmla="*/ 111 w 889"/>
                <a:gd name="T19" fmla="*/ 16 h 748"/>
                <a:gd name="T20" fmla="*/ 68 w 889"/>
                <a:gd name="T21" fmla="*/ 26 h 748"/>
                <a:gd name="T22" fmla="*/ 75 w 889"/>
                <a:gd name="T23" fmla="*/ 49 h 748"/>
                <a:gd name="T24" fmla="*/ 68 w 889"/>
                <a:gd name="T25" fmla="*/ 59 h 748"/>
                <a:gd name="T26" fmla="*/ 68 w 889"/>
                <a:gd name="T27" fmla="*/ 92 h 748"/>
                <a:gd name="T28" fmla="*/ 49 w 889"/>
                <a:gd name="T29" fmla="*/ 111 h 748"/>
                <a:gd name="T30" fmla="*/ 94 w 889"/>
                <a:gd name="T31" fmla="*/ 128 h 748"/>
                <a:gd name="T32" fmla="*/ 111 w 889"/>
                <a:gd name="T33" fmla="*/ 154 h 748"/>
                <a:gd name="T34" fmla="*/ 153 w 889"/>
                <a:gd name="T35" fmla="*/ 170 h 748"/>
                <a:gd name="T36" fmla="*/ 180 w 889"/>
                <a:gd name="T37" fmla="*/ 180 h 748"/>
                <a:gd name="T38" fmla="*/ 198 w 889"/>
                <a:gd name="T39" fmla="*/ 206 h 748"/>
                <a:gd name="T40" fmla="*/ 206 w 889"/>
                <a:gd name="T41" fmla="*/ 232 h 748"/>
                <a:gd name="T42" fmla="*/ 180 w 889"/>
                <a:gd name="T43" fmla="*/ 248 h 748"/>
                <a:gd name="T44" fmla="*/ 153 w 889"/>
                <a:gd name="T45" fmla="*/ 274 h 748"/>
                <a:gd name="T46" fmla="*/ 137 w 889"/>
                <a:gd name="T47" fmla="*/ 317 h 748"/>
                <a:gd name="T48" fmla="*/ 120 w 889"/>
                <a:gd name="T49" fmla="*/ 343 h 748"/>
                <a:gd name="T50" fmla="*/ 85 w 889"/>
                <a:gd name="T51" fmla="*/ 386 h 748"/>
                <a:gd name="T52" fmla="*/ 75 w 889"/>
                <a:gd name="T53" fmla="*/ 421 h 748"/>
                <a:gd name="T54" fmla="*/ 59 w 889"/>
                <a:gd name="T55" fmla="*/ 464 h 748"/>
                <a:gd name="T56" fmla="*/ 42 w 889"/>
                <a:gd name="T57" fmla="*/ 497 h 748"/>
                <a:gd name="T58" fmla="*/ 33 w 889"/>
                <a:gd name="T59" fmla="*/ 523 h 748"/>
                <a:gd name="T60" fmla="*/ 7 w 889"/>
                <a:gd name="T61" fmla="*/ 542 h 748"/>
                <a:gd name="T62" fmla="*/ 16 w 889"/>
                <a:gd name="T63" fmla="*/ 584 h 748"/>
                <a:gd name="T64" fmla="*/ 59 w 889"/>
                <a:gd name="T65" fmla="*/ 627 h 748"/>
                <a:gd name="T66" fmla="*/ 75 w 889"/>
                <a:gd name="T67" fmla="*/ 653 h 748"/>
                <a:gd name="T68" fmla="*/ 59 w 889"/>
                <a:gd name="T69" fmla="*/ 705 h 748"/>
                <a:gd name="T70" fmla="*/ 101 w 889"/>
                <a:gd name="T71" fmla="*/ 731 h 748"/>
                <a:gd name="T72" fmla="*/ 153 w 889"/>
                <a:gd name="T73" fmla="*/ 705 h 748"/>
                <a:gd name="T74" fmla="*/ 222 w 889"/>
                <a:gd name="T75" fmla="*/ 705 h 748"/>
                <a:gd name="T76" fmla="*/ 300 w 889"/>
                <a:gd name="T77" fmla="*/ 731 h 748"/>
                <a:gd name="T78" fmla="*/ 362 w 889"/>
                <a:gd name="T79" fmla="*/ 738 h 748"/>
                <a:gd name="T80" fmla="*/ 388 w 889"/>
                <a:gd name="T81" fmla="*/ 731 h 748"/>
                <a:gd name="T82" fmla="*/ 430 w 889"/>
                <a:gd name="T83" fmla="*/ 696 h 748"/>
                <a:gd name="T84" fmla="*/ 499 w 889"/>
                <a:gd name="T85" fmla="*/ 686 h 748"/>
                <a:gd name="T86" fmla="*/ 525 w 889"/>
                <a:gd name="T87" fmla="*/ 644 h 748"/>
                <a:gd name="T88" fmla="*/ 577 w 889"/>
                <a:gd name="T89" fmla="*/ 610 h 748"/>
                <a:gd name="T90" fmla="*/ 567 w 889"/>
                <a:gd name="T91" fmla="*/ 558 h 748"/>
                <a:gd name="T92" fmla="*/ 620 w 889"/>
                <a:gd name="T93" fmla="*/ 497 h 748"/>
                <a:gd name="T94" fmla="*/ 681 w 889"/>
                <a:gd name="T95" fmla="*/ 454 h 748"/>
                <a:gd name="T96" fmla="*/ 690 w 889"/>
                <a:gd name="T97" fmla="*/ 438 h 748"/>
                <a:gd name="T98" fmla="*/ 759 w 889"/>
                <a:gd name="T99" fmla="*/ 428 h 748"/>
                <a:gd name="T100" fmla="*/ 811 w 889"/>
                <a:gd name="T101" fmla="*/ 421 h 748"/>
                <a:gd name="T102" fmla="*/ 863 w 889"/>
                <a:gd name="T103" fmla="*/ 402 h 748"/>
                <a:gd name="T104" fmla="*/ 889 w 889"/>
                <a:gd name="T105" fmla="*/ 360 h 748"/>
                <a:gd name="T106" fmla="*/ 863 w 889"/>
                <a:gd name="T107" fmla="*/ 334 h 748"/>
                <a:gd name="T108" fmla="*/ 811 w 889"/>
                <a:gd name="T109" fmla="*/ 326 h 748"/>
                <a:gd name="T110" fmla="*/ 769 w 889"/>
                <a:gd name="T111" fmla="*/ 307 h 748"/>
                <a:gd name="T112" fmla="*/ 733 w 889"/>
                <a:gd name="T113" fmla="*/ 284 h 748"/>
                <a:gd name="T114" fmla="*/ 681 w 889"/>
                <a:gd name="T115" fmla="*/ 265 h 748"/>
                <a:gd name="T116" fmla="*/ 620 w 889"/>
                <a:gd name="T117" fmla="*/ 222 h 748"/>
                <a:gd name="T118" fmla="*/ 586 w 889"/>
                <a:gd name="T119" fmla="*/ 196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9" h="748">
                  <a:moveTo>
                    <a:pt x="567" y="170"/>
                  </a:moveTo>
                  <a:lnTo>
                    <a:pt x="560" y="170"/>
                  </a:lnTo>
                  <a:lnTo>
                    <a:pt x="551" y="163"/>
                  </a:lnTo>
                  <a:lnTo>
                    <a:pt x="534" y="163"/>
                  </a:lnTo>
                  <a:lnTo>
                    <a:pt x="518" y="154"/>
                  </a:lnTo>
                  <a:lnTo>
                    <a:pt x="508" y="144"/>
                  </a:lnTo>
                  <a:lnTo>
                    <a:pt x="499" y="144"/>
                  </a:lnTo>
                  <a:lnTo>
                    <a:pt x="489" y="144"/>
                  </a:lnTo>
                  <a:lnTo>
                    <a:pt x="473" y="144"/>
                  </a:lnTo>
                  <a:lnTo>
                    <a:pt x="466" y="137"/>
                  </a:lnTo>
                  <a:lnTo>
                    <a:pt x="456" y="120"/>
                  </a:lnTo>
                  <a:lnTo>
                    <a:pt x="440" y="120"/>
                  </a:lnTo>
                  <a:lnTo>
                    <a:pt x="430" y="111"/>
                  </a:lnTo>
                  <a:lnTo>
                    <a:pt x="423" y="111"/>
                  </a:lnTo>
                  <a:lnTo>
                    <a:pt x="404" y="111"/>
                  </a:lnTo>
                  <a:lnTo>
                    <a:pt x="395" y="111"/>
                  </a:lnTo>
                  <a:lnTo>
                    <a:pt x="388" y="102"/>
                  </a:lnTo>
                  <a:lnTo>
                    <a:pt x="378" y="102"/>
                  </a:lnTo>
                  <a:lnTo>
                    <a:pt x="371" y="102"/>
                  </a:lnTo>
                  <a:lnTo>
                    <a:pt x="362" y="92"/>
                  </a:lnTo>
                  <a:lnTo>
                    <a:pt x="352" y="85"/>
                  </a:lnTo>
                  <a:lnTo>
                    <a:pt x="345" y="85"/>
                  </a:lnTo>
                  <a:lnTo>
                    <a:pt x="326" y="76"/>
                  </a:lnTo>
                  <a:lnTo>
                    <a:pt x="317" y="76"/>
                  </a:lnTo>
                  <a:lnTo>
                    <a:pt x="300" y="66"/>
                  </a:lnTo>
                  <a:lnTo>
                    <a:pt x="300" y="59"/>
                  </a:lnTo>
                  <a:lnTo>
                    <a:pt x="284" y="59"/>
                  </a:lnTo>
                  <a:lnTo>
                    <a:pt x="274" y="49"/>
                  </a:lnTo>
                  <a:lnTo>
                    <a:pt x="267" y="49"/>
                  </a:lnTo>
                  <a:lnTo>
                    <a:pt x="250" y="49"/>
                  </a:lnTo>
                  <a:lnTo>
                    <a:pt x="241" y="42"/>
                  </a:lnTo>
                  <a:lnTo>
                    <a:pt x="232" y="33"/>
                  </a:lnTo>
                  <a:lnTo>
                    <a:pt x="215" y="42"/>
                  </a:lnTo>
                  <a:lnTo>
                    <a:pt x="206" y="26"/>
                  </a:lnTo>
                  <a:lnTo>
                    <a:pt x="198" y="16"/>
                  </a:lnTo>
                  <a:lnTo>
                    <a:pt x="198" y="7"/>
                  </a:lnTo>
                  <a:lnTo>
                    <a:pt x="198" y="0"/>
                  </a:lnTo>
                  <a:lnTo>
                    <a:pt x="180" y="7"/>
                  </a:lnTo>
                  <a:lnTo>
                    <a:pt x="172" y="7"/>
                  </a:lnTo>
                  <a:lnTo>
                    <a:pt x="163" y="0"/>
                  </a:lnTo>
                  <a:lnTo>
                    <a:pt x="163" y="7"/>
                  </a:lnTo>
                  <a:lnTo>
                    <a:pt x="153" y="7"/>
                  </a:lnTo>
                  <a:lnTo>
                    <a:pt x="146" y="7"/>
                  </a:lnTo>
                  <a:lnTo>
                    <a:pt x="137" y="7"/>
                  </a:lnTo>
                  <a:lnTo>
                    <a:pt x="146" y="16"/>
                  </a:lnTo>
                  <a:lnTo>
                    <a:pt x="137" y="26"/>
                  </a:lnTo>
                  <a:lnTo>
                    <a:pt x="127" y="33"/>
                  </a:lnTo>
                  <a:lnTo>
                    <a:pt x="127" y="26"/>
                  </a:lnTo>
                  <a:lnTo>
                    <a:pt x="120" y="16"/>
                  </a:lnTo>
                  <a:lnTo>
                    <a:pt x="111" y="16"/>
                  </a:lnTo>
                  <a:lnTo>
                    <a:pt x="101" y="16"/>
                  </a:lnTo>
                  <a:lnTo>
                    <a:pt x="94" y="7"/>
                  </a:lnTo>
                  <a:lnTo>
                    <a:pt x="85" y="26"/>
                  </a:lnTo>
                  <a:lnTo>
                    <a:pt x="75" y="16"/>
                  </a:lnTo>
                  <a:lnTo>
                    <a:pt x="68" y="26"/>
                  </a:lnTo>
                  <a:lnTo>
                    <a:pt x="59" y="33"/>
                  </a:lnTo>
                  <a:lnTo>
                    <a:pt x="68" y="42"/>
                  </a:lnTo>
                  <a:lnTo>
                    <a:pt x="68" y="49"/>
                  </a:lnTo>
                  <a:lnTo>
                    <a:pt x="75" y="42"/>
                  </a:lnTo>
                  <a:lnTo>
                    <a:pt x="75" y="49"/>
                  </a:lnTo>
                  <a:lnTo>
                    <a:pt x="68" y="59"/>
                  </a:lnTo>
                  <a:lnTo>
                    <a:pt x="59" y="59"/>
                  </a:lnTo>
                  <a:lnTo>
                    <a:pt x="59" y="66"/>
                  </a:lnTo>
                  <a:lnTo>
                    <a:pt x="68" y="66"/>
                  </a:lnTo>
                  <a:lnTo>
                    <a:pt x="68" y="59"/>
                  </a:lnTo>
                  <a:lnTo>
                    <a:pt x="85" y="59"/>
                  </a:lnTo>
                  <a:lnTo>
                    <a:pt x="85" y="66"/>
                  </a:lnTo>
                  <a:lnTo>
                    <a:pt x="75" y="76"/>
                  </a:lnTo>
                  <a:lnTo>
                    <a:pt x="75" y="85"/>
                  </a:lnTo>
                  <a:lnTo>
                    <a:pt x="68" y="92"/>
                  </a:lnTo>
                  <a:lnTo>
                    <a:pt x="75" y="92"/>
                  </a:lnTo>
                  <a:lnTo>
                    <a:pt x="75" y="102"/>
                  </a:lnTo>
                  <a:lnTo>
                    <a:pt x="68" y="111"/>
                  </a:lnTo>
                  <a:lnTo>
                    <a:pt x="59" y="102"/>
                  </a:lnTo>
                  <a:lnTo>
                    <a:pt x="49" y="111"/>
                  </a:lnTo>
                  <a:lnTo>
                    <a:pt x="49" y="128"/>
                  </a:lnTo>
                  <a:lnTo>
                    <a:pt x="68" y="128"/>
                  </a:lnTo>
                  <a:lnTo>
                    <a:pt x="75" y="128"/>
                  </a:lnTo>
                  <a:lnTo>
                    <a:pt x="75" y="120"/>
                  </a:lnTo>
                  <a:lnTo>
                    <a:pt x="94" y="128"/>
                  </a:lnTo>
                  <a:lnTo>
                    <a:pt x="101" y="128"/>
                  </a:lnTo>
                  <a:lnTo>
                    <a:pt x="101" y="137"/>
                  </a:lnTo>
                  <a:lnTo>
                    <a:pt x="101" y="144"/>
                  </a:lnTo>
                  <a:lnTo>
                    <a:pt x="101" y="154"/>
                  </a:lnTo>
                  <a:lnTo>
                    <a:pt x="111" y="154"/>
                  </a:lnTo>
                  <a:lnTo>
                    <a:pt x="120" y="154"/>
                  </a:lnTo>
                  <a:lnTo>
                    <a:pt x="127" y="154"/>
                  </a:lnTo>
                  <a:lnTo>
                    <a:pt x="137" y="163"/>
                  </a:lnTo>
                  <a:lnTo>
                    <a:pt x="146" y="163"/>
                  </a:lnTo>
                  <a:lnTo>
                    <a:pt x="153" y="170"/>
                  </a:lnTo>
                  <a:lnTo>
                    <a:pt x="163" y="180"/>
                  </a:lnTo>
                  <a:lnTo>
                    <a:pt x="163" y="170"/>
                  </a:lnTo>
                  <a:lnTo>
                    <a:pt x="172" y="170"/>
                  </a:lnTo>
                  <a:lnTo>
                    <a:pt x="180" y="170"/>
                  </a:lnTo>
                  <a:lnTo>
                    <a:pt x="180" y="180"/>
                  </a:lnTo>
                  <a:lnTo>
                    <a:pt x="189" y="180"/>
                  </a:lnTo>
                  <a:lnTo>
                    <a:pt x="198" y="180"/>
                  </a:lnTo>
                  <a:lnTo>
                    <a:pt x="206" y="189"/>
                  </a:lnTo>
                  <a:lnTo>
                    <a:pt x="198" y="196"/>
                  </a:lnTo>
                  <a:lnTo>
                    <a:pt x="198" y="206"/>
                  </a:lnTo>
                  <a:lnTo>
                    <a:pt x="198" y="215"/>
                  </a:lnTo>
                  <a:lnTo>
                    <a:pt x="206" y="215"/>
                  </a:lnTo>
                  <a:lnTo>
                    <a:pt x="215" y="222"/>
                  </a:lnTo>
                  <a:lnTo>
                    <a:pt x="215" y="232"/>
                  </a:lnTo>
                  <a:lnTo>
                    <a:pt x="206" y="232"/>
                  </a:lnTo>
                  <a:lnTo>
                    <a:pt x="206" y="239"/>
                  </a:lnTo>
                  <a:lnTo>
                    <a:pt x="198" y="239"/>
                  </a:lnTo>
                  <a:lnTo>
                    <a:pt x="189" y="239"/>
                  </a:lnTo>
                  <a:lnTo>
                    <a:pt x="189" y="248"/>
                  </a:lnTo>
                  <a:lnTo>
                    <a:pt x="180" y="248"/>
                  </a:lnTo>
                  <a:lnTo>
                    <a:pt x="172" y="248"/>
                  </a:lnTo>
                  <a:lnTo>
                    <a:pt x="172" y="258"/>
                  </a:lnTo>
                  <a:lnTo>
                    <a:pt x="163" y="258"/>
                  </a:lnTo>
                  <a:lnTo>
                    <a:pt x="153" y="265"/>
                  </a:lnTo>
                  <a:lnTo>
                    <a:pt x="153" y="274"/>
                  </a:lnTo>
                  <a:lnTo>
                    <a:pt x="146" y="284"/>
                  </a:lnTo>
                  <a:lnTo>
                    <a:pt x="146" y="291"/>
                  </a:lnTo>
                  <a:lnTo>
                    <a:pt x="137" y="300"/>
                  </a:lnTo>
                  <a:lnTo>
                    <a:pt x="137" y="307"/>
                  </a:lnTo>
                  <a:lnTo>
                    <a:pt x="137" y="317"/>
                  </a:lnTo>
                  <a:lnTo>
                    <a:pt x="137" y="326"/>
                  </a:lnTo>
                  <a:lnTo>
                    <a:pt x="137" y="334"/>
                  </a:lnTo>
                  <a:lnTo>
                    <a:pt x="127" y="334"/>
                  </a:lnTo>
                  <a:lnTo>
                    <a:pt x="120" y="334"/>
                  </a:lnTo>
                  <a:lnTo>
                    <a:pt x="120" y="343"/>
                  </a:lnTo>
                  <a:lnTo>
                    <a:pt x="101" y="360"/>
                  </a:lnTo>
                  <a:lnTo>
                    <a:pt x="101" y="369"/>
                  </a:lnTo>
                  <a:lnTo>
                    <a:pt x="94" y="378"/>
                  </a:lnTo>
                  <a:lnTo>
                    <a:pt x="94" y="386"/>
                  </a:lnTo>
                  <a:lnTo>
                    <a:pt x="85" y="386"/>
                  </a:lnTo>
                  <a:lnTo>
                    <a:pt x="68" y="378"/>
                  </a:lnTo>
                  <a:lnTo>
                    <a:pt x="68" y="395"/>
                  </a:lnTo>
                  <a:lnTo>
                    <a:pt x="68" y="402"/>
                  </a:lnTo>
                  <a:lnTo>
                    <a:pt x="68" y="412"/>
                  </a:lnTo>
                  <a:lnTo>
                    <a:pt x="75" y="421"/>
                  </a:lnTo>
                  <a:lnTo>
                    <a:pt x="75" y="428"/>
                  </a:lnTo>
                  <a:lnTo>
                    <a:pt x="75" y="438"/>
                  </a:lnTo>
                  <a:lnTo>
                    <a:pt x="68" y="447"/>
                  </a:lnTo>
                  <a:lnTo>
                    <a:pt x="59" y="454"/>
                  </a:lnTo>
                  <a:lnTo>
                    <a:pt x="59" y="464"/>
                  </a:lnTo>
                  <a:lnTo>
                    <a:pt x="49" y="464"/>
                  </a:lnTo>
                  <a:lnTo>
                    <a:pt x="42" y="471"/>
                  </a:lnTo>
                  <a:lnTo>
                    <a:pt x="42" y="480"/>
                  </a:lnTo>
                  <a:lnTo>
                    <a:pt x="33" y="490"/>
                  </a:lnTo>
                  <a:lnTo>
                    <a:pt x="42" y="497"/>
                  </a:lnTo>
                  <a:lnTo>
                    <a:pt x="49" y="497"/>
                  </a:lnTo>
                  <a:lnTo>
                    <a:pt x="49" y="506"/>
                  </a:lnTo>
                  <a:lnTo>
                    <a:pt x="49" y="516"/>
                  </a:lnTo>
                  <a:lnTo>
                    <a:pt x="42" y="516"/>
                  </a:lnTo>
                  <a:lnTo>
                    <a:pt x="33" y="523"/>
                  </a:lnTo>
                  <a:lnTo>
                    <a:pt x="26" y="523"/>
                  </a:lnTo>
                  <a:lnTo>
                    <a:pt x="16" y="523"/>
                  </a:lnTo>
                  <a:lnTo>
                    <a:pt x="16" y="532"/>
                  </a:lnTo>
                  <a:lnTo>
                    <a:pt x="7" y="532"/>
                  </a:lnTo>
                  <a:lnTo>
                    <a:pt x="7" y="542"/>
                  </a:lnTo>
                  <a:lnTo>
                    <a:pt x="0" y="549"/>
                  </a:lnTo>
                  <a:lnTo>
                    <a:pt x="0" y="565"/>
                  </a:lnTo>
                  <a:lnTo>
                    <a:pt x="0" y="584"/>
                  </a:lnTo>
                  <a:lnTo>
                    <a:pt x="7" y="584"/>
                  </a:lnTo>
                  <a:lnTo>
                    <a:pt x="16" y="584"/>
                  </a:lnTo>
                  <a:lnTo>
                    <a:pt x="26" y="594"/>
                  </a:lnTo>
                  <a:lnTo>
                    <a:pt x="33" y="601"/>
                  </a:lnTo>
                  <a:lnTo>
                    <a:pt x="42" y="610"/>
                  </a:lnTo>
                  <a:lnTo>
                    <a:pt x="42" y="618"/>
                  </a:lnTo>
                  <a:lnTo>
                    <a:pt x="59" y="627"/>
                  </a:lnTo>
                  <a:lnTo>
                    <a:pt x="68" y="636"/>
                  </a:lnTo>
                  <a:lnTo>
                    <a:pt x="68" y="644"/>
                  </a:lnTo>
                  <a:lnTo>
                    <a:pt x="59" y="653"/>
                  </a:lnTo>
                  <a:lnTo>
                    <a:pt x="68" y="653"/>
                  </a:lnTo>
                  <a:lnTo>
                    <a:pt x="75" y="653"/>
                  </a:lnTo>
                  <a:lnTo>
                    <a:pt x="68" y="670"/>
                  </a:lnTo>
                  <a:lnTo>
                    <a:pt x="68" y="679"/>
                  </a:lnTo>
                  <a:lnTo>
                    <a:pt x="49" y="679"/>
                  </a:lnTo>
                  <a:lnTo>
                    <a:pt x="59" y="686"/>
                  </a:lnTo>
                  <a:lnTo>
                    <a:pt x="59" y="705"/>
                  </a:lnTo>
                  <a:lnTo>
                    <a:pt x="68" y="712"/>
                  </a:lnTo>
                  <a:lnTo>
                    <a:pt x="75" y="712"/>
                  </a:lnTo>
                  <a:lnTo>
                    <a:pt x="85" y="722"/>
                  </a:lnTo>
                  <a:lnTo>
                    <a:pt x="94" y="738"/>
                  </a:lnTo>
                  <a:lnTo>
                    <a:pt x="101" y="731"/>
                  </a:lnTo>
                  <a:lnTo>
                    <a:pt x="101" y="722"/>
                  </a:lnTo>
                  <a:lnTo>
                    <a:pt x="120" y="712"/>
                  </a:lnTo>
                  <a:lnTo>
                    <a:pt x="137" y="712"/>
                  </a:lnTo>
                  <a:lnTo>
                    <a:pt x="146" y="705"/>
                  </a:lnTo>
                  <a:lnTo>
                    <a:pt x="153" y="705"/>
                  </a:lnTo>
                  <a:lnTo>
                    <a:pt x="172" y="712"/>
                  </a:lnTo>
                  <a:lnTo>
                    <a:pt x="180" y="712"/>
                  </a:lnTo>
                  <a:lnTo>
                    <a:pt x="189" y="696"/>
                  </a:lnTo>
                  <a:lnTo>
                    <a:pt x="206" y="696"/>
                  </a:lnTo>
                  <a:lnTo>
                    <a:pt x="222" y="705"/>
                  </a:lnTo>
                  <a:lnTo>
                    <a:pt x="232" y="712"/>
                  </a:lnTo>
                  <a:lnTo>
                    <a:pt x="250" y="712"/>
                  </a:lnTo>
                  <a:lnTo>
                    <a:pt x="258" y="731"/>
                  </a:lnTo>
                  <a:lnTo>
                    <a:pt x="274" y="731"/>
                  </a:lnTo>
                  <a:lnTo>
                    <a:pt x="300" y="731"/>
                  </a:lnTo>
                  <a:lnTo>
                    <a:pt x="310" y="731"/>
                  </a:lnTo>
                  <a:lnTo>
                    <a:pt x="326" y="738"/>
                  </a:lnTo>
                  <a:lnTo>
                    <a:pt x="336" y="731"/>
                  </a:lnTo>
                  <a:lnTo>
                    <a:pt x="352" y="731"/>
                  </a:lnTo>
                  <a:lnTo>
                    <a:pt x="362" y="738"/>
                  </a:lnTo>
                  <a:lnTo>
                    <a:pt x="371" y="738"/>
                  </a:lnTo>
                  <a:lnTo>
                    <a:pt x="371" y="748"/>
                  </a:lnTo>
                  <a:lnTo>
                    <a:pt x="378" y="748"/>
                  </a:lnTo>
                  <a:lnTo>
                    <a:pt x="388" y="738"/>
                  </a:lnTo>
                  <a:lnTo>
                    <a:pt x="388" y="731"/>
                  </a:lnTo>
                  <a:lnTo>
                    <a:pt x="388" y="722"/>
                  </a:lnTo>
                  <a:lnTo>
                    <a:pt x="404" y="712"/>
                  </a:lnTo>
                  <a:lnTo>
                    <a:pt x="404" y="705"/>
                  </a:lnTo>
                  <a:lnTo>
                    <a:pt x="423" y="705"/>
                  </a:lnTo>
                  <a:lnTo>
                    <a:pt x="430" y="696"/>
                  </a:lnTo>
                  <a:lnTo>
                    <a:pt x="447" y="696"/>
                  </a:lnTo>
                  <a:lnTo>
                    <a:pt x="456" y="696"/>
                  </a:lnTo>
                  <a:lnTo>
                    <a:pt x="473" y="705"/>
                  </a:lnTo>
                  <a:lnTo>
                    <a:pt x="482" y="696"/>
                  </a:lnTo>
                  <a:lnTo>
                    <a:pt x="499" y="686"/>
                  </a:lnTo>
                  <a:lnTo>
                    <a:pt x="499" y="670"/>
                  </a:lnTo>
                  <a:lnTo>
                    <a:pt x="508" y="663"/>
                  </a:lnTo>
                  <a:lnTo>
                    <a:pt x="518" y="663"/>
                  </a:lnTo>
                  <a:lnTo>
                    <a:pt x="525" y="653"/>
                  </a:lnTo>
                  <a:lnTo>
                    <a:pt x="525" y="644"/>
                  </a:lnTo>
                  <a:lnTo>
                    <a:pt x="544" y="636"/>
                  </a:lnTo>
                  <a:lnTo>
                    <a:pt x="551" y="636"/>
                  </a:lnTo>
                  <a:lnTo>
                    <a:pt x="567" y="636"/>
                  </a:lnTo>
                  <a:lnTo>
                    <a:pt x="586" y="618"/>
                  </a:lnTo>
                  <a:lnTo>
                    <a:pt x="577" y="610"/>
                  </a:lnTo>
                  <a:lnTo>
                    <a:pt x="577" y="601"/>
                  </a:lnTo>
                  <a:lnTo>
                    <a:pt x="567" y="594"/>
                  </a:lnTo>
                  <a:lnTo>
                    <a:pt x="567" y="584"/>
                  </a:lnTo>
                  <a:lnTo>
                    <a:pt x="567" y="575"/>
                  </a:lnTo>
                  <a:lnTo>
                    <a:pt x="567" y="558"/>
                  </a:lnTo>
                  <a:lnTo>
                    <a:pt x="567" y="542"/>
                  </a:lnTo>
                  <a:lnTo>
                    <a:pt x="577" y="532"/>
                  </a:lnTo>
                  <a:lnTo>
                    <a:pt x="586" y="523"/>
                  </a:lnTo>
                  <a:lnTo>
                    <a:pt x="603" y="516"/>
                  </a:lnTo>
                  <a:lnTo>
                    <a:pt x="620" y="497"/>
                  </a:lnTo>
                  <a:lnTo>
                    <a:pt x="629" y="497"/>
                  </a:lnTo>
                  <a:lnTo>
                    <a:pt x="638" y="490"/>
                  </a:lnTo>
                  <a:lnTo>
                    <a:pt x="655" y="471"/>
                  </a:lnTo>
                  <a:lnTo>
                    <a:pt x="664" y="464"/>
                  </a:lnTo>
                  <a:lnTo>
                    <a:pt x="681" y="454"/>
                  </a:lnTo>
                  <a:lnTo>
                    <a:pt x="690" y="454"/>
                  </a:lnTo>
                  <a:lnTo>
                    <a:pt x="681" y="454"/>
                  </a:lnTo>
                  <a:lnTo>
                    <a:pt x="681" y="447"/>
                  </a:lnTo>
                  <a:lnTo>
                    <a:pt x="690" y="447"/>
                  </a:lnTo>
                  <a:lnTo>
                    <a:pt x="690" y="438"/>
                  </a:lnTo>
                  <a:lnTo>
                    <a:pt x="698" y="428"/>
                  </a:lnTo>
                  <a:lnTo>
                    <a:pt x="707" y="428"/>
                  </a:lnTo>
                  <a:lnTo>
                    <a:pt x="724" y="428"/>
                  </a:lnTo>
                  <a:lnTo>
                    <a:pt x="743" y="428"/>
                  </a:lnTo>
                  <a:lnTo>
                    <a:pt x="759" y="428"/>
                  </a:lnTo>
                  <a:lnTo>
                    <a:pt x="769" y="428"/>
                  </a:lnTo>
                  <a:lnTo>
                    <a:pt x="776" y="428"/>
                  </a:lnTo>
                  <a:lnTo>
                    <a:pt x="785" y="428"/>
                  </a:lnTo>
                  <a:lnTo>
                    <a:pt x="802" y="421"/>
                  </a:lnTo>
                  <a:lnTo>
                    <a:pt x="811" y="421"/>
                  </a:lnTo>
                  <a:lnTo>
                    <a:pt x="818" y="412"/>
                  </a:lnTo>
                  <a:lnTo>
                    <a:pt x="837" y="412"/>
                  </a:lnTo>
                  <a:lnTo>
                    <a:pt x="844" y="412"/>
                  </a:lnTo>
                  <a:lnTo>
                    <a:pt x="854" y="402"/>
                  </a:lnTo>
                  <a:lnTo>
                    <a:pt x="863" y="402"/>
                  </a:lnTo>
                  <a:lnTo>
                    <a:pt x="870" y="395"/>
                  </a:lnTo>
                  <a:lnTo>
                    <a:pt x="880" y="386"/>
                  </a:lnTo>
                  <a:lnTo>
                    <a:pt x="880" y="378"/>
                  </a:lnTo>
                  <a:lnTo>
                    <a:pt x="889" y="369"/>
                  </a:lnTo>
                  <a:lnTo>
                    <a:pt x="889" y="360"/>
                  </a:lnTo>
                  <a:lnTo>
                    <a:pt x="889" y="343"/>
                  </a:lnTo>
                  <a:lnTo>
                    <a:pt x="884" y="336"/>
                  </a:lnTo>
                  <a:lnTo>
                    <a:pt x="880" y="343"/>
                  </a:lnTo>
                  <a:lnTo>
                    <a:pt x="870" y="343"/>
                  </a:lnTo>
                  <a:lnTo>
                    <a:pt x="863" y="334"/>
                  </a:lnTo>
                  <a:lnTo>
                    <a:pt x="854" y="343"/>
                  </a:lnTo>
                  <a:lnTo>
                    <a:pt x="844" y="334"/>
                  </a:lnTo>
                  <a:lnTo>
                    <a:pt x="828" y="334"/>
                  </a:lnTo>
                  <a:lnTo>
                    <a:pt x="818" y="334"/>
                  </a:lnTo>
                  <a:lnTo>
                    <a:pt x="811" y="326"/>
                  </a:lnTo>
                  <a:lnTo>
                    <a:pt x="802" y="317"/>
                  </a:lnTo>
                  <a:lnTo>
                    <a:pt x="792" y="317"/>
                  </a:lnTo>
                  <a:lnTo>
                    <a:pt x="785" y="317"/>
                  </a:lnTo>
                  <a:lnTo>
                    <a:pt x="776" y="317"/>
                  </a:lnTo>
                  <a:lnTo>
                    <a:pt x="769" y="307"/>
                  </a:lnTo>
                  <a:lnTo>
                    <a:pt x="769" y="298"/>
                  </a:lnTo>
                  <a:lnTo>
                    <a:pt x="764" y="291"/>
                  </a:lnTo>
                  <a:lnTo>
                    <a:pt x="754" y="284"/>
                  </a:lnTo>
                  <a:lnTo>
                    <a:pt x="743" y="274"/>
                  </a:lnTo>
                  <a:lnTo>
                    <a:pt x="733" y="284"/>
                  </a:lnTo>
                  <a:lnTo>
                    <a:pt x="717" y="284"/>
                  </a:lnTo>
                  <a:lnTo>
                    <a:pt x="717" y="274"/>
                  </a:lnTo>
                  <a:lnTo>
                    <a:pt x="707" y="274"/>
                  </a:lnTo>
                  <a:lnTo>
                    <a:pt x="690" y="265"/>
                  </a:lnTo>
                  <a:lnTo>
                    <a:pt x="681" y="265"/>
                  </a:lnTo>
                  <a:lnTo>
                    <a:pt x="664" y="258"/>
                  </a:lnTo>
                  <a:lnTo>
                    <a:pt x="664" y="248"/>
                  </a:lnTo>
                  <a:lnTo>
                    <a:pt x="646" y="239"/>
                  </a:lnTo>
                  <a:lnTo>
                    <a:pt x="638" y="239"/>
                  </a:lnTo>
                  <a:lnTo>
                    <a:pt x="620" y="222"/>
                  </a:lnTo>
                  <a:lnTo>
                    <a:pt x="612" y="222"/>
                  </a:lnTo>
                  <a:lnTo>
                    <a:pt x="603" y="215"/>
                  </a:lnTo>
                  <a:lnTo>
                    <a:pt x="596" y="206"/>
                  </a:lnTo>
                  <a:lnTo>
                    <a:pt x="586" y="206"/>
                  </a:lnTo>
                  <a:lnTo>
                    <a:pt x="586" y="196"/>
                  </a:lnTo>
                  <a:lnTo>
                    <a:pt x="586" y="189"/>
                  </a:lnTo>
                  <a:lnTo>
                    <a:pt x="577" y="180"/>
                  </a:lnTo>
                  <a:lnTo>
                    <a:pt x="567" y="170"/>
                  </a:lnTo>
                  <a:close/>
                </a:path>
              </a:pathLst>
            </a:custGeom>
            <a:solidFill>
              <a:srgbClr val="C8102E"/>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19" name="Freeform 499">
              <a:extLst>
                <a:ext uri="{FF2B5EF4-FFF2-40B4-BE49-F238E27FC236}">
                  <a16:creationId xmlns:a16="http://schemas.microsoft.com/office/drawing/2014/main" id="{71758D35-EEDB-E146-BB03-72E802E68FB3}"/>
                </a:ext>
              </a:extLst>
            </p:cNvPr>
            <p:cNvSpPr>
              <a:spLocks/>
            </p:cNvSpPr>
            <p:nvPr/>
          </p:nvSpPr>
          <p:spPr bwMode="auto">
            <a:xfrm>
              <a:off x="5146913" y="4710139"/>
              <a:ext cx="463361" cy="653670"/>
            </a:xfrm>
            <a:custGeom>
              <a:avLst/>
              <a:gdLst>
                <a:gd name="T0" fmla="*/ 95 w 336"/>
                <a:gd name="T1" fmla="*/ 474 h 474"/>
                <a:gd name="T2" fmla="*/ 78 w 336"/>
                <a:gd name="T3" fmla="*/ 464 h 474"/>
                <a:gd name="T4" fmla="*/ 43 w 336"/>
                <a:gd name="T5" fmla="*/ 447 h 474"/>
                <a:gd name="T6" fmla="*/ 26 w 336"/>
                <a:gd name="T7" fmla="*/ 431 h 474"/>
                <a:gd name="T8" fmla="*/ 0 w 336"/>
                <a:gd name="T9" fmla="*/ 440 h 474"/>
                <a:gd name="T10" fmla="*/ 17 w 336"/>
                <a:gd name="T11" fmla="*/ 405 h 474"/>
                <a:gd name="T12" fmla="*/ 36 w 336"/>
                <a:gd name="T13" fmla="*/ 388 h 474"/>
                <a:gd name="T14" fmla="*/ 36 w 336"/>
                <a:gd name="T15" fmla="*/ 353 h 474"/>
                <a:gd name="T16" fmla="*/ 52 w 336"/>
                <a:gd name="T17" fmla="*/ 327 h 474"/>
                <a:gd name="T18" fmla="*/ 62 w 336"/>
                <a:gd name="T19" fmla="*/ 294 h 474"/>
                <a:gd name="T20" fmla="*/ 26 w 336"/>
                <a:gd name="T21" fmla="*/ 284 h 474"/>
                <a:gd name="T22" fmla="*/ 36 w 336"/>
                <a:gd name="T23" fmla="*/ 258 h 474"/>
                <a:gd name="T24" fmla="*/ 43 w 336"/>
                <a:gd name="T25" fmla="*/ 232 h 474"/>
                <a:gd name="T26" fmla="*/ 69 w 336"/>
                <a:gd name="T27" fmla="*/ 216 h 474"/>
                <a:gd name="T28" fmla="*/ 95 w 336"/>
                <a:gd name="T29" fmla="*/ 189 h 474"/>
                <a:gd name="T30" fmla="*/ 114 w 336"/>
                <a:gd name="T31" fmla="*/ 163 h 474"/>
                <a:gd name="T32" fmla="*/ 130 w 336"/>
                <a:gd name="T33" fmla="*/ 121 h 474"/>
                <a:gd name="T34" fmla="*/ 147 w 336"/>
                <a:gd name="T35" fmla="*/ 85 h 474"/>
                <a:gd name="T36" fmla="*/ 163 w 336"/>
                <a:gd name="T37" fmla="*/ 52 h 474"/>
                <a:gd name="T38" fmla="*/ 173 w 336"/>
                <a:gd name="T39" fmla="*/ 26 h 474"/>
                <a:gd name="T40" fmla="*/ 192 w 336"/>
                <a:gd name="T41" fmla="*/ 10 h 474"/>
                <a:gd name="T42" fmla="*/ 215 w 336"/>
                <a:gd name="T43" fmla="*/ 10 h 474"/>
                <a:gd name="T44" fmla="*/ 225 w 336"/>
                <a:gd name="T45" fmla="*/ 26 h 474"/>
                <a:gd name="T46" fmla="*/ 241 w 336"/>
                <a:gd name="T47" fmla="*/ 36 h 474"/>
                <a:gd name="T48" fmla="*/ 267 w 336"/>
                <a:gd name="T49" fmla="*/ 43 h 474"/>
                <a:gd name="T50" fmla="*/ 286 w 336"/>
                <a:gd name="T51" fmla="*/ 52 h 474"/>
                <a:gd name="T52" fmla="*/ 303 w 336"/>
                <a:gd name="T53" fmla="*/ 59 h 474"/>
                <a:gd name="T54" fmla="*/ 329 w 336"/>
                <a:gd name="T55" fmla="*/ 69 h 474"/>
                <a:gd name="T56" fmla="*/ 319 w 336"/>
                <a:gd name="T57" fmla="*/ 95 h 474"/>
                <a:gd name="T58" fmla="*/ 336 w 336"/>
                <a:gd name="T59" fmla="*/ 111 h 474"/>
                <a:gd name="T60" fmla="*/ 319 w 336"/>
                <a:gd name="T61" fmla="*/ 121 h 474"/>
                <a:gd name="T62" fmla="*/ 303 w 336"/>
                <a:gd name="T63" fmla="*/ 130 h 474"/>
                <a:gd name="T64" fmla="*/ 286 w 336"/>
                <a:gd name="T65" fmla="*/ 137 h 474"/>
                <a:gd name="T66" fmla="*/ 267 w 336"/>
                <a:gd name="T67" fmla="*/ 163 h 474"/>
                <a:gd name="T68" fmla="*/ 260 w 336"/>
                <a:gd name="T69" fmla="*/ 189 h 474"/>
                <a:gd name="T70" fmla="*/ 260 w 336"/>
                <a:gd name="T71" fmla="*/ 216 h 474"/>
                <a:gd name="T72" fmla="*/ 241 w 336"/>
                <a:gd name="T73" fmla="*/ 223 h 474"/>
                <a:gd name="T74" fmla="*/ 215 w 336"/>
                <a:gd name="T75" fmla="*/ 258 h 474"/>
                <a:gd name="T76" fmla="*/ 192 w 336"/>
                <a:gd name="T77" fmla="*/ 258 h 474"/>
                <a:gd name="T78" fmla="*/ 192 w 336"/>
                <a:gd name="T79" fmla="*/ 294 h 474"/>
                <a:gd name="T80" fmla="*/ 199 w 336"/>
                <a:gd name="T81" fmla="*/ 320 h 474"/>
                <a:gd name="T82" fmla="*/ 182 w 336"/>
                <a:gd name="T83" fmla="*/ 346 h 474"/>
                <a:gd name="T84" fmla="*/ 163 w 336"/>
                <a:gd name="T85" fmla="*/ 362 h 474"/>
                <a:gd name="T86" fmla="*/ 173 w 336"/>
                <a:gd name="T87" fmla="*/ 379 h 474"/>
                <a:gd name="T88" fmla="*/ 163 w 336"/>
                <a:gd name="T89" fmla="*/ 395 h 474"/>
                <a:gd name="T90" fmla="*/ 137 w 336"/>
                <a:gd name="T91" fmla="*/ 405 h 474"/>
                <a:gd name="T92" fmla="*/ 130 w 336"/>
                <a:gd name="T93" fmla="*/ 421 h 474"/>
                <a:gd name="T94" fmla="*/ 121 w 336"/>
                <a:gd name="T95" fmla="*/ 46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6" h="474">
                  <a:moveTo>
                    <a:pt x="130" y="464"/>
                  </a:moveTo>
                  <a:lnTo>
                    <a:pt x="104" y="474"/>
                  </a:lnTo>
                  <a:lnTo>
                    <a:pt x="95" y="474"/>
                  </a:lnTo>
                  <a:lnTo>
                    <a:pt x="95" y="464"/>
                  </a:lnTo>
                  <a:lnTo>
                    <a:pt x="88" y="474"/>
                  </a:lnTo>
                  <a:lnTo>
                    <a:pt x="78" y="464"/>
                  </a:lnTo>
                  <a:lnTo>
                    <a:pt x="62" y="457"/>
                  </a:lnTo>
                  <a:lnTo>
                    <a:pt x="52" y="447"/>
                  </a:lnTo>
                  <a:lnTo>
                    <a:pt x="43" y="447"/>
                  </a:lnTo>
                  <a:lnTo>
                    <a:pt x="36" y="447"/>
                  </a:lnTo>
                  <a:lnTo>
                    <a:pt x="36" y="440"/>
                  </a:lnTo>
                  <a:lnTo>
                    <a:pt x="26" y="431"/>
                  </a:lnTo>
                  <a:lnTo>
                    <a:pt x="17" y="440"/>
                  </a:lnTo>
                  <a:lnTo>
                    <a:pt x="10" y="440"/>
                  </a:lnTo>
                  <a:lnTo>
                    <a:pt x="0" y="440"/>
                  </a:lnTo>
                  <a:lnTo>
                    <a:pt x="0" y="431"/>
                  </a:lnTo>
                  <a:lnTo>
                    <a:pt x="10" y="421"/>
                  </a:lnTo>
                  <a:lnTo>
                    <a:pt x="17" y="405"/>
                  </a:lnTo>
                  <a:lnTo>
                    <a:pt x="17" y="395"/>
                  </a:lnTo>
                  <a:lnTo>
                    <a:pt x="26" y="388"/>
                  </a:lnTo>
                  <a:lnTo>
                    <a:pt x="36" y="388"/>
                  </a:lnTo>
                  <a:lnTo>
                    <a:pt x="36" y="379"/>
                  </a:lnTo>
                  <a:lnTo>
                    <a:pt x="43" y="362"/>
                  </a:lnTo>
                  <a:lnTo>
                    <a:pt x="36" y="353"/>
                  </a:lnTo>
                  <a:lnTo>
                    <a:pt x="43" y="346"/>
                  </a:lnTo>
                  <a:lnTo>
                    <a:pt x="43" y="336"/>
                  </a:lnTo>
                  <a:lnTo>
                    <a:pt x="52" y="327"/>
                  </a:lnTo>
                  <a:lnTo>
                    <a:pt x="62" y="320"/>
                  </a:lnTo>
                  <a:lnTo>
                    <a:pt x="62" y="310"/>
                  </a:lnTo>
                  <a:lnTo>
                    <a:pt x="62" y="294"/>
                  </a:lnTo>
                  <a:lnTo>
                    <a:pt x="52" y="294"/>
                  </a:lnTo>
                  <a:lnTo>
                    <a:pt x="43" y="284"/>
                  </a:lnTo>
                  <a:lnTo>
                    <a:pt x="26" y="284"/>
                  </a:lnTo>
                  <a:lnTo>
                    <a:pt x="26" y="275"/>
                  </a:lnTo>
                  <a:lnTo>
                    <a:pt x="26" y="268"/>
                  </a:lnTo>
                  <a:lnTo>
                    <a:pt x="36" y="258"/>
                  </a:lnTo>
                  <a:lnTo>
                    <a:pt x="43" y="249"/>
                  </a:lnTo>
                  <a:lnTo>
                    <a:pt x="43" y="242"/>
                  </a:lnTo>
                  <a:lnTo>
                    <a:pt x="43" y="232"/>
                  </a:lnTo>
                  <a:lnTo>
                    <a:pt x="43" y="223"/>
                  </a:lnTo>
                  <a:lnTo>
                    <a:pt x="52" y="216"/>
                  </a:lnTo>
                  <a:lnTo>
                    <a:pt x="69" y="216"/>
                  </a:lnTo>
                  <a:lnTo>
                    <a:pt x="78" y="216"/>
                  </a:lnTo>
                  <a:lnTo>
                    <a:pt x="88" y="199"/>
                  </a:lnTo>
                  <a:lnTo>
                    <a:pt x="95" y="189"/>
                  </a:lnTo>
                  <a:lnTo>
                    <a:pt x="95" y="180"/>
                  </a:lnTo>
                  <a:lnTo>
                    <a:pt x="104" y="173"/>
                  </a:lnTo>
                  <a:lnTo>
                    <a:pt x="114" y="163"/>
                  </a:lnTo>
                  <a:lnTo>
                    <a:pt x="121" y="147"/>
                  </a:lnTo>
                  <a:lnTo>
                    <a:pt x="130" y="137"/>
                  </a:lnTo>
                  <a:lnTo>
                    <a:pt x="130" y="121"/>
                  </a:lnTo>
                  <a:lnTo>
                    <a:pt x="137" y="111"/>
                  </a:lnTo>
                  <a:lnTo>
                    <a:pt x="147" y="104"/>
                  </a:lnTo>
                  <a:lnTo>
                    <a:pt x="147" y="85"/>
                  </a:lnTo>
                  <a:lnTo>
                    <a:pt x="156" y="78"/>
                  </a:lnTo>
                  <a:lnTo>
                    <a:pt x="163" y="69"/>
                  </a:lnTo>
                  <a:lnTo>
                    <a:pt x="163" y="52"/>
                  </a:lnTo>
                  <a:lnTo>
                    <a:pt x="163" y="43"/>
                  </a:lnTo>
                  <a:lnTo>
                    <a:pt x="173" y="36"/>
                  </a:lnTo>
                  <a:lnTo>
                    <a:pt x="173" y="26"/>
                  </a:lnTo>
                  <a:lnTo>
                    <a:pt x="173" y="17"/>
                  </a:lnTo>
                  <a:lnTo>
                    <a:pt x="173" y="10"/>
                  </a:lnTo>
                  <a:lnTo>
                    <a:pt x="192" y="10"/>
                  </a:lnTo>
                  <a:lnTo>
                    <a:pt x="199" y="10"/>
                  </a:lnTo>
                  <a:lnTo>
                    <a:pt x="199" y="0"/>
                  </a:lnTo>
                  <a:lnTo>
                    <a:pt x="215" y="10"/>
                  </a:lnTo>
                  <a:lnTo>
                    <a:pt x="225" y="10"/>
                  </a:lnTo>
                  <a:lnTo>
                    <a:pt x="225" y="17"/>
                  </a:lnTo>
                  <a:lnTo>
                    <a:pt x="225" y="26"/>
                  </a:lnTo>
                  <a:lnTo>
                    <a:pt x="225" y="36"/>
                  </a:lnTo>
                  <a:lnTo>
                    <a:pt x="232" y="36"/>
                  </a:lnTo>
                  <a:lnTo>
                    <a:pt x="241" y="36"/>
                  </a:lnTo>
                  <a:lnTo>
                    <a:pt x="251" y="36"/>
                  </a:lnTo>
                  <a:lnTo>
                    <a:pt x="260" y="43"/>
                  </a:lnTo>
                  <a:lnTo>
                    <a:pt x="267" y="43"/>
                  </a:lnTo>
                  <a:lnTo>
                    <a:pt x="277" y="52"/>
                  </a:lnTo>
                  <a:lnTo>
                    <a:pt x="286" y="59"/>
                  </a:lnTo>
                  <a:lnTo>
                    <a:pt x="286" y="52"/>
                  </a:lnTo>
                  <a:lnTo>
                    <a:pt x="293" y="52"/>
                  </a:lnTo>
                  <a:lnTo>
                    <a:pt x="303" y="52"/>
                  </a:lnTo>
                  <a:lnTo>
                    <a:pt x="303" y="59"/>
                  </a:lnTo>
                  <a:lnTo>
                    <a:pt x="310" y="59"/>
                  </a:lnTo>
                  <a:lnTo>
                    <a:pt x="319" y="59"/>
                  </a:lnTo>
                  <a:lnTo>
                    <a:pt x="329" y="69"/>
                  </a:lnTo>
                  <a:lnTo>
                    <a:pt x="319" y="78"/>
                  </a:lnTo>
                  <a:lnTo>
                    <a:pt x="319" y="85"/>
                  </a:lnTo>
                  <a:lnTo>
                    <a:pt x="319" y="95"/>
                  </a:lnTo>
                  <a:lnTo>
                    <a:pt x="329" y="95"/>
                  </a:lnTo>
                  <a:lnTo>
                    <a:pt x="336" y="104"/>
                  </a:lnTo>
                  <a:lnTo>
                    <a:pt x="336" y="111"/>
                  </a:lnTo>
                  <a:lnTo>
                    <a:pt x="329" y="111"/>
                  </a:lnTo>
                  <a:lnTo>
                    <a:pt x="329" y="121"/>
                  </a:lnTo>
                  <a:lnTo>
                    <a:pt x="319" y="121"/>
                  </a:lnTo>
                  <a:lnTo>
                    <a:pt x="310" y="121"/>
                  </a:lnTo>
                  <a:lnTo>
                    <a:pt x="310" y="130"/>
                  </a:lnTo>
                  <a:lnTo>
                    <a:pt x="303" y="130"/>
                  </a:lnTo>
                  <a:lnTo>
                    <a:pt x="293" y="130"/>
                  </a:lnTo>
                  <a:lnTo>
                    <a:pt x="293" y="137"/>
                  </a:lnTo>
                  <a:lnTo>
                    <a:pt x="286" y="137"/>
                  </a:lnTo>
                  <a:lnTo>
                    <a:pt x="277" y="147"/>
                  </a:lnTo>
                  <a:lnTo>
                    <a:pt x="277" y="154"/>
                  </a:lnTo>
                  <a:lnTo>
                    <a:pt x="267" y="163"/>
                  </a:lnTo>
                  <a:lnTo>
                    <a:pt x="267" y="173"/>
                  </a:lnTo>
                  <a:lnTo>
                    <a:pt x="260" y="180"/>
                  </a:lnTo>
                  <a:lnTo>
                    <a:pt x="260" y="189"/>
                  </a:lnTo>
                  <a:lnTo>
                    <a:pt x="260" y="199"/>
                  </a:lnTo>
                  <a:lnTo>
                    <a:pt x="260" y="206"/>
                  </a:lnTo>
                  <a:lnTo>
                    <a:pt x="260" y="216"/>
                  </a:lnTo>
                  <a:lnTo>
                    <a:pt x="251" y="216"/>
                  </a:lnTo>
                  <a:lnTo>
                    <a:pt x="241" y="216"/>
                  </a:lnTo>
                  <a:lnTo>
                    <a:pt x="241" y="223"/>
                  </a:lnTo>
                  <a:lnTo>
                    <a:pt x="225" y="242"/>
                  </a:lnTo>
                  <a:lnTo>
                    <a:pt x="225" y="249"/>
                  </a:lnTo>
                  <a:lnTo>
                    <a:pt x="215" y="258"/>
                  </a:lnTo>
                  <a:lnTo>
                    <a:pt x="215" y="268"/>
                  </a:lnTo>
                  <a:lnTo>
                    <a:pt x="208" y="268"/>
                  </a:lnTo>
                  <a:lnTo>
                    <a:pt x="192" y="258"/>
                  </a:lnTo>
                  <a:lnTo>
                    <a:pt x="192" y="275"/>
                  </a:lnTo>
                  <a:lnTo>
                    <a:pt x="192" y="284"/>
                  </a:lnTo>
                  <a:lnTo>
                    <a:pt x="192" y="294"/>
                  </a:lnTo>
                  <a:lnTo>
                    <a:pt x="199" y="301"/>
                  </a:lnTo>
                  <a:lnTo>
                    <a:pt x="199" y="310"/>
                  </a:lnTo>
                  <a:lnTo>
                    <a:pt x="199" y="320"/>
                  </a:lnTo>
                  <a:lnTo>
                    <a:pt x="192" y="327"/>
                  </a:lnTo>
                  <a:lnTo>
                    <a:pt x="182" y="336"/>
                  </a:lnTo>
                  <a:lnTo>
                    <a:pt x="182" y="346"/>
                  </a:lnTo>
                  <a:lnTo>
                    <a:pt x="173" y="346"/>
                  </a:lnTo>
                  <a:lnTo>
                    <a:pt x="163" y="353"/>
                  </a:lnTo>
                  <a:lnTo>
                    <a:pt x="163" y="362"/>
                  </a:lnTo>
                  <a:lnTo>
                    <a:pt x="156" y="369"/>
                  </a:lnTo>
                  <a:lnTo>
                    <a:pt x="163" y="379"/>
                  </a:lnTo>
                  <a:lnTo>
                    <a:pt x="173" y="379"/>
                  </a:lnTo>
                  <a:lnTo>
                    <a:pt x="173" y="388"/>
                  </a:lnTo>
                  <a:lnTo>
                    <a:pt x="173" y="395"/>
                  </a:lnTo>
                  <a:lnTo>
                    <a:pt x="163" y="395"/>
                  </a:lnTo>
                  <a:lnTo>
                    <a:pt x="156" y="405"/>
                  </a:lnTo>
                  <a:lnTo>
                    <a:pt x="147" y="405"/>
                  </a:lnTo>
                  <a:lnTo>
                    <a:pt x="137" y="405"/>
                  </a:lnTo>
                  <a:lnTo>
                    <a:pt x="137" y="414"/>
                  </a:lnTo>
                  <a:lnTo>
                    <a:pt x="130" y="414"/>
                  </a:lnTo>
                  <a:lnTo>
                    <a:pt x="130" y="421"/>
                  </a:lnTo>
                  <a:lnTo>
                    <a:pt x="121" y="431"/>
                  </a:lnTo>
                  <a:lnTo>
                    <a:pt x="121" y="447"/>
                  </a:lnTo>
                  <a:lnTo>
                    <a:pt x="121" y="464"/>
                  </a:lnTo>
                  <a:lnTo>
                    <a:pt x="130" y="464"/>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0" name="Freeform 503">
              <a:extLst>
                <a:ext uri="{FF2B5EF4-FFF2-40B4-BE49-F238E27FC236}">
                  <a16:creationId xmlns:a16="http://schemas.microsoft.com/office/drawing/2014/main" id="{A2E289FB-514A-2044-9B87-EF2127145AA8}"/>
                </a:ext>
              </a:extLst>
            </p:cNvPr>
            <p:cNvSpPr>
              <a:spLocks/>
            </p:cNvSpPr>
            <p:nvPr/>
          </p:nvSpPr>
          <p:spPr bwMode="auto">
            <a:xfrm>
              <a:off x="6018479" y="3929591"/>
              <a:ext cx="1128063" cy="1097725"/>
            </a:xfrm>
            <a:custGeom>
              <a:avLst/>
              <a:gdLst>
                <a:gd name="T0" fmla="*/ 690 w 818"/>
                <a:gd name="T1" fmla="*/ 696 h 796"/>
                <a:gd name="T2" fmla="*/ 681 w 818"/>
                <a:gd name="T3" fmla="*/ 637 h 796"/>
                <a:gd name="T4" fmla="*/ 655 w 818"/>
                <a:gd name="T5" fmla="*/ 595 h 796"/>
                <a:gd name="T6" fmla="*/ 707 w 818"/>
                <a:gd name="T7" fmla="*/ 568 h 796"/>
                <a:gd name="T8" fmla="*/ 698 w 818"/>
                <a:gd name="T9" fmla="*/ 526 h 796"/>
                <a:gd name="T10" fmla="*/ 690 w 818"/>
                <a:gd name="T11" fmla="*/ 483 h 796"/>
                <a:gd name="T12" fmla="*/ 690 w 818"/>
                <a:gd name="T13" fmla="*/ 464 h 796"/>
                <a:gd name="T14" fmla="*/ 672 w 818"/>
                <a:gd name="T15" fmla="*/ 438 h 796"/>
                <a:gd name="T16" fmla="*/ 724 w 818"/>
                <a:gd name="T17" fmla="*/ 389 h 796"/>
                <a:gd name="T18" fmla="*/ 766 w 818"/>
                <a:gd name="T19" fmla="*/ 363 h 796"/>
                <a:gd name="T20" fmla="*/ 785 w 818"/>
                <a:gd name="T21" fmla="*/ 301 h 796"/>
                <a:gd name="T22" fmla="*/ 792 w 818"/>
                <a:gd name="T23" fmla="*/ 249 h 796"/>
                <a:gd name="T24" fmla="*/ 724 w 818"/>
                <a:gd name="T25" fmla="*/ 190 h 796"/>
                <a:gd name="T26" fmla="*/ 672 w 818"/>
                <a:gd name="T27" fmla="*/ 180 h 796"/>
                <a:gd name="T28" fmla="*/ 638 w 818"/>
                <a:gd name="T29" fmla="*/ 138 h 796"/>
                <a:gd name="T30" fmla="*/ 603 w 818"/>
                <a:gd name="T31" fmla="*/ 131 h 796"/>
                <a:gd name="T32" fmla="*/ 586 w 818"/>
                <a:gd name="T33" fmla="*/ 86 h 796"/>
                <a:gd name="T34" fmla="*/ 551 w 818"/>
                <a:gd name="T35" fmla="*/ 52 h 796"/>
                <a:gd name="T36" fmla="*/ 525 w 818"/>
                <a:gd name="T37" fmla="*/ 17 h 796"/>
                <a:gd name="T38" fmla="*/ 482 w 818"/>
                <a:gd name="T39" fmla="*/ 0 h 796"/>
                <a:gd name="T40" fmla="*/ 456 w 818"/>
                <a:gd name="T41" fmla="*/ 43 h 796"/>
                <a:gd name="T42" fmla="*/ 421 w 818"/>
                <a:gd name="T43" fmla="*/ 79 h 796"/>
                <a:gd name="T44" fmla="*/ 362 w 818"/>
                <a:gd name="T45" fmla="*/ 105 h 796"/>
                <a:gd name="T46" fmla="*/ 343 w 818"/>
                <a:gd name="T47" fmla="*/ 121 h 796"/>
                <a:gd name="T48" fmla="*/ 274 w 818"/>
                <a:gd name="T49" fmla="*/ 105 h 796"/>
                <a:gd name="T50" fmla="*/ 258 w 818"/>
                <a:gd name="T51" fmla="*/ 62 h 796"/>
                <a:gd name="T52" fmla="*/ 222 w 818"/>
                <a:gd name="T53" fmla="*/ 86 h 796"/>
                <a:gd name="T54" fmla="*/ 232 w 818"/>
                <a:gd name="T55" fmla="*/ 147 h 796"/>
                <a:gd name="T56" fmla="*/ 196 w 818"/>
                <a:gd name="T57" fmla="*/ 138 h 796"/>
                <a:gd name="T58" fmla="*/ 137 w 818"/>
                <a:gd name="T59" fmla="*/ 131 h 796"/>
                <a:gd name="T60" fmla="*/ 120 w 818"/>
                <a:gd name="T61" fmla="*/ 105 h 796"/>
                <a:gd name="T62" fmla="*/ 59 w 818"/>
                <a:gd name="T63" fmla="*/ 105 h 796"/>
                <a:gd name="T64" fmla="*/ 7 w 818"/>
                <a:gd name="T65" fmla="*/ 105 h 796"/>
                <a:gd name="T66" fmla="*/ 33 w 818"/>
                <a:gd name="T67" fmla="*/ 131 h 796"/>
                <a:gd name="T68" fmla="*/ 7 w 818"/>
                <a:gd name="T69" fmla="*/ 147 h 796"/>
                <a:gd name="T70" fmla="*/ 49 w 818"/>
                <a:gd name="T71" fmla="*/ 164 h 796"/>
                <a:gd name="T72" fmla="*/ 85 w 818"/>
                <a:gd name="T73" fmla="*/ 206 h 796"/>
                <a:gd name="T74" fmla="*/ 127 w 818"/>
                <a:gd name="T75" fmla="*/ 232 h 796"/>
                <a:gd name="T76" fmla="*/ 137 w 818"/>
                <a:gd name="T77" fmla="*/ 268 h 796"/>
                <a:gd name="T78" fmla="*/ 144 w 818"/>
                <a:gd name="T79" fmla="*/ 318 h 796"/>
                <a:gd name="T80" fmla="*/ 179 w 818"/>
                <a:gd name="T81" fmla="*/ 363 h 796"/>
                <a:gd name="T82" fmla="*/ 172 w 818"/>
                <a:gd name="T83" fmla="*/ 412 h 796"/>
                <a:gd name="T84" fmla="*/ 179 w 818"/>
                <a:gd name="T85" fmla="*/ 457 h 796"/>
                <a:gd name="T86" fmla="*/ 172 w 818"/>
                <a:gd name="T87" fmla="*/ 464 h 796"/>
                <a:gd name="T88" fmla="*/ 144 w 818"/>
                <a:gd name="T89" fmla="*/ 464 h 796"/>
                <a:gd name="T90" fmla="*/ 137 w 818"/>
                <a:gd name="T91" fmla="*/ 516 h 796"/>
                <a:gd name="T92" fmla="*/ 101 w 818"/>
                <a:gd name="T93" fmla="*/ 552 h 796"/>
                <a:gd name="T94" fmla="*/ 49 w 818"/>
                <a:gd name="T95" fmla="*/ 621 h 796"/>
                <a:gd name="T96" fmla="*/ 85 w 818"/>
                <a:gd name="T97" fmla="*/ 654 h 796"/>
                <a:gd name="T98" fmla="*/ 144 w 818"/>
                <a:gd name="T99" fmla="*/ 696 h 796"/>
                <a:gd name="T100" fmla="*/ 217 w 818"/>
                <a:gd name="T101" fmla="*/ 734 h 796"/>
                <a:gd name="T102" fmla="*/ 267 w 818"/>
                <a:gd name="T103" fmla="*/ 767 h 796"/>
                <a:gd name="T104" fmla="*/ 326 w 818"/>
                <a:gd name="T105" fmla="*/ 784 h 796"/>
                <a:gd name="T106" fmla="*/ 378 w 818"/>
                <a:gd name="T107" fmla="*/ 786 h 796"/>
                <a:gd name="T108" fmla="*/ 378 w 818"/>
                <a:gd name="T109" fmla="*/ 741 h 796"/>
                <a:gd name="T110" fmla="*/ 421 w 818"/>
                <a:gd name="T111" fmla="*/ 715 h 796"/>
                <a:gd name="T112" fmla="*/ 473 w 818"/>
                <a:gd name="T113" fmla="*/ 715 h 796"/>
                <a:gd name="T114" fmla="*/ 525 w 818"/>
                <a:gd name="T115" fmla="*/ 715 h 796"/>
                <a:gd name="T116" fmla="*/ 551 w 818"/>
                <a:gd name="T117" fmla="*/ 741 h 796"/>
                <a:gd name="T118" fmla="*/ 586 w 818"/>
                <a:gd name="T119" fmla="*/ 774 h 796"/>
                <a:gd name="T120" fmla="*/ 638 w 818"/>
                <a:gd name="T121" fmla="*/ 767 h 796"/>
                <a:gd name="T122" fmla="*/ 662 w 818"/>
                <a:gd name="T123" fmla="*/ 741 h 796"/>
                <a:gd name="T124" fmla="*/ 698 w 818"/>
                <a:gd name="T125" fmla="*/ 732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8" h="796">
                  <a:moveTo>
                    <a:pt x="698" y="732"/>
                  </a:moveTo>
                  <a:lnTo>
                    <a:pt x="707" y="722"/>
                  </a:lnTo>
                  <a:lnTo>
                    <a:pt x="707" y="715"/>
                  </a:lnTo>
                  <a:lnTo>
                    <a:pt x="714" y="706"/>
                  </a:lnTo>
                  <a:lnTo>
                    <a:pt x="707" y="696"/>
                  </a:lnTo>
                  <a:lnTo>
                    <a:pt x="690" y="696"/>
                  </a:lnTo>
                  <a:lnTo>
                    <a:pt x="681" y="696"/>
                  </a:lnTo>
                  <a:lnTo>
                    <a:pt x="672" y="680"/>
                  </a:lnTo>
                  <a:lnTo>
                    <a:pt x="672" y="673"/>
                  </a:lnTo>
                  <a:lnTo>
                    <a:pt x="672" y="654"/>
                  </a:lnTo>
                  <a:lnTo>
                    <a:pt x="672" y="644"/>
                  </a:lnTo>
                  <a:lnTo>
                    <a:pt x="681" y="637"/>
                  </a:lnTo>
                  <a:lnTo>
                    <a:pt x="681" y="628"/>
                  </a:lnTo>
                  <a:lnTo>
                    <a:pt x="681" y="621"/>
                  </a:lnTo>
                  <a:lnTo>
                    <a:pt x="672" y="611"/>
                  </a:lnTo>
                  <a:lnTo>
                    <a:pt x="662" y="611"/>
                  </a:lnTo>
                  <a:lnTo>
                    <a:pt x="655" y="604"/>
                  </a:lnTo>
                  <a:lnTo>
                    <a:pt x="655" y="595"/>
                  </a:lnTo>
                  <a:lnTo>
                    <a:pt x="662" y="595"/>
                  </a:lnTo>
                  <a:lnTo>
                    <a:pt x="672" y="595"/>
                  </a:lnTo>
                  <a:lnTo>
                    <a:pt x="681" y="595"/>
                  </a:lnTo>
                  <a:lnTo>
                    <a:pt x="690" y="585"/>
                  </a:lnTo>
                  <a:lnTo>
                    <a:pt x="698" y="576"/>
                  </a:lnTo>
                  <a:lnTo>
                    <a:pt x="707" y="568"/>
                  </a:lnTo>
                  <a:lnTo>
                    <a:pt x="698" y="559"/>
                  </a:lnTo>
                  <a:lnTo>
                    <a:pt x="698" y="552"/>
                  </a:lnTo>
                  <a:lnTo>
                    <a:pt x="690" y="542"/>
                  </a:lnTo>
                  <a:lnTo>
                    <a:pt x="690" y="533"/>
                  </a:lnTo>
                  <a:lnTo>
                    <a:pt x="698" y="533"/>
                  </a:lnTo>
                  <a:lnTo>
                    <a:pt x="698" y="526"/>
                  </a:lnTo>
                  <a:lnTo>
                    <a:pt x="698" y="516"/>
                  </a:lnTo>
                  <a:lnTo>
                    <a:pt x="690" y="507"/>
                  </a:lnTo>
                  <a:lnTo>
                    <a:pt x="690" y="500"/>
                  </a:lnTo>
                  <a:lnTo>
                    <a:pt x="698" y="500"/>
                  </a:lnTo>
                  <a:lnTo>
                    <a:pt x="690" y="490"/>
                  </a:lnTo>
                  <a:lnTo>
                    <a:pt x="690" y="483"/>
                  </a:lnTo>
                  <a:lnTo>
                    <a:pt x="698" y="483"/>
                  </a:lnTo>
                  <a:lnTo>
                    <a:pt x="707" y="483"/>
                  </a:lnTo>
                  <a:lnTo>
                    <a:pt x="707" y="474"/>
                  </a:lnTo>
                  <a:lnTo>
                    <a:pt x="698" y="457"/>
                  </a:lnTo>
                  <a:lnTo>
                    <a:pt x="690" y="457"/>
                  </a:lnTo>
                  <a:lnTo>
                    <a:pt x="690" y="464"/>
                  </a:lnTo>
                  <a:lnTo>
                    <a:pt x="681" y="464"/>
                  </a:lnTo>
                  <a:lnTo>
                    <a:pt x="672" y="483"/>
                  </a:lnTo>
                  <a:lnTo>
                    <a:pt x="655" y="490"/>
                  </a:lnTo>
                  <a:lnTo>
                    <a:pt x="646" y="474"/>
                  </a:lnTo>
                  <a:lnTo>
                    <a:pt x="655" y="457"/>
                  </a:lnTo>
                  <a:lnTo>
                    <a:pt x="672" y="438"/>
                  </a:lnTo>
                  <a:lnTo>
                    <a:pt x="672" y="431"/>
                  </a:lnTo>
                  <a:lnTo>
                    <a:pt x="681" y="422"/>
                  </a:lnTo>
                  <a:lnTo>
                    <a:pt x="698" y="422"/>
                  </a:lnTo>
                  <a:lnTo>
                    <a:pt x="714" y="412"/>
                  </a:lnTo>
                  <a:lnTo>
                    <a:pt x="724" y="396"/>
                  </a:lnTo>
                  <a:lnTo>
                    <a:pt x="724" y="389"/>
                  </a:lnTo>
                  <a:lnTo>
                    <a:pt x="733" y="379"/>
                  </a:lnTo>
                  <a:lnTo>
                    <a:pt x="740" y="389"/>
                  </a:lnTo>
                  <a:lnTo>
                    <a:pt x="750" y="396"/>
                  </a:lnTo>
                  <a:lnTo>
                    <a:pt x="759" y="379"/>
                  </a:lnTo>
                  <a:lnTo>
                    <a:pt x="766" y="389"/>
                  </a:lnTo>
                  <a:lnTo>
                    <a:pt x="766" y="363"/>
                  </a:lnTo>
                  <a:lnTo>
                    <a:pt x="776" y="353"/>
                  </a:lnTo>
                  <a:lnTo>
                    <a:pt x="776" y="344"/>
                  </a:lnTo>
                  <a:lnTo>
                    <a:pt x="776" y="327"/>
                  </a:lnTo>
                  <a:lnTo>
                    <a:pt x="776" y="318"/>
                  </a:lnTo>
                  <a:lnTo>
                    <a:pt x="785" y="310"/>
                  </a:lnTo>
                  <a:lnTo>
                    <a:pt x="785" y="301"/>
                  </a:lnTo>
                  <a:lnTo>
                    <a:pt x="792" y="284"/>
                  </a:lnTo>
                  <a:lnTo>
                    <a:pt x="802" y="275"/>
                  </a:lnTo>
                  <a:lnTo>
                    <a:pt x="818" y="258"/>
                  </a:lnTo>
                  <a:lnTo>
                    <a:pt x="811" y="249"/>
                  </a:lnTo>
                  <a:lnTo>
                    <a:pt x="802" y="249"/>
                  </a:lnTo>
                  <a:lnTo>
                    <a:pt x="792" y="249"/>
                  </a:lnTo>
                  <a:lnTo>
                    <a:pt x="785" y="242"/>
                  </a:lnTo>
                  <a:lnTo>
                    <a:pt x="766" y="242"/>
                  </a:lnTo>
                  <a:lnTo>
                    <a:pt x="750" y="232"/>
                  </a:lnTo>
                  <a:lnTo>
                    <a:pt x="740" y="225"/>
                  </a:lnTo>
                  <a:lnTo>
                    <a:pt x="733" y="206"/>
                  </a:lnTo>
                  <a:lnTo>
                    <a:pt x="724" y="190"/>
                  </a:lnTo>
                  <a:lnTo>
                    <a:pt x="707" y="190"/>
                  </a:lnTo>
                  <a:lnTo>
                    <a:pt x="698" y="180"/>
                  </a:lnTo>
                  <a:lnTo>
                    <a:pt x="690" y="180"/>
                  </a:lnTo>
                  <a:lnTo>
                    <a:pt x="681" y="180"/>
                  </a:lnTo>
                  <a:lnTo>
                    <a:pt x="672" y="190"/>
                  </a:lnTo>
                  <a:lnTo>
                    <a:pt x="672" y="180"/>
                  </a:lnTo>
                  <a:lnTo>
                    <a:pt x="662" y="173"/>
                  </a:lnTo>
                  <a:lnTo>
                    <a:pt x="655" y="164"/>
                  </a:lnTo>
                  <a:lnTo>
                    <a:pt x="646" y="164"/>
                  </a:lnTo>
                  <a:lnTo>
                    <a:pt x="646" y="154"/>
                  </a:lnTo>
                  <a:lnTo>
                    <a:pt x="638" y="147"/>
                  </a:lnTo>
                  <a:lnTo>
                    <a:pt x="638" y="138"/>
                  </a:lnTo>
                  <a:lnTo>
                    <a:pt x="629" y="131"/>
                  </a:lnTo>
                  <a:lnTo>
                    <a:pt x="629" y="121"/>
                  </a:lnTo>
                  <a:lnTo>
                    <a:pt x="620" y="121"/>
                  </a:lnTo>
                  <a:lnTo>
                    <a:pt x="620" y="131"/>
                  </a:lnTo>
                  <a:lnTo>
                    <a:pt x="612" y="131"/>
                  </a:lnTo>
                  <a:lnTo>
                    <a:pt x="603" y="131"/>
                  </a:lnTo>
                  <a:lnTo>
                    <a:pt x="593" y="121"/>
                  </a:lnTo>
                  <a:lnTo>
                    <a:pt x="603" y="112"/>
                  </a:lnTo>
                  <a:lnTo>
                    <a:pt x="603" y="105"/>
                  </a:lnTo>
                  <a:lnTo>
                    <a:pt x="603" y="86"/>
                  </a:lnTo>
                  <a:lnTo>
                    <a:pt x="593" y="86"/>
                  </a:lnTo>
                  <a:lnTo>
                    <a:pt x="586" y="86"/>
                  </a:lnTo>
                  <a:lnTo>
                    <a:pt x="577" y="86"/>
                  </a:lnTo>
                  <a:lnTo>
                    <a:pt x="567" y="69"/>
                  </a:lnTo>
                  <a:lnTo>
                    <a:pt x="567" y="62"/>
                  </a:lnTo>
                  <a:lnTo>
                    <a:pt x="560" y="62"/>
                  </a:lnTo>
                  <a:lnTo>
                    <a:pt x="551" y="62"/>
                  </a:lnTo>
                  <a:lnTo>
                    <a:pt x="551" y="52"/>
                  </a:lnTo>
                  <a:lnTo>
                    <a:pt x="551" y="43"/>
                  </a:lnTo>
                  <a:lnTo>
                    <a:pt x="541" y="43"/>
                  </a:lnTo>
                  <a:lnTo>
                    <a:pt x="534" y="43"/>
                  </a:lnTo>
                  <a:lnTo>
                    <a:pt x="534" y="34"/>
                  </a:lnTo>
                  <a:lnTo>
                    <a:pt x="525" y="26"/>
                  </a:lnTo>
                  <a:lnTo>
                    <a:pt x="525" y="17"/>
                  </a:lnTo>
                  <a:lnTo>
                    <a:pt x="525" y="10"/>
                  </a:lnTo>
                  <a:lnTo>
                    <a:pt x="525" y="0"/>
                  </a:lnTo>
                  <a:lnTo>
                    <a:pt x="508" y="0"/>
                  </a:lnTo>
                  <a:lnTo>
                    <a:pt x="499" y="0"/>
                  </a:lnTo>
                  <a:lnTo>
                    <a:pt x="489" y="0"/>
                  </a:lnTo>
                  <a:lnTo>
                    <a:pt x="482" y="0"/>
                  </a:lnTo>
                  <a:lnTo>
                    <a:pt x="473" y="0"/>
                  </a:lnTo>
                  <a:lnTo>
                    <a:pt x="466" y="10"/>
                  </a:lnTo>
                  <a:lnTo>
                    <a:pt x="466" y="17"/>
                  </a:lnTo>
                  <a:lnTo>
                    <a:pt x="466" y="26"/>
                  </a:lnTo>
                  <a:lnTo>
                    <a:pt x="456" y="34"/>
                  </a:lnTo>
                  <a:lnTo>
                    <a:pt x="456" y="43"/>
                  </a:lnTo>
                  <a:lnTo>
                    <a:pt x="456" y="62"/>
                  </a:lnTo>
                  <a:lnTo>
                    <a:pt x="456" y="69"/>
                  </a:lnTo>
                  <a:lnTo>
                    <a:pt x="447" y="69"/>
                  </a:lnTo>
                  <a:lnTo>
                    <a:pt x="440" y="69"/>
                  </a:lnTo>
                  <a:lnTo>
                    <a:pt x="430" y="79"/>
                  </a:lnTo>
                  <a:lnTo>
                    <a:pt x="421" y="79"/>
                  </a:lnTo>
                  <a:lnTo>
                    <a:pt x="404" y="86"/>
                  </a:lnTo>
                  <a:lnTo>
                    <a:pt x="388" y="95"/>
                  </a:lnTo>
                  <a:lnTo>
                    <a:pt x="369" y="95"/>
                  </a:lnTo>
                  <a:lnTo>
                    <a:pt x="352" y="95"/>
                  </a:lnTo>
                  <a:lnTo>
                    <a:pt x="352" y="105"/>
                  </a:lnTo>
                  <a:lnTo>
                    <a:pt x="362" y="105"/>
                  </a:lnTo>
                  <a:lnTo>
                    <a:pt x="378" y="112"/>
                  </a:lnTo>
                  <a:lnTo>
                    <a:pt x="388" y="121"/>
                  </a:lnTo>
                  <a:lnTo>
                    <a:pt x="378" y="121"/>
                  </a:lnTo>
                  <a:lnTo>
                    <a:pt x="378" y="131"/>
                  </a:lnTo>
                  <a:lnTo>
                    <a:pt x="362" y="121"/>
                  </a:lnTo>
                  <a:lnTo>
                    <a:pt x="343" y="121"/>
                  </a:lnTo>
                  <a:lnTo>
                    <a:pt x="326" y="121"/>
                  </a:lnTo>
                  <a:lnTo>
                    <a:pt x="326" y="112"/>
                  </a:lnTo>
                  <a:lnTo>
                    <a:pt x="310" y="112"/>
                  </a:lnTo>
                  <a:lnTo>
                    <a:pt x="293" y="105"/>
                  </a:lnTo>
                  <a:lnTo>
                    <a:pt x="274" y="95"/>
                  </a:lnTo>
                  <a:lnTo>
                    <a:pt x="274" y="105"/>
                  </a:lnTo>
                  <a:lnTo>
                    <a:pt x="258" y="95"/>
                  </a:lnTo>
                  <a:lnTo>
                    <a:pt x="267" y="86"/>
                  </a:lnTo>
                  <a:lnTo>
                    <a:pt x="258" y="79"/>
                  </a:lnTo>
                  <a:lnTo>
                    <a:pt x="258" y="69"/>
                  </a:lnTo>
                  <a:lnTo>
                    <a:pt x="267" y="62"/>
                  </a:lnTo>
                  <a:lnTo>
                    <a:pt x="258" y="62"/>
                  </a:lnTo>
                  <a:lnTo>
                    <a:pt x="248" y="62"/>
                  </a:lnTo>
                  <a:lnTo>
                    <a:pt x="241" y="52"/>
                  </a:lnTo>
                  <a:lnTo>
                    <a:pt x="232" y="52"/>
                  </a:lnTo>
                  <a:lnTo>
                    <a:pt x="232" y="62"/>
                  </a:lnTo>
                  <a:lnTo>
                    <a:pt x="222" y="69"/>
                  </a:lnTo>
                  <a:lnTo>
                    <a:pt x="222" y="86"/>
                  </a:lnTo>
                  <a:lnTo>
                    <a:pt x="222" y="95"/>
                  </a:lnTo>
                  <a:lnTo>
                    <a:pt x="232" y="112"/>
                  </a:lnTo>
                  <a:lnTo>
                    <a:pt x="222" y="121"/>
                  </a:lnTo>
                  <a:lnTo>
                    <a:pt x="222" y="131"/>
                  </a:lnTo>
                  <a:lnTo>
                    <a:pt x="222" y="138"/>
                  </a:lnTo>
                  <a:lnTo>
                    <a:pt x="232" y="147"/>
                  </a:lnTo>
                  <a:lnTo>
                    <a:pt x="232" y="154"/>
                  </a:lnTo>
                  <a:lnTo>
                    <a:pt x="215" y="154"/>
                  </a:lnTo>
                  <a:lnTo>
                    <a:pt x="206" y="147"/>
                  </a:lnTo>
                  <a:lnTo>
                    <a:pt x="196" y="147"/>
                  </a:lnTo>
                  <a:lnTo>
                    <a:pt x="189" y="147"/>
                  </a:lnTo>
                  <a:lnTo>
                    <a:pt x="196" y="138"/>
                  </a:lnTo>
                  <a:lnTo>
                    <a:pt x="179" y="138"/>
                  </a:lnTo>
                  <a:lnTo>
                    <a:pt x="163" y="138"/>
                  </a:lnTo>
                  <a:lnTo>
                    <a:pt x="153" y="131"/>
                  </a:lnTo>
                  <a:lnTo>
                    <a:pt x="153" y="138"/>
                  </a:lnTo>
                  <a:lnTo>
                    <a:pt x="137" y="138"/>
                  </a:lnTo>
                  <a:lnTo>
                    <a:pt x="137" y="131"/>
                  </a:lnTo>
                  <a:lnTo>
                    <a:pt x="137" y="112"/>
                  </a:lnTo>
                  <a:lnTo>
                    <a:pt x="127" y="112"/>
                  </a:lnTo>
                  <a:lnTo>
                    <a:pt x="120" y="112"/>
                  </a:lnTo>
                  <a:lnTo>
                    <a:pt x="120" y="105"/>
                  </a:lnTo>
                  <a:lnTo>
                    <a:pt x="127" y="95"/>
                  </a:lnTo>
                  <a:lnTo>
                    <a:pt x="120" y="105"/>
                  </a:lnTo>
                  <a:lnTo>
                    <a:pt x="101" y="95"/>
                  </a:lnTo>
                  <a:lnTo>
                    <a:pt x="94" y="105"/>
                  </a:lnTo>
                  <a:lnTo>
                    <a:pt x="94" y="112"/>
                  </a:lnTo>
                  <a:lnTo>
                    <a:pt x="75" y="112"/>
                  </a:lnTo>
                  <a:lnTo>
                    <a:pt x="75" y="105"/>
                  </a:lnTo>
                  <a:lnTo>
                    <a:pt x="59" y="105"/>
                  </a:lnTo>
                  <a:lnTo>
                    <a:pt x="49" y="105"/>
                  </a:lnTo>
                  <a:lnTo>
                    <a:pt x="42" y="95"/>
                  </a:lnTo>
                  <a:lnTo>
                    <a:pt x="33" y="105"/>
                  </a:lnTo>
                  <a:lnTo>
                    <a:pt x="26" y="105"/>
                  </a:lnTo>
                  <a:lnTo>
                    <a:pt x="16" y="105"/>
                  </a:lnTo>
                  <a:lnTo>
                    <a:pt x="7" y="105"/>
                  </a:lnTo>
                  <a:lnTo>
                    <a:pt x="7" y="112"/>
                  </a:lnTo>
                  <a:lnTo>
                    <a:pt x="16" y="112"/>
                  </a:lnTo>
                  <a:lnTo>
                    <a:pt x="26" y="112"/>
                  </a:lnTo>
                  <a:lnTo>
                    <a:pt x="33" y="112"/>
                  </a:lnTo>
                  <a:lnTo>
                    <a:pt x="33" y="121"/>
                  </a:lnTo>
                  <a:lnTo>
                    <a:pt x="33" y="131"/>
                  </a:lnTo>
                  <a:lnTo>
                    <a:pt x="26" y="131"/>
                  </a:lnTo>
                  <a:lnTo>
                    <a:pt x="26" y="138"/>
                  </a:lnTo>
                  <a:lnTo>
                    <a:pt x="16" y="138"/>
                  </a:lnTo>
                  <a:lnTo>
                    <a:pt x="7" y="138"/>
                  </a:lnTo>
                  <a:lnTo>
                    <a:pt x="0" y="147"/>
                  </a:lnTo>
                  <a:lnTo>
                    <a:pt x="7" y="147"/>
                  </a:lnTo>
                  <a:lnTo>
                    <a:pt x="16" y="154"/>
                  </a:lnTo>
                  <a:lnTo>
                    <a:pt x="26" y="173"/>
                  </a:lnTo>
                  <a:lnTo>
                    <a:pt x="26" y="164"/>
                  </a:lnTo>
                  <a:lnTo>
                    <a:pt x="42" y="173"/>
                  </a:lnTo>
                  <a:lnTo>
                    <a:pt x="42" y="164"/>
                  </a:lnTo>
                  <a:lnTo>
                    <a:pt x="49" y="164"/>
                  </a:lnTo>
                  <a:lnTo>
                    <a:pt x="49" y="173"/>
                  </a:lnTo>
                  <a:lnTo>
                    <a:pt x="68" y="190"/>
                  </a:lnTo>
                  <a:lnTo>
                    <a:pt x="75" y="190"/>
                  </a:lnTo>
                  <a:lnTo>
                    <a:pt x="75" y="199"/>
                  </a:lnTo>
                  <a:lnTo>
                    <a:pt x="85" y="199"/>
                  </a:lnTo>
                  <a:lnTo>
                    <a:pt x="85" y="206"/>
                  </a:lnTo>
                  <a:lnTo>
                    <a:pt x="85" y="216"/>
                  </a:lnTo>
                  <a:lnTo>
                    <a:pt x="101" y="216"/>
                  </a:lnTo>
                  <a:lnTo>
                    <a:pt x="120" y="216"/>
                  </a:lnTo>
                  <a:lnTo>
                    <a:pt x="111" y="225"/>
                  </a:lnTo>
                  <a:lnTo>
                    <a:pt x="120" y="225"/>
                  </a:lnTo>
                  <a:lnTo>
                    <a:pt x="127" y="232"/>
                  </a:lnTo>
                  <a:lnTo>
                    <a:pt x="120" y="249"/>
                  </a:lnTo>
                  <a:lnTo>
                    <a:pt x="127" y="249"/>
                  </a:lnTo>
                  <a:lnTo>
                    <a:pt x="137" y="258"/>
                  </a:lnTo>
                  <a:lnTo>
                    <a:pt x="153" y="258"/>
                  </a:lnTo>
                  <a:lnTo>
                    <a:pt x="137" y="258"/>
                  </a:lnTo>
                  <a:lnTo>
                    <a:pt x="137" y="268"/>
                  </a:lnTo>
                  <a:lnTo>
                    <a:pt x="144" y="268"/>
                  </a:lnTo>
                  <a:lnTo>
                    <a:pt x="144" y="275"/>
                  </a:lnTo>
                  <a:lnTo>
                    <a:pt x="127" y="294"/>
                  </a:lnTo>
                  <a:lnTo>
                    <a:pt x="127" y="301"/>
                  </a:lnTo>
                  <a:lnTo>
                    <a:pt x="137" y="318"/>
                  </a:lnTo>
                  <a:lnTo>
                    <a:pt x="144" y="318"/>
                  </a:lnTo>
                  <a:lnTo>
                    <a:pt x="144" y="337"/>
                  </a:lnTo>
                  <a:lnTo>
                    <a:pt x="153" y="344"/>
                  </a:lnTo>
                  <a:lnTo>
                    <a:pt x="153" y="353"/>
                  </a:lnTo>
                  <a:lnTo>
                    <a:pt x="172" y="363"/>
                  </a:lnTo>
                  <a:lnTo>
                    <a:pt x="179" y="353"/>
                  </a:lnTo>
                  <a:lnTo>
                    <a:pt x="179" y="363"/>
                  </a:lnTo>
                  <a:lnTo>
                    <a:pt x="179" y="370"/>
                  </a:lnTo>
                  <a:lnTo>
                    <a:pt x="172" y="379"/>
                  </a:lnTo>
                  <a:lnTo>
                    <a:pt x="179" y="379"/>
                  </a:lnTo>
                  <a:lnTo>
                    <a:pt x="172" y="389"/>
                  </a:lnTo>
                  <a:lnTo>
                    <a:pt x="172" y="405"/>
                  </a:lnTo>
                  <a:lnTo>
                    <a:pt x="172" y="412"/>
                  </a:lnTo>
                  <a:lnTo>
                    <a:pt x="163" y="422"/>
                  </a:lnTo>
                  <a:lnTo>
                    <a:pt x="163" y="431"/>
                  </a:lnTo>
                  <a:lnTo>
                    <a:pt x="172" y="431"/>
                  </a:lnTo>
                  <a:lnTo>
                    <a:pt x="172" y="438"/>
                  </a:lnTo>
                  <a:lnTo>
                    <a:pt x="172" y="448"/>
                  </a:lnTo>
                  <a:lnTo>
                    <a:pt x="179" y="457"/>
                  </a:lnTo>
                  <a:lnTo>
                    <a:pt x="179" y="464"/>
                  </a:lnTo>
                  <a:lnTo>
                    <a:pt x="179" y="483"/>
                  </a:lnTo>
                  <a:lnTo>
                    <a:pt x="179" y="490"/>
                  </a:lnTo>
                  <a:lnTo>
                    <a:pt x="172" y="483"/>
                  </a:lnTo>
                  <a:lnTo>
                    <a:pt x="172" y="474"/>
                  </a:lnTo>
                  <a:lnTo>
                    <a:pt x="172" y="464"/>
                  </a:lnTo>
                  <a:lnTo>
                    <a:pt x="163" y="457"/>
                  </a:lnTo>
                  <a:lnTo>
                    <a:pt x="163" y="448"/>
                  </a:lnTo>
                  <a:lnTo>
                    <a:pt x="153" y="438"/>
                  </a:lnTo>
                  <a:lnTo>
                    <a:pt x="153" y="431"/>
                  </a:lnTo>
                  <a:lnTo>
                    <a:pt x="144" y="438"/>
                  </a:lnTo>
                  <a:lnTo>
                    <a:pt x="144" y="464"/>
                  </a:lnTo>
                  <a:lnTo>
                    <a:pt x="144" y="474"/>
                  </a:lnTo>
                  <a:lnTo>
                    <a:pt x="137" y="483"/>
                  </a:lnTo>
                  <a:lnTo>
                    <a:pt x="137" y="500"/>
                  </a:lnTo>
                  <a:lnTo>
                    <a:pt x="127" y="500"/>
                  </a:lnTo>
                  <a:lnTo>
                    <a:pt x="144" y="507"/>
                  </a:lnTo>
                  <a:lnTo>
                    <a:pt x="137" y="516"/>
                  </a:lnTo>
                  <a:lnTo>
                    <a:pt x="120" y="516"/>
                  </a:lnTo>
                  <a:lnTo>
                    <a:pt x="120" y="526"/>
                  </a:lnTo>
                  <a:lnTo>
                    <a:pt x="120" y="533"/>
                  </a:lnTo>
                  <a:lnTo>
                    <a:pt x="111" y="542"/>
                  </a:lnTo>
                  <a:lnTo>
                    <a:pt x="111" y="552"/>
                  </a:lnTo>
                  <a:lnTo>
                    <a:pt x="101" y="552"/>
                  </a:lnTo>
                  <a:lnTo>
                    <a:pt x="101" y="568"/>
                  </a:lnTo>
                  <a:lnTo>
                    <a:pt x="94" y="568"/>
                  </a:lnTo>
                  <a:lnTo>
                    <a:pt x="85" y="576"/>
                  </a:lnTo>
                  <a:lnTo>
                    <a:pt x="85" y="585"/>
                  </a:lnTo>
                  <a:lnTo>
                    <a:pt x="68" y="604"/>
                  </a:lnTo>
                  <a:lnTo>
                    <a:pt x="49" y="621"/>
                  </a:lnTo>
                  <a:lnTo>
                    <a:pt x="59" y="628"/>
                  </a:lnTo>
                  <a:lnTo>
                    <a:pt x="68" y="637"/>
                  </a:lnTo>
                  <a:lnTo>
                    <a:pt x="68" y="644"/>
                  </a:lnTo>
                  <a:lnTo>
                    <a:pt x="68" y="654"/>
                  </a:lnTo>
                  <a:lnTo>
                    <a:pt x="75" y="654"/>
                  </a:lnTo>
                  <a:lnTo>
                    <a:pt x="85" y="654"/>
                  </a:lnTo>
                  <a:lnTo>
                    <a:pt x="101" y="673"/>
                  </a:lnTo>
                  <a:lnTo>
                    <a:pt x="111" y="673"/>
                  </a:lnTo>
                  <a:lnTo>
                    <a:pt x="120" y="689"/>
                  </a:lnTo>
                  <a:lnTo>
                    <a:pt x="127" y="689"/>
                  </a:lnTo>
                  <a:lnTo>
                    <a:pt x="137" y="689"/>
                  </a:lnTo>
                  <a:lnTo>
                    <a:pt x="144" y="696"/>
                  </a:lnTo>
                  <a:lnTo>
                    <a:pt x="163" y="715"/>
                  </a:lnTo>
                  <a:lnTo>
                    <a:pt x="172" y="715"/>
                  </a:lnTo>
                  <a:lnTo>
                    <a:pt x="189" y="722"/>
                  </a:lnTo>
                  <a:lnTo>
                    <a:pt x="196" y="722"/>
                  </a:lnTo>
                  <a:lnTo>
                    <a:pt x="196" y="732"/>
                  </a:lnTo>
                  <a:lnTo>
                    <a:pt x="217" y="734"/>
                  </a:lnTo>
                  <a:lnTo>
                    <a:pt x="236" y="727"/>
                  </a:lnTo>
                  <a:lnTo>
                    <a:pt x="248" y="734"/>
                  </a:lnTo>
                  <a:lnTo>
                    <a:pt x="250" y="744"/>
                  </a:lnTo>
                  <a:lnTo>
                    <a:pt x="248" y="758"/>
                  </a:lnTo>
                  <a:lnTo>
                    <a:pt x="258" y="767"/>
                  </a:lnTo>
                  <a:lnTo>
                    <a:pt x="267" y="767"/>
                  </a:lnTo>
                  <a:lnTo>
                    <a:pt x="274" y="767"/>
                  </a:lnTo>
                  <a:lnTo>
                    <a:pt x="284" y="767"/>
                  </a:lnTo>
                  <a:lnTo>
                    <a:pt x="293" y="774"/>
                  </a:lnTo>
                  <a:lnTo>
                    <a:pt x="300" y="784"/>
                  </a:lnTo>
                  <a:lnTo>
                    <a:pt x="310" y="784"/>
                  </a:lnTo>
                  <a:lnTo>
                    <a:pt x="326" y="784"/>
                  </a:lnTo>
                  <a:lnTo>
                    <a:pt x="336" y="791"/>
                  </a:lnTo>
                  <a:lnTo>
                    <a:pt x="345" y="793"/>
                  </a:lnTo>
                  <a:lnTo>
                    <a:pt x="352" y="791"/>
                  </a:lnTo>
                  <a:lnTo>
                    <a:pt x="362" y="791"/>
                  </a:lnTo>
                  <a:lnTo>
                    <a:pt x="369" y="796"/>
                  </a:lnTo>
                  <a:lnTo>
                    <a:pt x="378" y="786"/>
                  </a:lnTo>
                  <a:lnTo>
                    <a:pt x="373" y="784"/>
                  </a:lnTo>
                  <a:lnTo>
                    <a:pt x="371" y="779"/>
                  </a:lnTo>
                  <a:lnTo>
                    <a:pt x="369" y="774"/>
                  </a:lnTo>
                  <a:lnTo>
                    <a:pt x="378" y="767"/>
                  </a:lnTo>
                  <a:lnTo>
                    <a:pt x="369" y="758"/>
                  </a:lnTo>
                  <a:lnTo>
                    <a:pt x="378" y="741"/>
                  </a:lnTo>
                  <a:lnTo>
                    <a:pt x="378" y="732"/>
                  </a:lnTo>
                  <a:lnTo>
                    <a:pt x="388" y="722"/>
                  </a:lnTo>
                  <a:lnTo>
                    <a:pt x="395" y="722"/>
                  </a:lnTo>
                  <a:lnTo>
                    <a:pt x="404" y="715"/>
                  </a:lnTo>
                  <a:lnTo>
                    <a:pt x="414" y="715"/>
                  </a:lnTo>
                  <a:lnTo>
                    <a:pt x="421" y="715"/>
                  </a:lnTo>
                  <a:lnTo>
                    <a:pt x="430" y="715"/>
                  </a:lnTo>
                  <a:lnTo>
                    <a:pt x="440" y="706"/>
                  </a:lnTo>
                  <a:lnTo>
                    <a:pt x="447" y="696"/>
                  </a:lnTo>
                  <a:lnTo>
                    <a:pt x="456" y="696"/>
                  </a:lnTo>
                  <a:lnTo>
                    <a:pt x="466" y="706"/>
                  </a:lnTo>
                  <a:lnTo>
                    <a:pt x="473" y="715"/>
                  </a:lnTo>
                  <a:lnTo>
                    <a:pt x="482" y="715"/>
                  </a:lnTo>
                  <a:lnTo>
                    <a:pt x="499" y="715"/>
                  </a:lnTo>
                  <a:lnTo>
                    <a:pt x="499" y="732"/>
                  </a:lnTo>
                  <a:lnTo>
                    <a:pt x="508" y="722"/>
                  </a:lnTo>
                  <a:lnTo>
                    <a:pt x="515" y="722"/>
                  </a:lnTo>
                  <a:lnTo>
                    <a:pt x="525" y="715"/>
                  </a:lnTo>
                  <a:lnTo>
                    <a:pt x="534" y="715"/>
                  </a:lnTo>
                  <a:lnTo>
                    <a:pt x="534" y="722"/>
                  </a:lnTo>
                  <a:lnTo>
                    <a:pt x="534" y="732"/>
                  </a:lnTo>
                  <a:lnTo>
                    <a:pt x="541" y="732"/>
                  </a:lnTo>
                  <a:lnTo>
                    <a:pt x="551" y="732"/>
                  </a:lnTo>
                  <a:lnTo>
                    <a:pt x="551" y="741"/>
                  </a:lnTo>
                  <a:lnTo>
                    <a:pt x="551" y="748"/>
                  </a:lnTo>
                  <a:lnTo>
                    <a:pt x="560" y="741"/>
                  </a:lnTo>
                  <a:lnTo>
                    <a:pt x="567" y="748"/>
                  </a:lnTo>
                  <a:lnTo>
                    <a:pt x="577" y="758"/>
                  </a:lnTo>
                  <a:lnTo>
                    <a:pt x="577" y="767"/>
                  </a:lnTo>
                  <a:lnTo>
                    <a:pt x="586" y="774"/>
                  </a:lnTo>
                  <a:lnTo>
                    <a:pt x="593" y="774"/>
                  </a:lnTo>
                  <a:lnTo>
                    <a:pt x="603" y="774"/>
                  </a:lnTo>
                  <a:lnTo>
                    <a:pt x="612" y="774"/>
                  </a:lnTo>
                  <a:lnTo>
                    <a:pt x="620" y="774"/>
                  </a:lnTo>
                  <a:lnTo>
                    <a:pt x="629" y="774"/>
                  </a:lnTo>
                  <a:lnTo>
                    <a:pt x="638" y="767"/>
                  </a:lnTo>
                  <a:lnTo>
                    <a:pt x="638" y="758"/>
                  </a:lnTo>
                  <a:lnTo>
                    <a:pt x="638" y="748"/>
                  </a:lnTo>
                  <a:lnTo>
                    <a:pt x="646" y="748"/>
                  </a:lnTo>
                  <a:lnTo>
                    <a:pt x="655" y="748"/>
                  </a:lnTo>
                  <a:lnTo>
                    <a:pt x="662" y="748"/>
                  </a:lnTo>
                  <a:lnTo>
                    <a:pt x="662" y="741"/>
                  </a:lnTo>
                  <a:lnTo>
                    <a:pt x="672" y="741"/>
                  </a:lnTo>
                  <a:lnTo>
                    <a:pt x="681" y="741"/>
                  </a:lnTo>
                  <a:lnTo>
                    <a:pt x="681" y="748"/>
                  </a:lnTo>
                  <a:lnTo>
                    <a:pt x="698" y="732"/>
                  </a:lnTo>
                  <a:lnTo>
                    <a:pt x="690" y="741"/>
                  </a:lnTo>
                  <a:lnTo>
                    <a:pt x="698" y="73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1" name="Freeform 504">
              <a:extLst>
                <a:ext uri="{FF2B5EF4-FFF2-40B4-BE49-F238E27FC236}">
                  <a16:creationId xmlns:a16="http://schemas.microsoft.com/office/drawing/2014/main" id="{68FB27F3-AF4A-E04E-9087-E3C97CE5793F}"/>
                </a:ext>
              </a:extLst>
            </p:cNvPr>
            <p:cNvSpPr>
              <a:spLocks/>
            </p:cNvSpPr>
            <p:nvPr/>
          </p:nvSpPr>
          <p:spPr bwMode="auto">
            <a:xfrm>
              <a:off x="5839198" y="1481776"/>
              <a:ext cx="547484" cy="463361"/>
            </a:xfrm>
            <a:custGeom>
              <a:avLst/>
              <a:gdLst>
                <a:gd name="T0" fmla="*/ 26 w 397"/>
                <a:gd name="T1" fmla="*/ 223 h 336"/>
                <a:gd name="T2" fmla="*/ 59 w 397"/>
                <a:gd name="T3" fmla="*/ 242 h 336"/>
                <a:gd name="T4" fmla="*/ 59 w 397"/>
                <a:gd name="T5" fmla="*/ 275 h 336"/>
                <a:gd name="T6" fmla="*/ 101 w 397"/>
                <a:gd name="T7" fmla="*/ 301 h 336"/>
                <a:gd name="T8" fmla="*/ 130 w 397"/>
                <a:gd name="T9" fmla="*/ 336 h 336"/>
                <a:gd name="T10" fmla="*/ 146 w 397"/>
                <a:gd name="T11" fmla="*/ 327 h 336"/>
                <a:gd name="T12" fmla="*/ 198 w 397"/>
                <a:gd name="T13" fmla="*/ 317 h 336"/>
                <a:gd name="T14" fmla="*/ 241 w 397"/>
                <a:gd name="T15" fmla="*/ 327 h 336"/>
                <a:gd name="T16" fmla="*/ 283 w 397"/>
                <a:gd name="T17" fmla="*/ 317 h 336"/>
                <a:gd name="T18" fmla="*/ 309 w 397"/>
                <a:gd name="T19" fmla="*/ 327 h 336"/>
                <a:gd name="T20" fmla="*/ 352 w 397"/>
                <a:gd name="T21" fmla="*/ 310 h 336"/>
                <a:gd name="T22" fmla="*/ 388 w 397"/>
                <a:gd name="T23" fmla="*/ 284 h 336"/>
                <a:gd name="T24" fmla="*/ 397 w 397"/>
                <a:gd name="T25" fmla="*/ 249 h 336"/>
                <a:gd name="T26" fmla="*/ 371 w 397"/>
                <a:gd name="T27" fmla="*/ 223 h 336"/>
                <a:gd name="T28" fmla="*/ 388 w 397"/>
                <a:gd name="T29" fmla="*/ 206 h 336"/>
                <a:gd name="T30" fmla="*/ 397 w 397"/>
                <a:gd name="T31" fmla="*/ 173 h 336"/>
                <a:gd name="T32" fmla="*/ 371 w 397"/>
                <a:gd name="T33" fmla="*/ 163 h 336"/>
                <a:gd name="T34" fmla="*/ 378 w 397"/>
                <a:gd name="T35" fmla="*/ 128 h 336"/>
                <a:gd name="T36" fmla="*/ 352 w 397"/>
                <a:gd name="T37" fmla="*/ 147 h 336"/>
                <a:gd name="T38" fmla="*/ 326 w 397"/>
                <a:gd name="T39" fmla="*/ 137 h 336"/>
                <a:gd name="T40" fmla="*/ 293 w 397"/>
                <a:gd name="T41" fmla="*/ 128 h 336"/>
                <a:gd name="T42" fmla="*/ 274 w 397"/>
                <a:gd name="T43" fmla="*/ 154 h 336"/>
                <a:gd name="T44" fmla="*/ 267 w 397"/>
                <a:gd name="T45" fmla="*/ 128 h 336"/>
                <a:gd name="T46" fmla="*/ 241 w 397"/>
                <a:gd name="T47" fmla="*/ 102 h 336"/>
                <a:gd name="T48" fmla="*/ 215 w 397"/>
                <a:gd name="T49" fmla="*/ 128 h 336"/>
                <a:gd name="T50" fmla="*/ 205 w 397"/>
                <a:gd name="T51" fmla="*/ 85 h 336"/>
                <a:gd name="T52" fmla="*/ 179 w 397"/>
                <a:gd name="T53" fmla="*/ 111 h 336"/>
                <a:gd name="T54" fmla="*/ 146 w 397"/>
                <a:gd name="T55" fmla="*/ 128 h 336"/>
                <a:gd name="T56" fmla="*/ 146 w 397"/>
                <a:gd name="T57" fmla="*/ 102 h 336"/>
                <a:gd name="T58" fmla="*/ 163 w 397"/>
                <a:gd name="T59" fmla="*/ 76 h 336"/>
                <a:gd name="T60" fmla="*/ 172 w 397"/>
                <a:gd name="T61" fmla="*/ 43 h 336"/>
                <a:gd name="T62" fmla="*/ 137 w 397"/>
                <a:gd name="T63" fmla="*/ 0 h 336"/>
                <a:gd name="T64" fmla="*/ 146 w 397"/>
                <a:gd name="T65" fmla="*/ 36 h 336"/>
                <a:gd name="T66" fmla="*/ 130 w 397"/>
                <a:gd name="T67" fmla="*/ 52 h 336"/>
                <a:gd name="T68" fmla="*/ 120 w 397"/>
                <a:gd name="T69" fmla="*/ 7 h 336"/>
                <a:gd name="T70" fmla="*/ 101 w 397"/>
                <a:gd name="T71" fmla="*/ 36 h 336"/>
                <a:gd name="T72" fmla="*/ 85 w 397"/>
                <a:gd name="T73" fmla="*/ 52 h 336"/>
                <a:gd name="T74" fmla="*/ 68 w 397"/>
                <a:gd name="T75" fmla="*/ 26 h 336"/>
                <a:gd name="T76" fmla="*/ 59 w 397"/>
                <a:gd name="T77" fmla="*/ 36 h 336"/>
                <a:gd name="T78" fmla="*/ 68 w 397"/>
                <a:gd name="T79" fmla="*/ 52 h 336"/>
                <a:gd name="T80" fmla="*/ 111 w 397"/>
                <a:gd name="T81" fmla="*/ 76 h 336"/>
                <a:gd name="T82" fmla="*/ 130 w 397"/>
                <a:gd name="T83" fmla="*/ 102 h 336"/>
                <a:gd name="T84" fmla="*/ 94 w 397"/>
                <a:gd name="T85" fmla="*/ 102 h 336"/>
                <a:gd name="T86" fmla="*/ 94 w 397"/>
                <a:gd name="T87" fmla="*/ 128 h 336"/>
                <a:gd name="T88" fmla="*/ 52 w 397"/>
                <a:gd name="T89" fmla="*/ 102 h 336"/>
                <a:gd name="T90" fmla="*/ 33 w 397"/>
                <a:gd name="T91" fmla="*/ 111 h 336"/>
                <a:gd name="T92" fmla="*/ 68 w 397"/>
                <a:gd name="T93" fmla="*/ 128 h 336"/>
                <a:gd name="T94" fmla="*/ 59 w 397"/>
                <a:gd name="T95" fmla="*/ 173 h 336"/>
                <a:gd name="T96" fmla="*/ 52 w 397"/>
                <a:gd name="T97" fmla="*/ 190 h 336"/>
                <a:gd name="T98" fmla="*/ 16 w 397"/>
                <a:gd name="T99" fmla="*/ 199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7" h="336">
                  <a:moveTo>
                    <a:pt x="0" y="206"/>
                  </a:moveTo>
                  <a:lnTo>
                    <a:pt x="7" y="213"/>
                  </a:lnTo>
                  <a:lnTo>
                    <a:pt x="16" y="213"/>
                  </a:lnTo>
                  <a:lnTo>
                    <a:pt x="26" y="223"/>
                  </a:lnTo>
                  <a:lnTo>
                    <a:pt x="33" y="232"/>
                  </a:lnTo>
                  <a:lnTo>
                    <a:pt x="42" y="242"/>
                  </a:lnTo>
                  <a:lnTo>
                    <a:pt x="52" y="242"/>
                  </a:lnTo>
                  <a:lnTo>
                    <a:pt x="59" y="242"/>
                  </a:lnTo>
                  <a:lnTo>
                    <a:pt x="59" y="249"/>
                  </a:lnTo>
                  <a:lnTo>
                    <a:pt x="59" y="258"/>
                  </a:lnTo>
                  <a:lnTo>
                    <a:pt x="59" y="268"/>
                  </a:lnTo>
                  <a:lnTo>
                    <a:pt x="59" y="275"/>
                  </a:lnTo>
                  <a:lnTo>
                    <a:pt x="68" y="284"/>
                  </a:lnTo>
                  <a:lnTo>
                    <a:pt x="85" y="301"/>
                  </a:lnTo>
                  <a:lnTo>
                    <a:pt x="94" y="301"/>
                  </a:lnTo>
                  <a:lnTo>
                    <a:pt x="101" y="301"/>
                  </a:lnTo>
                  <a:lnTo>
                    <a:pt x="101" y="310"/>
                  </a:lnTo>
                  <a:lnTo>
                    <a:pt x="101" y="317"/>
                  </a:lnTo>
                  <a:lnTo>
                    <a:pt x="120" y="327"/>
                  </a:lnTo>
                  <a:lnTo>
                    <a:pt x="130" y="336"/>
                  </a:lnTo>
                  <a:lnTo>
                    <a:pt x="130" y="327"/>
                  </a:lnTo>
                  <a:lnTo>
                    <a:pt x="137" y="317"/>
                  </a:lnTo>
                  <a:lnTo>
                    <a:pt x="137" y="327"/>
                  </a:lnTo>
                  <a:lnTo>
                    <a:pt x="146" y="327"/>
                  </a:lnTo>
                  <a:lnTo>
                    <a:pt x="163" y="317"/>
                  </a:lnTo>
                  <a:lnTo>
                    <a:pt x="172" y="317"/>
                  </a:lnTo>
                  <a:lnTo>
                    <a:pt x="189" y="327"/>
                  </a:lnTo>
                  <a:lnTo>
                    <a:pt x="198" y="317"/>
                  </a:lnTo>
                  <a:lnTo>
                    <a:pt x="205" y="327"/>
                  </a:lnTo>
                  <a:lnTo>
                    <a:pt x="224" y="327"/>
                  </a:lnTo>
                  <a:lnTo>
                    <a:pt x="224" y="336"/>
                  </a:lnTo>
                  <a:lnTo>
                    <a:pt x="241" y="327"/>
                  </a:lnTo>
                  <a:lnTo>
                    <a:pt x="250" y="317"/>
                  </a:lnTo>
                  <a:lnTo>
                    <a:pt x="267" y="327"/>
                  </a:lnTo>
                  <a:lnTo>
                    <a:pt x="274" y="327"/>
                  </a:lnTo>
                  <a:lnTo>
                    <a:pt x="283" y="317"/>
                  </a:lnTo>
                  <a:lnTo>
                    <a:pt x="293" y="327"/>
                  </a:lnTo>
                  <a:lnTo>
                    <a:pt x="293" y="336"/>
                  </a:lnTo>
                  <a:lnTo>
                    <a:pt x="302" y="327"/>
                  </a:lnTo>
                  <a:lnTo>
                    <a:pt x="309" y="327"/>
                  </a:lnTo>
                  <a:lnTo>
                    <a:pt x="326" y="317"/>
                  </a:lnTo>
                  <a:lnTo>
                    <a:pt x="336" y="301"/>
                  </a:lnTo>
                  <a:lnTo>
                    <a:pt x="345" y="310"/>
                  </a:lnTo>
                  <a:lnTo>
                    <a:pt x="352" y="310"/>
                  </a:lnTo>
                  <a:lnTo>
                    <a:pt x="371" y="310"/>
                  </a:lnTo>
                  <a:lnTo>
                    <a:pt x="371" y="294"/>
                  </a:lnTo>
                  <a:lnTo>
                    <a:pt x="378" y="284"/>
                  </a:lnTo>
                  <a:lnTo>
                    <a:pt x="388" y="284"/>
                  </a:lnTo>
                  <a:lnTo>
                    <a:pt x="388" y="275"/>
                  </a:lnTo>
                  <a:lnTo>
                    <a:pt x="388" y="268"/>
                  </a:lnTo>
                  <a:lnTo>
                    <a:pt x="397" y="258"/>
                  </a:lnTo>
                  <a:lnTo>
                    <a:pt x="397" y="249"/>
                  </a:lnTo>
                  <a:lnTo>
                    <a:pt x="388" y="242"/>
                  </a:lnTo>
                  <a:lnTo>
                    <a:pt x="388" y="232"/>
                  </a:lnTo>
                  <a:lnTo>
                    <a:pt x="388" y="223"/>
                  </a:lnTo>
                  <a:lnTo>
                    <a:pt x="371" y="223"/>
                  </a:lnTo>
                  <a:lnTo>
                    <a:pt x="371" y="213"/>
                  </a:lnTo>
                  <a:lnTo>
                    <a:pt x="378" y="206"/>
                  </a:lnTo>
                  <a:lnTo>
                    <a:pt x="388" y="213"/>
                  </a:lnTo>
                  <a:lnTo>
                    <a:pt x="388" y="206"/>
                  </a:lnTo>
                  <a:lnTo>
                    <a:pt x="378" y="199"/>
                  </a:lnTo>
                  <a:lnTo>
                    <a:pt x="378" y="190"/>
                  </a:lnTo>
                  <a:lnTo>
                    <a:pt x="378" y="180"/>
                  </a:lnTo>
                  <a:lnTo>
                    <a:pt x="397" y="173"/>
                  </a:lnTo>
                  <a:lnTo>
                    <a:pt x="397" y="163"/>
                  </a:lnTo>
                  <a:lnTo>
                    <a:pt x="388" y="173"/>
                  </a:lnTo>
                  <a:lnTo>
                    <a:pt x="371" y="173"/>
                  </a:lnTo>
                  <a:lnTo>
                    <a:pt x="371" y="163"/>
                  </a:lnTo>
                  <a:lnTo>
                    <a:pt x="371" y="154"/>
                  </a:lnTo>
                  <a:lnTo>
                    <a:pt x="378" y="147"/>
                  </a:lnTo>
                  <a:lnTo>
                    <a:pt x="378" y="137"/>
                  </a:lnTo>
                  <a:lnTo>
                    <a:pt x="378" y="128"/>
                  </a:lnTo>
                  <a:lnTo>
                    <a:pt x="378" y="137"/>
                  </a:lnTo>
                  <a:lnTo>
                    <a:pt x="362" y="128"/>
                  </a:lnTo>
                  <a:lnTo>
                    <a:pt x="362" y="137"/>
                  </a:lnTo>
                  <a:lnTo>
                    <a:pt x="352" y="147"/>
                  </a:lnTo>
                  <a:lnTo>
                    <a:pt x="345" y="154"/>
                  </a:lnTo>
                  <a:lnTo>
                    <a:pt x="336" y="154"/>
                  </a:lnTo>
                  <a:lnTo>
                    <a:pt x="326" y="147"/>
                  </a:lnTo>
                  <a:lnTo>
                    <a:pt x="326" y="137"/>
                  </a:lnTo>
                  <a:lnTo>
                    <a:pt x="309" y="147"/>
                  </a:lnTo>
                  <a:lnTo>
                    <a:pt x="293" y="154"/>
                  </a:lnTo>
                  <a:lnTo>
                    <a:pt x="283" y="154"/>
                  </a:lnTo>
                  <a:lnTo>
                    <a:pt x="293" y="128"/>
                  </a:lnTo>
                  <a:lnTo>
                    <a:pt x="283" y="121"/>
                  </a:lnTo>
                  <a:lnTo>
                    <a:pt x="283" y="128"/>
                  </a:lnTo>
                  <a:lnTo>
                    <a:pt x="274" y="147"/>
                  </a:lnTo>
                  <a:lnTo>
                    <a:pt x="274" y="154"/>
                  </a:lnTo>
                  <a:lnTo>
                    <a:pt x="267" y="163"/>
                  </a:lnTo>
                  <a:lnTo>
                    <a:pt x="257" y="154"/>
                  </a:lnTo>
                  <a:lnTo>
                    <a:pt x="257" y="137"/>
                  </a:lnTo>
                  <a:lnTo>
                    <a:pt x="267" y="128"/>
                  </a:lnTo>
                  <a:lnTo>
                    <a:pt x="267" y="111"/>
                  </a:lnTo>
                  <a:lnTo>
                    <a:pt x="257" y="102"/>
                  </a:lnTo>
                  <a:lnTo>
                    <a:pt x="250" y="111"/>
                  </a:lnTo>
                  <a:lnTo>
                    <a:pt x="241" y="102"/>
                  </a:lnTo>
                  <a:lnTo>
                    <a:pt x="241" y="111"/>
                  </a:lnTo>
                  <a:lnTo>
                    <a:pt x="231" y="121"/>
                  </a:lnTo>
                  <a:lnTo>
                    <a:pt x="224" y="128"/>
                  </a:lnTo>
                  <a:lnTo>
                    <a:pt x="215" y="128"/>
                  </a:lnTo>
                  <a:lnTo>
                    <a:pt x="215" y="121"/>
                  </a:lnTo>
                  <a:lnTo>
                    <a:pt x="215" y="111"/>
                  </a:lnTo>
                  <a:lnTo>
                    <a:pt x="215" y="95"/>
                  </a:lnTo>
                  <a:lnTo>
                    <a:pt x="205" y="85"/>
                  </a:lnTo>
                  <a:lnTo>
                    <a:pt x="198" y="102"/>
                  </a:lnTo>
                  <a:lnTo>
                    <a:pt x="189" y="121"/>
                  </a:lnTo>
                  <a:lnTo>
                    <a:pt x="179" y="121"/>
                  </a:lnTo>
                  <a:lnTo>
                    <a:pt x="179" y="111"/>
                  </a:lnTo>
                  <a:lnTo>
                    <a:pt x="172" y="111"/>
                  </a:lnTo>
                  <a:lnTo>
                    <a:pt x="163" y="111"/>
                  </a:lnTo>
                  <a:lnTo>
                    <a:pt x="146" y="137"/>
                  </a:lnTo>
                  <a:lnTo>
                    <a:pt x="146" y="128"/>
                  </a:lnTo>
                  <a:lnTo>
                    <a:pt x="137" y="128"/>
                  </a:lnTo>
                  <a:lnTo>
                    <a:pt x="137" y="121"/>
                  </a:lnTo>
                  <a:lnTo>
                    <a:pt x="146" y="111"/>
                  </a:lnTo>
                  <a:lnTo>
                    <a:pt x="146" y="102"/>
                  </a:lnTo>
                  <a:lnTo>
                    <a:pt x="146" y="95"/>
                  </a:lnTo>
                  <a:lnTo>
                    <a:pt x="146" y="76"/>
                  </a:lnTo>
                  <a:lnTo>
                    <a:pt x="156" y="76"/>
                  </a:lnTo>
                  <a:lnTo>
                    <a:pt x="163" y="76"/>
                  </a:lnTo>
                  <a:lnTo>
                    <a:pt x="172" y="59"/>
                  </a:lnTo>
                  <a:lnTo>
                    <a:pt x="163" y="59"/>
                  </a:lnTo>
                  <a:lnTo>
                    <a:pt x="163" y="52"/>
                  </a:lnTo>
                  <a:lnTo>
                    <a:pt x="172" y="43"/>
                  </a:lnTo>
                  <a:lnTo>
                    <a:pt x="172" y="36"/>
                  </a:lnTo>
                  <a:lnTo>
                    <a:pt x="172" y="17"/>
                  </a:lnTo>
                  <a:lnTo>
                    <a:pt x="156" y="0"/>
                  </a:lnTo>
                  <a:lnTo>
                    <a:pt x="137" y="0"/>
                  </a:lnTo>
                  <a:lnTo>
                    <a:pt x="146" y="7"/>
                  </a:lnTo>
                  <a:lnTo>
                    <a:pt x="156" y="26"/>
                  </a:lnTo>
                  <a:lnTo>
                    <a:pt x="146" y="26"/>
                  </a:lnTo>
                  <a:lnTo>
                    <a:pt x="146" y="36"/>
                  </a:lnTo>
                  <a:lnTo>
                    <a:pt x="146" y="43"/>
                  </a:lnTo>
                  <a:lnTo>
                    <a:pt x="146" y="52"/>
                  </a:lnTo>
                  <a:lnTo>
                    <a:pt x="137" y="59"/>
                  </a:lnTo>
                  <a:lnTo>
                    <a:pt x="130" y="52"/>
                  </a:lnTo>
                  <a:lnTo>
                    <a:pt x="130" y="36"/>
                  </a:lnTo>
                  <a:lnTo>
                    <a:pt x="120" y="43"/>
                  </a:lnTo>
                  <a:lnTo>
                    <a:pt x="120" y="26"/>
                  </a:lnTo>
                  <a:lnTo>
                    <a:pt x="120" y="7"/>
                  </a:lnTo>
                  <a:lnTo>
                    <a:pt x="120" y="17"/>
                  </a:lnTo>
                  <a:lnTo>
                    <a:pt x="111" y="17"/>
                  </a:lnTo>
                  <a:lnTo>
                    <a:pt x="101" y="7"/>
                  </a:lnTo>
                  <a:lnTo>
                    <a:pt x="101" y="36"/>
                  </a:lnTo>
                  <a:lnTo>
                    <a:pt x="85" y="26"/>
                  </a:lnTo>
                  <a:lnTo>
                    <a:pt x="94" y="36"/>
                  </a:lnTo>
                  <a:lnTo>
                    <a:pt x="101" y="43"/>
                  </a:lnTo>
                  <a:lnTo>
                    <a:pt x="85" y="52"/>
                  </a:lnTo>
                  <a:lnTo>
                    <a:pt x="78" y="52"/>
                  </a:lnTo>
                  <a:lnTo>
                    <a:pt x="78" y="43"/>
                  </a:lnTo>
                  <a:lnTo>
                    <a:pt x="78" y="36"/>
                  </a:lnTo>
                  <a:lnTo>
                    <a:pt x="68" y="26"/>
                  </a:lnTo>
                  <a:lnTo>
                    <a:pt x="68" y="36"/>
                  </a:lnTo>
                  <a:lnTo>
                    <a:pt x="68" y="43"/>
                  </a:lnTo>
                  <a:lnTo>
                    <a:pt x="59" y="43"/>
                  </a:lnTo>
                  <a:lnTo>
                    <a:pt x="59" y="36"/>
                  </a:lnTo>
                  <a:lnTo>
                    <a:pt x="52" y="43"/>
                  </a:lnTo>
                  <a:lnTo>
                    <a:pt x="52" y="52"/>
                  </a:lnTo>
                  <a:lnTo>
                    <a:pt x="59" y="52"/>
                  </a:lnTo>
                  <a:lnTo>
                    <a:pt x="68" y="52"/>
                  </a:lnTo>
                  <a:lnTo>
                    <a:pt x="78" y="59"/>
                  </a:lnTo>
                  <a:lnTo>
                    <a:pt x="94" y="59"/>
                  </a:lnTo>
                  <a:lnTo>
                    <a:pt x="101" y="69"/>
                  </a:lnTo>
                  <a:lnTo>
                    <a:pt x="111" y="76"/>
                  </a:lnTo>
                  <a:lnTo>
                    <a:pt x="111" y="85"/>
                  </a:lnTo>
                  <a:lnTo>
                    <a:pt x="120" y="85"/>
                  </a:lnTo>
                  <a:lnTo>
                    <a:pt x="130" y="85"/>
                  </a:lnTo>
                  <a:lnTo>
                    <a:pt x="130" y="102"/>
                  </a:lnTo>
                  <a:lnTo>
                    <a:pt x="120" y="102"/>
                  </a:lnTo>
                  <a:lnTo>
                    <a:pt x="101" y="95"/>
                  </a:lnTo>
                  <a:lnTo>
                    <a:pt x="85" y="95"/>
                  </a:lnTo>
                  <a:lnTo>
                    <a:pt x="94" y="102"/>
                  </a:lnTo>
                  <a:lnTo>
                    <a:pt x="101" y="111"/>
                  </a:lnTo>
                  <a:lnTo>
                    <a:pt x="111" y="121"/>
                  </a:lnTo>
                  <a:lnTo>
                    <a:pt x="101" y="128"/>
                  </a:lnTo>
                  <a:lnTo>
                    <a:pt x="94" y="128"/>
                  </a:lnTo>
                  <a:lnTo>
                    <a:pt x="85" y="121"/>
                  </a:lnTo>
                  <a:lnTo>
                    <a:pt x="78" y="111"/>
                  </a:lnTo>
                  <a:lnTo>
                    <a:pt x="68" y="111"/>
                  </a:lnTo>
                  <a:lnTo>
                    <a:pt x="52" y="102"/>
                  </a:lnTo>
                  <a:lnTo>
                    <a:pt x="33" y="95"/>
                  </a:lnTo>
                  <a:lnTo>
                    <a:pt x="16" y="102"/>
                  </a:lnTo>
                  <a:lnTo>
                    <a:pt x="16" y="111"/>
                  </a:lnTo>
                  <a:lnTo>
                    <a:pt x="33" y="111"/>
                  </a:lnTo>
                  <a:lnTo>
                    <a:pt x="52" y="111"/>
                  </a:lnTo>
                  <a:lnTo>
                    <a:pt x="59" y="121"/>
                  </a:lnTo>
                  <a:lnTo>
                    <a:pt x="59" y="128"/>
                  </a:lnTo>
                  <a:lnTo>
                    <a:pt x="68" y="128"/>
                  </a:lnTo>
                  <a:lnTo>
                    <a:pt x="68" y="137"/>
                  </a:lnTo>
                  <a:lnTo>
                    <a:pt x="68" y="147"/>
                  </a:lnTo>
                  <a:lnTo>
                    <a:pt x="59" y="154"/>
                  </a:lnTo>
                  <a:lnTo>
                    <a:pt x="59" y="173"/>
                  </a:lnTo>
                  <a:lnTo>
                    <a:pt x="68" y="163"/>
                  </a:lnTo>
                  <a:lnTo>
                    <a:pt x="68" y="173"/>
                  </a:lnTo>
                  <a:lnTo>
                    <a:pt x="59" y="180"/>
                  </a:lnTo>
                  <a:lnTo>
                    <a:pt x="52" y="190"/>
                  </a:lnTo>
                  <a:lnTo>
                    <a:pt x="42" y="190"/>
                  </a:lnTo>
                  <a:lnTo>
                    <a:pt x="33" y="190"/>
                  </a:lnTo>
                  <a:lnTo>
                    <a:pt x="26" y="190"/>
                  </a:lnTo>
                  <a:lnTo>
                    <a:pt x="16" y="199"/>
                  </a:lnTo>
                  <a:lnTo>
                    <a:pt x="7" y="190"/>
                  </a:lnTo>
                  <a:lnTo>
                    <a:pt x="0" y="20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2" name="Freeform 505">
              <a:extLst>
                <a:ext uri="{FF2B5EF4-FFF2-40B4-BE49-F238E27FC236}">
                  <a16:creationId xmlns:a16="http://schemas.microsoft.com/office/drawing/2014/main" id="{1E364223-65A9-9C41-9A84-F77BC39BDA18}"/>
                </a:ext>
              </a:extLst>
            </p:cNvPr>
            <p:cNvSpPr>
              <a:spLocks/>
            </p:cNvSpPr>
            <p:nvPr/>
          </p:nvSpPr>
          <p:spPr bwMode="auto">
            <a:xfrm>
              <a:off x="5753701" y="3172497"/>
              <a:ext cx="439917" cy="417853"/>
            </a:xfrm>
            <a:custGeom>
              <a:avLst/>
              <a:gdLst>
                <a:gd name="T0" fmla="*/ 312 w 319"/>
                <a:gd name="T1" fmla="*/ 147 h 303"/>
                <a:gd name="T2" fmla="*/ 303 w 319"/>
                <a:gd name="T3" fmla="*/ 166 h 303"/>
                <a:gd name="T4" fmla="*/ 293 w 319"/>
                <a:gd name="T5" fmla="*/ 199 h 303"/>
                <a:gd name="T6" fmla="*/ 286 w 319"/>
                <a:gd name="T7" fmla="*/ 225 h 303"/>
                <a:gd name="T8" fmla="*/ 286 w 319"/>
                <a:gd name="T9" fmla="*/ 251 h 303"/>
                <a:gd name="T10" fmla="*/ 267 w 319"/>
                <a:gd name="T11" fmla="*/ 268 h 303"/>
                <a:gd name="T12" fmla="*/ 251 w 319"/>
                <a:gd name="T13" fmla="*/ 287 h 303"/>
                <a:gd name="T14" fmla="*/ 208 w 319"/>
                <a:gd name="T15" fmla="*/ 287 h 303"/>
                <a:gd name="T16" fmla="*/ 163 w 319"/>
                <a:gd name="T17" fmla="*/ 287 h 303"/>
                <a:gd name="T18" fmla="*/ 147 w 319"/>
                <a:gd name="T19" fmla="*/ 287 h 303"/>
                <a:gd name="T20" fmla="*/ 130 w 319"/>
                <a:gd name="T21" fmla="*/ 303 h 303"/>
                <a:gd name="T22" fmla="*/ 95 w 319"/>
                <a:gd name="T23" fmla="*/ 303 h 303"/>
                <a:gd name="T24" fmla="*/ 62 w 319"/>
                <a:gd name="T25" fmla="*/ 294 h 303"/>
                <a:gd name="T26" fmla="*/ 45 w 319"/>
                <a:gd name="T27" fmla="*/ 287 h 303"/>
                <a:gd name="T28" fmla="*/ 45 w 319"/>
                <a:gd name="T29" fmla="*/ 287 h 303"/>
                <a:gd name="T30" fmla="*/ 26 w 319"/>
                <a:gd name="T31" fmla="*/ 277 h 303"/>
                <a:gd name="T32" fmla="*/ 26 w 319"/>
                <a:gd name="T33" fmla="*/ 261 h 303"/>
                <a:gd name="T34" fmla="*/ 36 w 319"/>
                <a:gd name="T35" fmla="*/ 261 h 303"/>
                <a:gd name="T36" fmla="*/ 10 w 319"/>
                <a:gd name="T37" fmla="*/ 261 h 303"/>
                <a:gd name="T38" fmla="*/ 19 w 319"/>
                <a:gd name="T39" fmla="*/ 235 h 303"/>
                <a:gd name="T40" fmla="*/ 45 w 319"/>
                <a:gd name="T41" fmla="*/ 235 h 303"/>
                <a:gd name="T42" fmla="*/ 10 w 319"/>
                <a:gd name="T43" fmla="*/ 225 h 303"/>
                <a:gd name="T44" fmla="*/ 26 w 319"/>
                <a:gd name="T45" fmla="*/ 209 h 303"/>
                <a:gd name="T46" fmla="*/ 69 w 319"/>
                <a:gd name="T47" fmla="*/ 199 h 303"/>
                <a:gd name="T48" fmla="*/ 104 w 319"/>
                <a:gd name="T49" fmla="*/ 209 h 303"/>
                <a:gd name="T50" fmla="*/ 95 w 319"/>
                <a:gd name="T51" fmla="*/ 199 h 303"/>
                <a:gd name="T52" fmla="*/ 62 w 319"/>
                <a:gd name="T53" fmla="*/ 199 h 303"/>
                <a:gd name="T54" fmla="*/ 88 w 319"/>
                <a:gd name="T55" fmla="*/ 173 h 303"/>
                <a:gd name="T56" fmla="*/ 130 w 319"/>
                <a:gd name="T57" fmla="*/ 156 h 303"/>
                <a:gd name="T58" fmla="*/ 104 w 319"/>
                <a:gd name="T59" fmla="*/ 147 h 303"/>
                <a:gd name="T60" fmla="*/ 88 w 319"/>
                <a:gd name="T61" fmla="*/ 140 h 303"/>
                <a:gd name="T62" fmla="*/ 88 w 319"/>
                <a:gd name="T63" fmla="*/ 104 h 303"/>
                <a:gd name="T64" fmla="*/ 114 w 319"/>
                <a:gd name="T65" fmla="*/ 88 h 303"/>
                <a:gd name="T66" fmla="*/ 114 w 319"/>
                <a:gd name="T67" fmla="*/ 78 h 303"/>
                <a:gd name="T68" fmla="*/ 114 w 319"/>
                <a:gd name="T69" fmla="*/ 62 h 303"/>
                <a:gd name="T70" fmla="*/ 147 w 319"/>
                <a:gd name="T71" fmla="*/ 55 h 303"/>
                <a:gd name="T72" fmla="*/ 173 w 319"/>
                <a:gd name="T73" fmla="*/ 78 h 303"/>
                <a:gd name="T74" fmla="*/ 199 w 319"/>
                <a:gd name="T75" fmla="*/ 71 h 303"/>
                <a:gd name="T76" fmla="*/ 225 w 319"/>
                <a:gd name="T77" fmla="*/ 55 h 303"/>
                <a:gd name="T78" fmla="*/ 192 w 319"/>
                <a:gd name="T79" fmla="*/ 36 h 303"/>
                <a:gd name="T80" fmla="*/ 234 w 319"/>
                <a:gd name="T81" fmla="*/ 19 h 303"/>
                <a:gd name="T82" fmla="*/ 251 w 319"/>
                <a:gd name="T83" fmla="*/ 10 h 303"/>
                <a:gd name="T84" fmla="*/ 286 w 319"/>
                <a:gd name="T85" fmla="*/ 10 h 303"/>
                <a:gd name="T86" fmla="*/ 303 w 319"/>
                <a:gd name="T87" fmla="*/ 0 h 303"/>
                <a:gd name="T88" fmla="*/ 312 w 319"/>
                <a:gd name="T89" fmla="*/ 29 h 303"/>
                <a:gd name="T90" fmla="*/ 303 w 319"/>
                <a:gd name="T91" fmla="*/ 36 h 303"/>
                <a:gd name="T92" fmla="*/ 267 w 319"/>
                <a:gd name="T93" fmla="*/ 45 h 303"/>
                <a:gd name="T94" fmla="*/ 251 w 319"/>
                <a:gd name="T95" fmla="*/ 71 h 303"/>
                <a:gd name="T96" fmla="*/ 234 w 319"/>
                <a:gd name="T97" fmla="*/ 71 h 303"/>
                <a:gd name="T98" fmla="*/ 241 w 319"/>
                <a:gd name="T99" fmla="*/ 97 h 303"/>
                <a:gd name="T100" fmla="*/ 267 w 319"/>
                <a:gd name="T101" fmla="*/ 104 h 303"/>
                <a:gd name="T102" fmla="*/ 303 w 319"/>
                <a:gd name="T103" fmla="*/ 114 h 303"/>
                <a:gd name="T104" fmla="*/ 319 w 319"/>
                <a:gd name="T105" fmla="*/ 14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9" h="303">
                  <a:moveTo>
                    <a:pt x="319" y="147"/>
                  </a:moveTo>
                  <a:lnTo>
                    <a:pt x="312" y="156"/>
                  </a:lnTo>
                  <a:lnTo>
                    <a:pt x="312" y="147"/>
                  </a:lnTo>
                  <a:lnTo>
                    <a:pt x="303" y="147"/>
                  </a:lnTo>
                  <a:lnTo>
                    <a:pt x="312" y="156"/>
                  </a:lnTo>
                  <a:lnTo>
                    <a:pt x="303" y="166"/>
                  </a:lnTo>
                  <a:lnTo>
                    <a:pt x="303" y="173"/>
                  </a:lnTo>
                  <a:lnTo>
                    <a:pt x="303" y="192"/>
                  </a:lnTo>
                  <a:lnTo>
                    <a:pt x="293" y="199"/>
                  </a:lnTo>
                  <a:lnTo>
                    <a:pt x="293" y="209"/>
                  </a:lnTo>
                  <a:lnTo>
                    <a:pt x="293" y="216"/>
                  </a:lnTo>
                  <a:lnTo>
                    <a:pt x="286" y="225"/>
                  </a:lnTo>
                  <a:lnTo>
                    <a:pt x="286" y="235"/>
                  </a:lnTo>
                  <a:lnTo>
                    <a:pt x="286" y="244"/>
                  </a:lnTo>
                  <a:lnTo>
                    <a:pt x="286" y="251"/>
                  </a:lnTo>
                  <a:lnTo>
                    <a:pt x="277" y="251"/>
                  </a:lnTo>
                  <a:lnTo>
                    <a:pt x="277" y="261"/>
                  </a:lnTo>
                  <a:lnTo>
                    <a:pt x="267" y="268"/>
                  </a:lnTo>
                  <a:lnTo>
                    <a:pt x="260" y="268"/>
                  </a:lnTo>
                  <a:lnTo>
                    <a:pt x="260" y="277"/>
                  </a:lnTo>
                  <a:lnTo>
                    <a:pt x="251" y="287"/>
                  </a:lnTo>
                  <a:lnTo>
                    <a:pt x="234" y="294"/>
                  </a:lnTo>
                  <a:lnTo>
                    <a:pt x="225" y="287"/>
                  </a:lnTo>
                  <a:lnTo>
                    <a:pt x="208" y="287"/>
                  </a:lnTo>
                  <a:lnTo>
                    <a:pt x="192" y="287"/>
                  </a:lnTo>
                  <a:lnTo>
                    <a:pt x="173" y="287"/>
                  </a:lnTo>
                  <a:lnTo>
                    <a:pt x="163" y="287"/>
                  </a:lnTo>
                  <a:lnTo>
                    <a:pt x="156" y="294"/>
                  </a:lnTo>
                  <a:lnTo>
                    <a:pt x="147" y="294"/>
                  </a:lnTo>
                  <a:lnTo>
                    <a:pt x="147" y="287"/>
                  </a:lnTo>
                  <a:lnTo>
                    <a:pt x="140" y="294"/>
                  </a:lnTo>
                  <a:lnTo>
                    <a:pt x="130" y="294"/>
                  </a:lnTo>
                  <a:lnTo>
                    <a:pt x="130" y="303"/>
                  </a:lnTo>
                  <a:lnTo>
                    <a:pt x="114" y="303"/>
                  </a:lnTo>
                  <a:lnTo>
                    <a:pt x="104" y="294"/>
                  </a:lnTo>
                  <a:lnTo>
                    <a:pt x="95" y="303"/>
                  </a:lnTo>
                  <a:lnTo>
                    <a:pt x="78" y="303"/>
                  </a:lnTo>
                  <a:lnTo>
                    <a:pt x="69" y="294"/>
                  </a:lnTo>
                  <a:lnTo>
                    <a:pt x="62" y="294"/>
                  </a:lnTo>
                  <a:lnTo>
                    <a:pt x="45" y="303"/>
                  </a:lnTo>
                  <a:lnTo>
                    <a:pt x="45" y="294"/>
                  </a:lnTo>
                  <a:lnTo>
                    <a:pt x="45" y="287"/>
                  </a:lnTo>
                  <a:lnTo>
                    <a:pt x="19" y="294"/>
                  </a:lnTo>
                  <a:lnTo>
                    <a:pt x="26" y="294"/>
                  </a:lnTo>
                  <a:lnTo>
                    <a:pt x="45" y="287"/>
                  </a:lnTo>
                  <a:lnTo>
                    <a:pt x="19" y="287"/>
                  </a:lnTo>
                  <a:lnTo>
                    <a:pt x="36" y="277"/>
                  </a:lnTo>
                  <a:lnTo>
                    <a:pt x="26" y="277"/>
                  </a:lnTo>
                  <a:lnTo>
                    <a:pt x="19" y="277"/>
                  </a:lnTo>
                  <a:lnTo>
                    <a:pt x="19" y="268"/>
                  </a:lnTo>
                  <a:lnTo>
                    <a:pt x="26" y="261"/>
                  </a:lnTo>
                  <a:lnTo>
                    <a:pt x="36" y="261"/>
                  </a:lnTo>
                  <a:lnTo>
                    <a:pt x="45" y="261"/>
                  </a:lnTo>
                  <a:lnTo>
                    <a:pt x="36" y="261"/>
                  </a:lnTo>
                  <a:lnTo>
                    <a:pt x="26" y="261"/>
                  </a:lnTo>
                  <a:lnTo>
                    <a:pt x="19" y="251"/>
                  </a:lnTo>
                  <a:lnTo>
                    <a:pt x="10" y="261"/>
                  </a:lnTo>
                  <a:lnTo>
                    <a:pt x="0" y="251"/>
                  </a:lnTo>
                  <a:lnTo>
                    <a:pt x="10" y="244"/>
                  </a:lnTo>
                  <a:lnTo>
                    <a:pt x="19" y="235"/>
                  </a:lnTo>
                  <a:lnTo>
                    <a:pt x="26" y="235"/>
                  </a:lnTo>
                  <a:lnTo>
                    <a:pt x="36" y="235"/>
                  </a:lnTo>
                  <a:lnTo>
                    <a:pt x="45" y="235"/>
                  </a:lnTo>
                  <a:lnTo>
                    <a:pt x="36" y="225"/>
                  </a:lnTo>
                  <a:lnTo>
                    <a:pt x="19" y="225"/>
                  </a:lnTo>
                  <a:lnTo>
                    <a:pt x="10" y="225"/>
                  </a:lnTo>
                  <a:lnTo>
                    <a:pt x="10" y="216"/>
                  </a:lnTo>
                  <a:lnTo>
                    <a:pt x="19" y="209"/>
                  </a:lnTo>
                  <a:lnTo>
                    <a:pt x="26" y="209"/>
                  </a:lnTo>
                  <a:lnTo>
                    <a:pt x="52" y="209"/>
                  </a:lnTo>
                  <a:lnTo>
                    <a:pt x="52" y="199"/>
                  </a:lnTo>
                  <a:lnTo>
                    <a:pt x="69" y="199"/>
                  </a:lnTo>
                  <a:lnTo>
                    <a:pt x="78" y="199"/>
                  </a:lnTo>
                  <a:lnTo>
                    <a:pt x="88" y="209"/>
                  </a:lnTo>
                  <a:lnTo>
                    <a:pt x="104" y="209"/>
                  </a:lnTo>
                  <a:lnTo>
                    <a:pt x="114" y="209"/>
                  </a:lnTo>
                  <a:lnTo>
                    <a:pt x="104" y="199"/>
                  </a:lnTo>
                  <a:lnTo>
                    <a:pt x="95" y="199"/>
                  </a:lnTo>
                  <a:lnTo>
                    <a:pt x="88" y="199"/>
                  </a:lnTo>
                  <a:lnTo>
                    <a:pt x="78" y="192"/>
                  </a:lnTo>
                  <a:lnTo>
                    <a:pt x="62" y="199"/>
                  </a:lnTo>
                  <a:lnTo>
                    <a:pt x="52" y="192"/>
                  </a:lnTo>
                  <a:lnTo>
                    <a:pt x="69" y="192"/>
                  </a:lnTo>
                  <a:lnTo>
                    <a:pt x="88" y="173"/>
                  </a:lnTo>
                  <a:lnTo>
                    <a:pt x="114" y="166"/>
                  </a:lnTo>
                  <a:lnTo>
                    <a:pt x="121" y="166"/>
                  </a:lnTo>
                  <a:lnTo>
                    <a:pt x="130" y="156"/>
                  </a:lnTo>
                  <a:lnTo>
                    <a:pt x="130" y="147"/>
                  </a:lnTo>
                  <a:lnTo>
                    <a:pt x="121" y="147"/>
                  </a:lnTo>
                  <a:lnTo>
                    <a:pt x="104" y="147"/>
                  </a:lnTo>
                  <a:lnTo>
                    <a:pt x="95" y="156"/>
                  </a:lnTo>
                  <a:lnTo>
                    <a:pt x="95" y="140"/>
                  </a:lnTo>
                  <a:lnTo>
                    <a:pt x="88" y="140"/>
                  </a:lnTo>
                  <a:lnTo>
                    <a:pt x="88" y="130"/>
                  </a:lnTo>
                  <a:lnTo>
                    <a:pt x="78" y="114"/>
                  </a:lnTo>
                  <a:lnTo>
                    <a:pt x="88" y="104"/>
                  </a:lnTo>
                  <a:lnTo>
                    <a:pt x="95" y="104"/>
                  </a:lnTo>
                  <a:lnTo>
                    <a:pt x="104" y="97"/>
                  </a:lnTo>
                  <a:lnTo>
                    <a:pt x="114" y="88"/>
                  </a:lnTo>
                  <a:lnTo>
                    <a:pt x="121" y="88"/>
                  </a:lnTo>
                  <a:lnTo>
                    <a:pt x="114" y="88"/>
                  </a:lnTo>
                  <a:lnTo>
                    <a:pt x="114" y="78"/>
                  </a:lnTo>
                  <a:lnTo>
                    <a:pt x="114" y="71"/>
                  </a:lnTo>
                  <a:lnTo>
                    <a:pt x="104" y="62"/>
                  </a:lnTo>
                  <a:lnTo>
                    <a:pt x="114" y="62"/>
                  </a:lnTo>
                  <a:lnTo>
                    <a:pt x="121" y="45"/>
                  </a:lnTo>
                  <a:lnTo>
                    <a:pt x="140" y="45"/>
                  </a:lnTo>
                  <a:lnTo>
                    <a:pt x="147" y="55"/>
                  </a:lnTo>
                  <a:lnTo>
                    <a:pt x="156" y="62"/>
                  </a:lnTo>
                  <a:lnTo>
                    <a:pt x="156" y="71"/>
                  </a:lnTo>
                  <a:lnTo>
                    <a:pt x="173" y="78"/>
                  </a:lnTo>
                  <a:lnTo>
                    <a:pt x="182" y="88"/>
                  </a:lnTo>
                  <a:lnTo>
                    <a:pt x="199" y="78"/>
                  </a:lnTo>
                  <a:lnTo>
                    <a:pt x="199" y="71"/>
                  </a:lnTo>
                  <a:lnTo>
                    <a:pt x="199" y="62"/>
                  </a:lnTo>
                  <a:lnTo>
                    <a:pt x="218" y="62"/>
                  </a:lnTo>
                  <a:lnTo>
                    <a:pt x="225" y="55"/>
                  </a:lnTo>
                  <a:lnTo>
                    <a:pt x="218" y="55"/>
                  </a:lnTo>
                  <a:lnTo>
                    <a:pt x="199" y="45"/>
                  </a:lnTo>
                  <a:lnTo>
                    <a:pt x="192" y="36"/>
                  </a:lnTo>
                  <a:lnTo>
                    <a:pt x="218" y="29"/>
                  </a:lnTo>
                  <a:lnTo>
                    <a:pt x="225" y="19"/>
                  </a:lnTo>
                  <a:lnTo>
                    <a:pt x="234" y="19"/>
                  </a:lnTo>
                  <a:lnTo>
                    <a:pt x="225" y="19"/>
                  </a:lnTo>
                  <a:lnTo>
                    <a:pt x="234" y="10"/>
                  </a:lnTo>
                  <a:lnTo>
                    <a:pt x="251" y="10"/>
                  </a:lnTo>
                  <a:lnTo>
                    <a:pt x="260" y="0"/>
                  </a:lnTo>
                  <a:lnTo>
                    <a:pt x="277" y="10"/>
                  </a:lnTo>
                  <a:lnTo>
                    <a:pt x="286" y="10"/>
                  </a:lnTo>
                  <a:lnTo>
                    <a:pt x="293" y="10"/>
                  </a:lnTo>
                  <a:lnTo>
                    <a:pt x="303" y="10"/>
                  </a:lnTo>
                  <a:lnTo>
                    <a:pt x="303" y="0"/>
                  </a:lnTo>
                  <a:lnTo>
                    <a:pt x="312" y="10"/>
                  </a:lnTo>
                  <a:lnTo>
                    <a:pt x="319" y="19"/>
                  </a:lnTo>
                  <a:lnTo>
                    <a:pt x="312" y="29"/>
                  </a:lnTo>
                  <a:lnTo>
                    <a:pt x="303" y="29"/>
                  </a:lnTo>
                  <a:lnTo>
                    <a:pt x="293" y="29"/>
                  </a:lnTo>
                  <a:lnTo>
                    <a:pt x="303" y="36"/>
                  </a:lnTo>
                  <a:lnTo>
                    <a:pt x="293" y="36"/>
                  </a:lnTo>
                  <a:lnTo>
                    <a:pt x="277" y="36"/>
                  </a:lnTo>
                  <a:lnTo>
                    <a:pt x="267" y="45"/>
                  </a:lnTo>
                  <a:lnTo>
                    <a:pt x="260" y="55"/>
                  </a:lnTo>
                  <a:lnTo>
                    <a:pt x="260" y="62"/>
                  </a:lnTo>
                  <a:lnTo>
                    <a:pt x="251" y="71"/>
                  </a:lnTo>
                  <a:lnTo>
                    <a:pt x="241" y="62"/>
                  </a:lnTo>
                  <a:lnTo>
                    <a:pt x="234" y="62"/>
                  </a:lnTo>
                  <a:lnTo>
                    <a:pt x="234" y="71"/>
                  </a:lnTo>
                  <a:lnTo>
                    <a:pt x="225" y="78"/>
                  </a:lnTo>
                  <a:lnTo>
                    <a:pt x="234" y="88"/>
                  </a:lnTo>
                  <a:lnTo>
                    <a:pt x="241" y="97"/>
                  </a:lnTo>
                  <a:lnTo>
                    <a:pt x="251" y="104"/>
                  </a:lnTo>
                  <a:lnTo>
                    <a:pt x="260" y="114"/>
                  </a:lnTo>
                  <a:lnTo>
                    <a:pt x="267" y="104"/>
                  </a:lnTo>
                  <a:lnTo>
                    <a:pt x="277" y="104"/>
                  </a:lnTo>
                  <a:lnTo>
                    <a:pt x="286" y="104"/>
                  </a:lnTo>
                  <a:lnTo>
                    <a:pt x="303" y="114"/>
                  </a:lnTo>
                  <a:lnTo>
                    <a:pt x="303" y="123"/>
                  </a:lnTo>
                  <a:lnTo>
                    <a:pt x="312" y="130"/>
                  </a:lnTo>
                  <a:lnTo>
                    <a:pt x="319" y="14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3" name="Freeform 506">
              <a:extLst>
                <a:ext uri="{FF2B5EF4-FFF2-40B4-BE49-F238E27FC236}">
                  <a16:creationId xmlns:a16="http://schemas.microsoft.com/office/drawing/2014/main" id="{0BE69E0B-9D58-8B43-A867-4A98214CDA61}"/>
                </a:ext>
              </a:extLst>
            </p:cNvPr>
            <p:cNvSpPr>
              <a:spLocks/>
            </p:cNvSpPr>
            <p:nvPr/>
          </p:nvSpPr>
          <p:spPr bwMode="auto">
            <a:xfrm>
              <a:off x="6059851" y="3212484"/>
              <a:ext cx="202721" cy="165486"/>
            </a:xfrm>
            <a:custGeom>
              <a:avLst/>
              <a:gdLst>
                <a:gd name="T0" fmla="*/ 79 w 147"/>
                <a:gd name="T1" fmla="*/ 7 h 120"/>
                <a:gd name="T2" fmla="*/ 69 w 147"/>
                <a:gd name="T3" fmla="*/ 7 h 120"/>
                <a:gd name="T4" fmla="*/ 53 w 147"/>
                <a:gd name="T5" fmla="*/ 7 h 120"/>
                <a:gd name="T6" fmla="*/ 45 w 147"/>
                <a:gd name="T7" fmla="*/ 16 h 120"/>
                <a:gd name="T8" fmla="*/ 36 w 147"/>
                <a:gd name="T9" fmla="*/ 26 h 120"/>
                <a:gd name="T10" fmla="*/ 36 w 147"/>
                <a:gd name="T11" fmla="*/ 33 h 120"/>
                <a:gd name="T12" fmla="*/ 26 w 147"/>
                <a:gd name="T13" fmla="*/ 42 h 120"/>
                <a:gd name="T14" fmla="*/ 17 w 147"/>
                <a:gd name="T15" fmla="*/ 33 h 120"/>
                <a:gd name="T16" fmla="*/ 10 w 147"/>
                <a:gd name="T17" fmla="*/ 33 h 120"/>
                <a:gd name="T18" fmla="*/ 10 w 147"/>
                <a:gd name="T19" fmla="*/ 42 h 120"/>
                <a:gd name="T20" fmla="*/ 0 w 147"/>
                <a:gd name="T21" fmla="*/ 52 h 120"/>
                <a:gd name="T22" fmla="*/ 10 w 147"/>
                <a:gd name="T23" fmla="*/ 59 h 120"/>
                <a:gd name="T24" fmla="*/ 17 w 147"/>
                <a:gd name="T25" fmla="*/ 68 h 120"/>
                <a:gd name="T26" fmla="*/ 26 w 147"/>
                <a:gd name="T27" fmla="*/ 75 h 120"/>
                <a:gd name="T28" fmla="*/ 36 w 147"/>
                <a:gd name="T29" fmla="*/ 85 h 120"/>
                <a:gd name="T30" fmla="*/ 45 w 147"/>
                <a:gd name="T31" fmla="*/ 75 h 120"/>
                <a:gd name="T32" fmla="*/ 53 w 147"/>
                <a:gd name="T33" fmla="*/ 75 h 120"/>
                <a:gd name="T34" fmla="*/ 62 w 147"/>
                <a:gd name="T35" fmla="*/ 75 h 120"/>
                <a:gd name="T36" fmla="*/ 79 w 147"/>
                <a:gd name="T37" fmla="*/ 85 h 120"/>
                <a:gd name="T38" fmla="*/ 79 w 147"/>
                <a:gd name="T39" fmla="*/ 94 h 120"/>
                <a:gd name="T40" fmla="*/ 88 w 147"/>
                <a:gd name="T41" fmla="*/ 101 h 120"/>
                <a:gd name="T42" fmla="*/ 95 w 147"/>
                <a:gd name="T43" fmla="*/ 120 h 120"/>
                <a:gd name="T44" fmla="*/ 105 w 147"/>
                <a:gd name="T45" fmla="*/ 111 h 120"/>
                <a:gd name="T46" fmla="*/ 112 w 147"/>
                <a:gd name="T47" fmla="*/ 101 h 120"/>
                <a:gd name="T48" fmla="*/ 121 w 147"/>
                <a:gd name="T49" fmla="*/ 101 h 120"/>
                <a:gd name="T50" fmla="*/ 131 w 147"/>
                <a:gd name="T51" fmla="*/ 101 h 120"/>
                <a:gd name="T52" fmla="*/ 131 w 147"/>
                <a:gd name="T53" fmla="*/ 85 h 120"/>
                <a:gd name="T54" fmla="*/ 140 w 147"/>
                <a:gd name="T55" fmla="*/ 75 h 120"/>
                <a:gd name="T56" fmla="*/ 140 w 147"/>
                <a:gd name="T57" fmla="*/ 85 h 120"/>
                <a:gd name="T58" fmla="*/ 140 w 147"/>
                <a:gd name="T59" fmla="*/ 94 h 120"/>
                <a:gd name="T60" fmla="*/ 147 w 147"/>
                <a:gd name="T61" fmla="*/ 94 h 120"/>
                <a:gd name="T62" fmla="*/ 147 w 147"/>
                <a:gd name="T63" fmla="*/ 85 h 120"/>
                <a:gd name="T64" fmla="*/ 147 w 147"/>
                <a:gd name="T65" fmla="*/ 75 h 120"/>
                <a:gd name="T66" fmla="*/ 140 w 147"/>
                <a:gd name="T67" fmla="*/ 68 h 120"/>
                <a:gd name="T68" fmla="*/ 131 w 147"/>
                <a:gd name="T69" fmla="*/ 75 h 120"/>
                <a:gd name="T70" fmla="*/ 121 w 147"/>
                <a:gd name="T71" fmla="*/ 68 h 120"/>
                <a:gd name="T72" fmla="*/ 131 w 147"/>
                <a:gd name="T73" fmla="*/ 59 h 120"/>
                <a:gd name="T74" fmla="*/ 140 w 147"/>
                <a:gd name="T75" fmla="*/ 59 h 120"/>
                <a:gd name="T76" fmla="*/ 140 w 147"/>
                <a:gd name="T77" fmla="*/ 52 h 120"/>
                <a:gd name="T78" fmla="*/ 140 w 147"/>
                <a:gd name="T79" fmla="*/ 42 h 120"/>
                <a:gd name="T80" fmla="*/ 131 w 147"/>
                <a:gd name="T81" fmla="*/ 26 h 120"/>
                <a:gd name="T82" fmla="*/ 131 w 147"/>
                <a:gd name="T83" fmla="*/ 16 h 120"/>
                <a:gd name="T84" fmla="*/ 131 w 147"/>
                <a:gd name="T85" fmla="*/ 7 h 120"/>
                <a:gd name="T86" fmla="*/ 121 w 147"/>
                <a:gd name="T87" fmla="*/ 7 h 120"/>
                <a:gd name="T88" fmla="*/ 112 w 147"/>
                <a:gd name="T89" fmla="*/ 7 h 120"/>
                <a:gd name="T90" fmla="*/ 105 w 147"/>
                <a:gd name="T91" fmla="*/ 7 h 120"/>
                <a:gd name="T92" fmla="*/ 105 w 147"/>
                <a:gd name="T93" fmla="*/ 0 h 120"/>
                <a:gd name="T94" fmla="*/ 95 w 147"/>
                <a:gd name="T95" fmla="*/ 0 h 120"/>
                <a:gd name="T96" fmla="*/ 88 w 147"/>
                <a:gd name="T97" fmla="*/ 7 h 120"/>
                <a:gd name="T98" fmla="*/ 79 w 147"/>
                <a:gd name="T99" fmla="*/ 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7" h="120">
                  <a:moveTo>
                    <a:pt x="79" y="7"/>
                  </a:moveTo>
                  <a:lnTo>
                    <a:pt x="69" y="7"/>
                  </a:lnTo>
                  <a:lnTo>
                    <a:pt x="53" y="7"/>
                  </a:lnTo>
                  <a:lnTo>
                    <a:pt x="45" y="16"/>
                  </a:lnTo>
                  <a:lnTo>
                    <a:pt x="36" y="26"/>
                  </a:lnTo>
                  <a:lnTo>
                    <a:pt x="36" y="33"/>
                  </a:lnTo>
                  <a:lnTo>
                    <a:pt x="26" y="42"/>
                  </a:lnTo>
                  <a:lnTo>
                    <a:pt x="17" y="33"/>
                  </a:lnTo>
                  <a:lnTo>
                    <a:pt x="10" y="33"/>
                  </a:lnTo>
                  <a:lnTo>
                    <a:pt x="10" y="42"/>
                  </a:lnTo>
                  <a:lnTo>
                    <a:pt x="0" y="52"/>
                  </a:lnTo>
                  <a:lnTo>
                    <a:pt x="10" y="59"/>
                  </a:lnTo>
                  <a:lnTo>
                    <a:pt x="17" y="68"/>
                  </a:lnTo>
                  <a:lnTo>
                    <a:pt x="26" y="75"/>
                  </a:lnTo>
                  <a:lnTo>
                    <a:pt x="36" y="85"/>
                  </a:lnTo>
                  <a:lnTo>
                    <a:pt x="45" y="75"/>
                  </a:lnTo>
                  <a:lnTo>
                    <a:pt x="53" y="75"/>
                  </a:lnTo>
                  <a:lnTo>
                    <a:pt x="62" y="75"/>
                  </a:lnTo>
                  <a:lnTo>
                    <a:pt x="79" y="85"/>
                  </a:lnTo>
                  <a:lnTo>
                    <a:pt x="79" y="94"/>
                  </a:lnTo>
                  <a:lnTo>
                    <a:pt x="88" y="101"/>
                  </a:lnTo>
                  <a:lnTo>
                    <a:pt x="95" y="120"/>
                  </a:lnTo>
                  <a:lnTo>
                    <a:pt x="105" y="111"/>
                  </a:lnTo>
                  <a:lnTo>
                    <a:pt x="112" y="101"/>
                  </a:lnTo>
                  <a:lnTo>
                    <a:pt x="121" y="101"/>
                  </a:lnTo>
                  <a:lnTo>
                    <a:pt x="131" y="101"/>
                  </a:lnTo>
                  <a:lnTo>
                    <a:pt x="131" y="85"/>
                  </a:lnTo>
                  <a:lnTo>
                    <a:pt x="140" y="75"/>
                  </a:lnTo>
                  <a:lnTo>
                    <a:pt x="140" y="85"/>
                  </a:lnTo>
                  <a:lnTo>
                    <a:pt x="140" y="94"/>
                  </a:lnTo>
                  <a:lnTo>
                    <a:pt x="147" y="94"/>
                  </a:lnTo>
                  <a:lnTo>
                    <a:pt x="147" y="85"/>
                  </a:lnTo>
                  <a:lnTo>
                    <a:pt x="147" y="75"/>
                  </a:lnTo>
                  <a:lnTo>
                    <a:pt x="140" y="68"/>
                  </a:lnTo>
                  <a:lnTo>
                    <a:pt x="131" y="75"/>
                  </a:lnTo>
                  <a:lnTo>
                    <a:pt x="121" y="68"/>
                  </a:lnTo>
                  <a:lnTo>
                    <a:pt x="131" y="59"/>
                  </a:lnTo>
                  <a:lnTo>
                    <a:pt x="140" y="59"/>
                  </a:lnTo>
                  <a:lnTo>
                    <a:pt x="140" y="52"/>
                  </a:lnTo>
                  <a:lnTo>
                    <a:pt x="140" y="42"/>
                  </a:lnTo>
                  <a:lnTo>
                    <a:pt x="131" y="26"/>
                  </a:lnTo>
                  <a:lnTo>
                    <a:pt x="131" y="16"/>
                  </a:lnTo>
                  <a:lnTo>
                    <a:pt x="131" y="7"/>
                  </a:lnTo>
                  <a:lnTo>
                    <a:pt x="121" y="7"/>
                  </a:lnTo>
                  <a:lnTo>
                    <a:pt x="112" y="7"/>
                  </a:lnTo>
                  <a:lnTo>
                    <a:pt x="105" y="7"/>
                  </a:lnTo>
                  <a:lnTo>
                    <a:pt x="105" y="0"/>
                  </a:lnTo>
                  <a:lnTo>
                    <a:pt x="95" y="0"/>
                  </a:lnTo>
                  <a:lnTo>
                    <a:pt x="88" y="7"/>
                  </a:lnTo>
                  <a:lnTo>
                    <a:pt x="79" y="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4" name="Freeform 507">
              <a:extLst>
                <a:ext uri="{FF2B5EF4-FFF2-40B4-BE49-F238E27FC236}">
                  <a16:creationId xmlns:a16="http://schemas.microsoft.com/office/drawing/2014/main" id="{96B5A72B-6885-184F-B36E-8D1CC3C55C9C}"/>
                </a:ext>
              </a:extLst>
            </p:cNvPr>
            <p:cNvSpPr>
              <a:spLocks/>
            </p:cNvSpPr>
            <p:nvPr/>
          </p:nvSpPr>
          <p:spPr bwMode="auto">
            <a:xfrm>
              <a:off x="7067936" y="5082479"/>
              <a:ext cx="92397" cy="172382"/>
            </a:xfrm>
            <a:custGeom>
              <a:avLst/>
              <a:gdLst>
                <a:gd name="T0" fmla="*/ 24 w 67"/>
                <a:gd name="T1" fmla="*/ 116 h 125"/>
                <a:gd name="T2" fmla="*/ 17 w 67"/>
                <a:gd name="T3" fmla="*/ 114 h 125"/>
                <a:gd name="T4" fmla="*/ 12 w 67"/>
                <a:gd name="T5" fmla="*/ 106 h 125"/>
                <a:gd name="T6" fmla="*/ 12 w 67"/>
                <a:gd name="T7" fmla="*/ 97 h 125"/>
                <a:gd name="T8" fmla="*/ 5 w 67"/>
                <a:gd name="T9" fmla="*/ 90 h 125"/>
                <a:gd name="T10" fmla="*/ 0 w 67"/>
                <a:gd name="T11" fmla="*/ 80 h 125"/>
                <a:gd name="T12" fmla="*/ 8 w 67"/>
                <a:gd name="T13" fmla="*/ 76 h 125"/>
                <a:gd name="T14" fmla="*/ 5 w 67"/>
                <a:gd name="T15" fmla="*/ 73 h 125"/>
                <a:gd name="T16" fmla="*/ 5 w 67"/>
                <a:gd name="T17" fmla="*/ 64 h 125"/>
                <a:gd name="T18" fmla="*/ 3 w 67"/>
                <a:gd name="T19" fmla="*/ 57 h 125"/>
                <a:gd name="T20" fmla="*/ 0 w 67"/>
                <a:gd name="T21" fmla="*/ 47 h 125"/>
                <a:gd name="T22" fmla="*/ 3 w 67"/>
                <a:gd name="T23" fmla="*/ 38 h 125"/>
                <a:gd name="T24" fmla="*/ 0 w 67"/>
                <a:gd name="T25" fmla="*/ 31 h 125"/>
                <a:gd name="T26" fmla="*/ 8 w 67"/>
                <a:gd name="T27" fmla="*/ 24 h 125"/>
                <a:gd name="T28" fmla="*/ 15 w 67"/>
                <a:gd name="T29" fmla="*/ 14 h 125"/>
                <a:gd name="T30" fmla="*/ 24 w 67"/>
                <a:gd name="T31" fmla="*/ 12 h 125"/>
                <a:gd name="T32" fmla="*/ 26 w 67"/>
                <a:gd name="T33" fmla="*/ 7 h 125"/>
                <a:gd name="T34" fmla="*/ 31 w 67"/>
                <a:gd name="T35" fmla="*/ 5 h 125"/>
                <a:gd name="T36" fmla="*/ 41 w 67"/>
                <a:gd name="T37" fmla="*/ 5 h 125"/>
                <a:gd name="T38" fmla="*/ 50 w 67"/>
                <a:gd name="T39" fmla="*/ 0 h 125"/>
                <a:gd name="T40" fmla="*/ 57 w 67"/>
                <a:gd name="T41" fmla="*/ 2 h 125"/>
                <a:gd name="T42" fmla="*/ 60 w 67"/>
                <a:gd name="T43" fmla="*/ 0 h 125"/>
                <a:gd name="T44" fmla="*/ 62 w 67"/>
                <a:gd name="T45" fmla="*/ 5 h 125"/>
                <a:gd name="T46" fmla="*/ 67 w 67"/>
                <a:gd name="T47" fmla="*/ 12 h 125"/>
                <a:gd name="T48" fmla="*/ 67 w 67"/>
                <a:gd name="T49" fmla="*/ 21 h 125"/>
                <a:gd name="T50" fmla="*/ 67 w 67"/>
                <a:gd name="T51" fmla="*/ 31 h 125"/>
                <a:gd name="T52" fmla="*/ 67 w 67"/>
                <a:gd name="T53" fmla="*/ 47 h 125"/>
                <a:gd name="T54" fmla="*/ 57 w 67"/>
                <a:gd name="T55" fmla="*/ 57 h 125"/>
                <a:gd name="T56" fmla="*/ 50 w 67"/>
                <a:gd name="T57" fmla="*/ 64 h 125"/>
                <a:gd name="T58" fmla="*/ 50 w 67"/>
                <a:gd name="T59" fmla="*/ 73 h 125"/>
                <a:gd name="T60" fmla="*/ 50 w 67"/>
                <a:gd name="T61" fmla="*/ 80 h 125"/>
                <a:gd name="T62" fmla="*/ 41 w 67"/>
                <a:gd name="T63" fmla="*/ 99 h 125"/>
                <a:gd name="T64" fmla="*/ 41 w 67"/>
                <a:gd name="T65" fmla="*/ 106 h 125"/>
                <a:gd name="T66" fmla="*/ 31 w 67"/>
                <a:gd name="T67" fmla="*/ 116 h 125"/>
                <a:gd name="T68" fmla="*/ 31 w 67"/>
                <a:gd name="T69" fmla="*/ 125 h 125"/>
                <a:gd name="T70" fmla="*/ 24 w 67"/>
                <a:gd name="T71"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7" h="125">
                  <a:moveTo>
                    <a:pt x="24" y="116"/>
                  </a:moveTo>
                  <a:lnTo>
                    <a:pt x="17" y="114"/>
                  </a:lnTo>
                  <a:lnTo>
                    <a:pt x="12" y="106"/>
                  </a:lnTo>
                  <a:lnTo>
                    <a:pt x="12" y="97"/>
                  </a:lnTo>
                  <a:lnTo>
                    <a:pt x="5" y="90"/>
                  </a:lnTo>
                  <a:lnTo>
                    <a:pt x="0" y="80"/>
                  </a:lnTo>
                  <a:lnTo>
                    <a:pt x="8" y="76"/>
                  </a:lnTo>
                  <a:lnTo>
                    <a:pt x="5" y="73"/>
                  </a:lnTo>
                  <a:lnTo>
                    <a:pt x="5" y="64"/>
                  </a:lnTo>
                  <a:lnTo>
                    <a:pt x="3" y="57"/>
                  </a:lnTo>
                  <a:lnTo>
                    <a:pt x="0" y="47"/>
                  </a:lnTo>
                  <a:lnTo>
                    <a:pt x="3" y="38"/>
                  </a:lnTo>
                  <a:lnTo>
                    <a:pt x="0" y="31"/>
                  </a:lnTo>
                  <a:lnTo>
                    <a:pt x="8" y="24"/>
                  </a:lnTo>
                  <a:lnTo>
                    <a:pt x="15" y="14"/>
                  </a:lnTo>
                  <a:lnTo>
                    <a:pt x="24" y="12"/>
                  </a:lnTo>
                  <a:lnTo>
                    <a:pt x="26" y="7"/>
                  </a:lnTo>
                  <a:lnTo>
                    <a:pt x="31" y="5"/>
                  </a:lnTo>
                  <a:lnTo>
                    <a:pt x="41" y="5"/>
                  </a:lnTo>
                  <a:lnTo>
                    <a:pt x="50" y="0"/>
                  </a:lnTo>
                  <a:lnTo>
                    <a:pt x="57" y="2"/>
                  </a:lnTo>
                  <a:lnTo>
                    <a:pt x="60" y="0"/>
                  </a:lnTo>
                  <a:lnTo>
                    <a:pt x="62" y="5"/>
                  </a:lnTo>
                  <a:lnTo>
                    <a:pt x="67" y="12"/>
                  </a:lnTo>
                  <a:lnTo>
                    <a:pt x="67" y="21"/>
                  </a:lnTo>
                  <a:lnTo>
                    <a:pt x="67" y="31"/>
                  </a:lnTo>
                  <a:lnTo>
                    <a:pt x="67" y="47"/>
                  </a:lnTo>
                  <a:lnTo>
                    <a:pt x="57" y="57"/>
                  </a:lnTo>
                  <a:lnTo>
                    <a:pt x="50" y="64"/>
                  </a:lnTo>
                  <a:lnTo>
                    <a:pt x="50" y="73"/>
                  </a:lnTo>
                  <a:lnTo>
                    <a:pt x="50" y="80"/>
                  </a:lnTo>
                  <a:lnTo>
                    <a:pt x="41" y="99"/>
                  </a:lnTo>
                  <a:lnTo>
                    <a:pt x="41" y="106"/>
                  </a:lnTo>
                  <a:lnTo>
                    <a:pt x="31" y="116"/>
                  </a:lnTo>
                  <a:lnTo>
                    <a:pt x="31" y="125"/>
                  </a:lnTo>
                  <a:lnTo>
                    <a:pt x="24" y="11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5" name="Freeform 508">
              <a:extLst>
                <a:ext uri="{FF2B5EF4-FFF2-40B4-BE49-F238E27FC236}">
                  <a16:creationId xmlns:a16="http://schemas.microsoft.com/office/drawing/2014/main" id="{0AF2988F-2CC4-F24B-931D-FD7C4EB8628B}"/>
                </a:ext>
              </a:extLst>
            </p:cNvPr>
            <p:cNvSpPr>
              <a:spLocks/>
            </p:cNvSpPr>
            <p:nvPr/>
          </p:nvSpPr>
          <p:spPr bwMode="auto">
            <a:xfrm>
              <a:off x="6981051" y="5265891"/>
              <a:ext cx="165486" cy="286842"/>
            </a:xfrm>
            <a:custGeom>
              <a:avLst/>
              <a:gdLst>
                <a:gd name="T0" fmla="*/ 9 w 120"/>
                <a:gd name="T1" fmla="*/ 26 h 208"/>
                <a:gd name="T2" fmla="*/ 16 w 120"/>
                <a:gd name="T3" fmla="*/ 35 h 208"/>
                <a:gd name="T4" fmla="*/ 26 w 120"/>
                <a:gd name="T5" fmla="*/ 26 h 208"/>
                <a:gd name="T6" fmla="*/ 42 w 120"/>
                <a:gd name="T7" fmla="*/ 26 h 208"/>
                <a:gd name="T8" fmla="*/ 52 w 120"/>
                <a:gd name="T9" fmla="*/ 26 h 208"/>
                <a:gd name="T10" fmla="*/ 61 w 120"/>
                <a:gd name="T11" fmla="*/ 16 h 208"/>
                <a:gd name="T12" fmla="*/ 68 w 120"/>
                <a:gd name="T13" fmla="*/ 16 h 208"/>
                <a:gd name="T14" fmla="*/ 78 w 120"/>
                <a:gd name="T15" fmla="*/ 16 h 208"/>
                <a:gd name="T16" fmla="*/ 78 w 120"/>
                <a:gd name="T17" fmla="*/ 9 h 208"/>
                <a:gd name="T18" fmla="*/ 87 w 120"/>
                <a:gd name="T19" fmla="*/ 9 h 208"/>
                <a:gd name="T20" fmla="*/ 94 w 120"/>
                <a:gd name="T21" fmla="*/ 0 h 208"/>
                <a:gd name="T22" fmla="*/ 94 w 120"/>
                <a:gd name="T23" fmla="*/ 9 h 208"/>
                <a:gd name="T24" fmla="*/ 104 w 120"/>
                <a:gd name="T25" fmla="*/ 16 h 208"/>
                <a:gd name="T26" fmla="*/ 113 w 120"/>
                <a:gd name="T27" fmla="*/ 26 h 208"/>
                <a:gd name="T28" fmla="*/ 104 w 120"/>
                <a:gd name="T29" fmla="*/ 26 h 208"/>
                <a:gd name="T30" fmla="*/ 113 w 120"/>
                <a:gd name="T31" fmla="*/ 35 h 208"/>
                <a:gd name="T32" fmla="*/ 113 w 120"/>
                <a:gd name="T33" fmla="*/ 42 h 208"/>
                <a:gd name="T34" fmla="*/ 120 w 120"/>
                <a:gd name="T35" fmla="*/ 42 h 208"/>
                <a:gd name="T36" fmla="*/ 120 w 120"/>
                <a:gd name="T37" fmla="*/ 52 h 208"/>
                <a:gd name="T38" fmla="*/ 113 w 120"/>
                <a:gd name="T39" fmla="*/ 71 h 208"/>
                <a:gd name="T40" fmla="*/ 120 w 120"/>
                <a:gd name="T41" fmla="*/ 71 h 208"/>
                <a:gd name="T42" fmla="*/ 120 w 120"/>
                <a:gd name="T43" fmla="*/ 78 h 208"/>
                <a:gd name="T44" fmla="*/ 113 w 120"/>
                <a:gd name="T45" fmla="*/ 87 h 208"/>
                <a:gd name="T46" fmla="*/ 104 w 120"/>
                <a:gd name="T47" fmla="*/ 87 h 208"/>
                <a:gd name="T48" fmla="*/ 104 w 120"/>
                <a:gd name="T49" fmla="*/ 94 h 208"/>
                <a:gd name="T50" fmla="*/ 104 w 120"/>
                <a:gd name="T51" fmla="*/ 104 h 208"/>
                <a:gd name="T52" fmla="*/ 104 w 120"/>
                <a:gd name="T53" fmla="*/ 113 h 208"/>
                <a:gd name="T54" fmla="*/ 104 w 120"/>
                <a:gd name="T55" fmla="*/ 120 h 208"/>
                <a:gd name="T56" fmla="*/ 104 w 120"/>
                <a:gd name="T57" fmla="*/ 130 h 208"/>
                <a:gd name="T58" fmla="*/ 94 w 120"/>
                <a:gd name="T59" fmla="*/ 146 h 208"/>
                <a:gd name="T60" fmla="*/ 94 w 120"/>
                <a:gd name="T61" fmla="*/ 163 h 208"/>
                <a:gd name="T62" fmla="*/ 94 w 120"/>
                <a:gd name="T63" fmla="*/ 182 h 208"/>
                <a:gd name="T64" fmla="*/ 94 w 120"/>
                <a:gd name="T65" fmla="*/ 189 h 208"/>
                <a:gd name="T66" fmla="*/ 87 w 120"/>
                <a:gd name="T67" fmla="*/ 198 h 208"/>
                <a:gd name="T68" fmla="*/ 78 w 120"/>
                <a:gd name="T69" fmla="*/ 189 h 208"/>
                <a:gd name="T70" fmla="*/ 68 w 120"/>
                <a:gd name="T71" fmla="*/ 189 h 208"/>
                <a:gd name="T72" fmla="*/ 52 w 120"/>
                <a:gd name="T73" fmla="*/ 182 h 208"/>
                <a:gd name="T74" fmla="*/ 42 w 120"/>
                <a:gd name="T75" fmla="*/ 189 h 208"/>
                <a:gd name="T76" fmla="*/ 42 w 120"/>
                <a:gd name="T77" fmla="*/ 198 h 208"/>
                <a:gd name="T78" fmla="*/ 42 w 120"/>
                <a:gd name="T79" fmla="*/ 208 h 208"/>
                <a:gd name="T80" fmla="*/ 35 w 120"/>
                <a:gd name="T81" fmla="*/ 208 h 208"/>
                <a:gd name="T82" fmla="*/ 26 w 120"/>
                <a:gd name="T83" fmla="*/ 208 h 208"/>
                <a:gd name="T84" fmla="*/ 9 w 120"/>
                <a:gd name="T85" fmla="*/ 198 h 208"/>
                <a:gd name="T86" fmla="*/ 9 w 120"/>
                <a:gd name="T87" fmla="*/ 189 h 208"/>
                <a:gd name="T88" fmla="*/ 9 w 120"/>
                <a:gd name="T89" fmla="*/ 182 h 208"/>
                <a:gd name="T90" fmla="*/ 0 w 120"/>
                <a:gd name="T91" fmla="*/ 172 h 208"/>
                <a:gd name="T92" fmla="*/ 9 w 120"/>
                <a:gd name="T93" fmla="*/ 156 h 208"/>
                <a:gd name="T94" fmla="*/ 0 w 120"/>
                <a:gd name="T95" fmla="*/ 146 h 208"/>
                <a:gd name="T96" fmla="*/ 9 w 120"/>
                <a:gd name="T97" fmla="*/ 146 h 208"/>
                <a:gd name="T98" fmla="*/ 16 w 120"/>
                <a:gd name="T99" fmla="*/ 139 h 208"/>
                <a:gd name="T100" fmla="*/ 16 w 120"/>
                <a:gd name="T101" fmla="*/ 130 h 208"/>
                <a:gd name="T102" fmla="*/ 16 w 120"/>
                <a:gd name="T103" fmla="*/ 120 h 208"/>
                <a:gd name="T104" fmla="*/ 26 w 120"/>
                <a:gd name="T105" fmla="*/ 113 h 208"/>
                <a:gd name="T106" fmla="*/ 35 w 120"/>
                <a:gd name="T107" fmla="*/ 104 h 208"/>
                <a:gd name="T108" fmla="*/ 16 w 120"/>
                <a:gd name="T109" fmla="*/ 104 h 208"/>
                <a:gd name="T110" fmla="*/ 9 w 120"/>
                <a:gd name="T111" fmla="*/ 104 h 208"/>
                <a:gd name="T112" fmla="*/ 9 w 120"/>
                <a:gd name="T113" fmla="*/ 87 h 208"/>
                <a:gd name="T114" fmla="*/ 9 w 120"/>
                <a:gd name="T115" fmla="*/ 78 h 208"/>
                <a:gd name="T116" fmla="*/ 0 w 120"/>
                <a:gd name="T117" fmla="*/ 61 h 208"/>
                <a:gd name="T118" fmla="*/ 0 w 120"/>
                <a:gd name="T119" fmla="*/ 52 h 208"/>
                <a:gd name="T120" fmla="*/ 0 w 120"/>
                <a:gd name="T121" fmla="*/ 42 h 208"/>
                <a:gd name="T122" fmla="*/ 9 w 120"/>
                <a:gd name="T123" fmla="*/ 35 h 208"/>
                <a:gd name="T124" fmla="*/ 9 w 120"/>
                <a:gd name="T125" fmla="*/ 2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0" h="208">
                  <a:moveTo>
                    <a:pt x="9" y="26"/>
                  </a:moveTo>
                  <a:lnTo>
                    <a:pt x="16" y="35"/>
                  </a:lnTo>
                  <a:lnTo>
                    <a:pt x="26" y="26"/>
                  </a:lnTo>
                  <a:lnTo>
                    <a:pt x="42" y="26"/>
                  </a:lnTo>
                  <a:lnTo>
                    <a:pt x="52" y="26"/>
                  </a:lnTo>
                  <a:lnTo>
                    <a:pt x="61" y="16"/>
                  </a:lnTo>
                  <a:lnTo>
                    <a:pt x="68" y="16"/>
                  </a:lnTo>
                  <a:lnTo>
                    <a:pt x="78" y="16"/>
                  </a:lnTo>
                  <a:lnTo>
                    <a:pt x="78" y="9"/>
                  </a:lnTo>
                  <a:lnTo>
                    <a:pt x="87" y="9"/>
                  </a:lnTo>
                  <a:lnTo>
                    <a:pt x="94" y="0"/>
                  </a:lnTo>
                  <a:lnTo>
                    <a:pt x="94" y="9"/>
                  </a:lnTo>
                  <a:lnTo>
                    <a:pt x="104" y="16"/>
                  </a:lnTo>
                  <a:lnTo>
                    <a:pt x="113" y="26"/>
                  </a:lnTo>
                  <a:lnTo>
                    <a:pt x="104" y="26"/>
                  </a:lnTo>
                  <a:lnTo>
                    <a:pt x="113" y="35"/>
                  </a:lnTo>
                  <a:lnTo>
                    <a:pt x="113" y="42"/>
                  </a:lnTo>
                  <a:lnTo>
                    <a:pt x="120" y="42"/>
                  </a:lnTo>
                  <a:lnTo>
                    <a:pt x="120" y="52"/>
                  </a:lnTo>
                  <a:lnTo>
                    <a:pt x="113" y="71"/>
                  </a:lnTo>
                  <a:lnTo>
                    <a:pt x="120" y="71"/>
                  </a:lnTo>
                  <a:lnTo>
                    <a:pt x="120" y="78"/>
                  </a:lnTo>
                  <a:lnTo>
                    <a:pt x="113" y="87"/>
                  </a:lnTo>
                  <a:lnTo>
                    <a:pt x="104" y="87"/>
                  </a:lnTo>
                  <a:lnTo>
                    <a:pt x="104" y="94"/>
                  </a:lnTo>
                  <a:lnTo>
                    <a:pt x="104" y="104"/>
                  </a:lnTo>
                  <a:lnTo>
                    <a:pt x="104" y="113"/>
                  </a:lnTo>
                  <a:lnTo>
                    <a:pt x="104" y="120"/>
                  </a:lnTo>
                  <a:lnTo>
                    <a:pt x="104" y="130"/>
                  </a:lnTo>
                  <a:lnTo>
                    <a:pt x="94" y="146"/>
                  </a:lnTo>
                  <a:lnTo>
                    <a:pt x="94" y="163"/>
                  </a:lnTo>
                  <a:lnTo>
                    <a:pt x="94" y="182"/>
                  </a:lnTo>
                  <a:lnTo>
                    <a:pt x="94" y="189"/>
                  </a:lnTo>
                  <a:lnTo>
                    <a:pt x="87" y="198"/>
                  </a:lnTo>
                  <a:lnTo>
                    <a:pt x="78" y="189"/>
                  </a:lnTo>
                  <a:lnTo>
                    <a:pt x="68" y="189"/>
                  </a:lnTo>
                  <a:lnTo>
                    <a:pt x="52" y="182"/>
                  </a:lnTo>
                  <a:lnTo>
                    <a:pt x="42" y="189"/>
                  </a:lnTo>
                  <a:lnTo>
                    <a:pt x="42" y="198"/>
                  </a:lnTo>
                  <a:lnTo>
                    <a:pt x="42" y="208"/>
                  </a:lnTo>
                  <a:lnTo>
                    <a:pt x="35" y="208"/>
                  </a:lnTo>
                  <a:lnTo>
                    <a:pt x="26" y="208"/>
                  </a:lnTo>
                  <a:lnTo>
                    <a:pt x="9" y="198"/>
                  </a:lnTo>
                  <a:lnTo>
                    <a:pt x="9" y="189"/>
                  </a:lnTo>
                  <a:lnTo>
                    <a:pt x="9" y="182"/>
                  </a:lnTo>
                  <a:lnTo>
                    <a:pt x="0" y="172"/>
                  </a:lnTo>
                  <a:lnTo>
                    <a:pt x="9" y="156"/>
                  </a:lnTo>
                  <a:lnTo>
                    <a:pt x="0" y="146"/>
                  </a:lnTo>
                  <a:lnTo>
                    <a:pt x="9" y="146"/>
                  </a:lnTo>
                  <a:lnTo>
                    <a:pt x="16" y="139"/>
                  </a:lnTo>
                  <a:lnTo>
                    <a:pt x="16" y="130"/>
                  </a:lnTo>
                  <a:lnTo>
                    <a:pt x="16" y="120"/>
                  </a:lnTo>
                  <a:lnTo>
                    <a:pt x="26" y="113"/>
                  </a:lnTo>
                  <a:lnTo>
                    <a:pt x="35" y="104"/>
                  </a:lnTo>
                  <a:lnTo>
                    <a:pt x="16" y="104"/>
                  </a:lnTo>
                  <a:lnTo>
                    <a:pt x="9" y="104"/>
                  </a:lnTo>
                  <a:lnTo>
                    <a:pt x="9" y="87"/>
                  </a:lnTo>
                  <a:lnTo>
                    <a:pt x="9" y="78"/>
                  </a:lnTo>
                  <a:lnTo>
                    <a:pt x="0" y="61"/>
                  </a:lnTo>
                  <a:lnTo>
                    <a:pt x="0" y="52"/>
                  </a:lnTo>
                  <a:lnTo>
                    <a:pt x="0" y="42"/>
                  </a:lnTo>
                  <a:lnTo>
                    <a:pt x="9" y="35"/>
                  </a:lnTo>
                  <a:lnTo>
                    <a:pt x="9" y="2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6" name="Freeform 509">
              <a:extLst>
                <a:ext uri="{FF2B5EF4-FFF2-40B4-BE49-F238E27FC236}">
                  <a16:creationId xmlns:a16="http://schemas.microsoft.com/office/drawing/2014/main" id="{16F29A1A-6925-E243-B82B-25CE50298442}"/>
                </a:ext>
              </a:extLst>
            </p:cNvPr>
            <p:cNvSpPr>
              <a:spLocks/>
            </p:cNvSpPr>
            <p:nvPr/>
          </p:nvSpPr>
          <p:spPr bwMode="auto">
            <a:xfrm>
              <a:off x="7385113" y="5682370"/>
              <a:ext cx="332351" cy="212374"/>
            </a:xfrm>
            <a:custGeom>
              <a:avLst/>
              <a:gdLst>
                <a:gd name="T0" fmla="*/ 241 w 241"/>
                <a:gd name="T1" fmla="*/ 8 h 154"/>
                <a:gd name="T2" fmla="*/ 241 w 241"/>
                <a:gd name="T3" fmla="*/ 17 h 154"/>
                <a:gd name="T4" fmla="*/ 241 w 241"/>
                <a:gd name="T5" fmla="*/ 24 h 154"/>
                <a:gd name="T6" fmla="*/ 234 w 241"/>
                <a:gd name="T7" fmla="*/ 43 h 154"/>
                <a:gd name="T8" fmla="*/ 225 w 241"/>
                <a:gd name="T9" fmla="*/ 43 h 154"/>
                <a:gd name="T10" fmla="*/ 218 w 241"/>
                <a:gd name="T11" fmla="*/ 50 h 154"/>
                <a:gd name="T12" fmla="*/ 218 w 241"/>
                <a:gd name="T13" fmla="*/ 60 h 154"/>
                <a:gd name="T14" fmla="*/ 218 w 241"/>
                <a:gd name="T15" fmla="*/ 69 h 154"/>
                <a:gd name="T16" fmla="*/ 218 w 241"/>
                <a:gd name="T17" fmla="*/ 76 h 154"/>
                <a:gd name="T18" fmla="*/ 208 w 241"/>
                <a:gd name="T19" fmla="*/ 86 h 154"/>
                <a:gd name="T20" fmla="*/ 208 w 241"/>
                <a:gd name="T21" fmla="*/ 93 h 154"/>
                <a:gd name="T22" fmla="*/ 208 w 241"/>
                <a:gd name="T23" fmla="*/ 102 h 154"/>
                <a:gd name="T24" fmla="*/ 218 w 241"/>
                <a:gd name="T25" fmla="*/ 102 h 154"/>
                <a:gd name="T26" fmla="*/ 208 w 241"/>
                <a:gd name="T27" fmla="*/ 112 h 154"/>
                <a:gd name="T28" fmla="*/ 218 w 241"/>
                <a:gd name="T29" fmla="*/ 112 h 154"/>
                <a:gd name="T30" fmla="*/ 218 w 241"/>
                <a:gd name="T31" fmla="*/ 128 h 154"/>
                <a:gd name="T32" fmla="*/ 199 w 241"/>
                <a:gd name="T33" fmla="*/ 138 h 154"/>
                <a:gd name="T34" fmla="*/ 199 w 241"/>
                <a:gd name="T35" fmla="*/ 154 h 154"/>
                <a:gd name="T36" fmla="*/ 182 w 241"/>
                <a:gd name="T37" fmla="*/ 147 h 154"/>
                <a:gd name="T38" fmla="*/ 173 w 241"/>
                <a:gd name="T39" fmla="*/ 154 h 154"/>
                <a:gd name="T40" fmla="*/ 156 w 241"/>
                <a:gd name="T41" fmla="*/ 147 h 154"/>
                <a:gd name="T42" fmla="*/ 147 w 241"/>
                <a:gd name="T43" fmla="*/ 128 h 154"/>
                <a:gd name="T44" fmla="*/ 147 w 241"/>
                <a:gd name="T45" fmla="*/ 119 h 154"/>
                <a:gd name="T46" fmla="*/ 130 w 241"/>
                <a:gd name="T47" fmla="*/ 112 h 154"/>
                <a:gd name="T48" fmla="*/ 113 w 241"/>
                <a:gd name="T49" fmla="*/ 112 h 154"/>
                <a:gd name="T50" fmla="*/ 104 w 241"/>
                <a:gd name="T51" fmla="*/ 102 h 154"/>
                <a:gd name="T52" fmla="*/ 87 w 241"/>
                <a:gd name="T53" fmla="*/ 102 h 154"/>
                <a:gd name="T54" fmla="*/ 78 w 241"/>
                <a:gd name="T55" fmla="*/ 86 h 154"/>
                <a:gd name="T56" fmla="*/ 69 w 241"/>
                <a:gd name="T57" fmla="*/ 76 h 154"/>
                <a:gd name="T58" fmla="*/ 45 w 241"/>
                <a:gd name="T59" fmla="*/ 69 h 154"/>
                <a:gd name="T60" fmla="*/ 35 w 241"/>
                <a:gd name="T61" fmla="*/ 60 h 154"/>
                <a:gd name="T62" fmla="*/ 26 w 241"/>
                <a:gd name="T63" fmla="*/ 60 h 154"/>
                <a:gd name="T64" fmla="*/ 9 w 241"/>
                <a:gd name="T65" fmla="*/ 50 h 154"/>
                <a:gd name="T66" fmla="*/ 0 w 241"/>
                <a:gd name="T67" fmla="*/ 43 h 154"/>
                <a:gd name="T68" fmla="*/ 0 w 241"/>
                <a:gd name="T69" fmla="*/ 34 h 154"/>
                <a:gd name="T70" fmla="*/ 9 w 241"/>
                <a:gd name="T71" fmla="*/ 24 h 154"/>
                <a:gd name="T72" fmla="*/ 9 w 241"/>
                <a:gd name="T73" fmla="*/ 8 h 154"/>
                <a:gd name="T74" fmla="*/ 16 w 241"/>
                <a:gd name="T75" fmla="*/ 8 h 154"/>
                <a:gd name="T76" fmla="*/ 26 w 241"/>
                <a:gd name="T77" fmla="*/ 0 h 154"/>
                <a:gd name="T78" fmla="*/ 35 w 241"/>
                <a:gd name="T79" fmla="*/ 8 h 154"/>
                <a:gd name="T80" fmla="*/ 35 w 241"/>
                <a:gd name="T81" fmla="*/ 17 h 154"/>
                <a:gd name="T82" fmla="*/ 52 w 241"/>
                <a:gd name="T83" fmla="*/ 8 h 154"/>
                <a:gd name="T84" fmla="*/ 69 w 241"/>
                <a:gd name="T85" fmla="*/ 8 h 154"/>
                <a:gd name="T86" fmla="*/ 78 w 241"/>
                <a:gd name="T87" fmla="*/ 17 h 154"/>
                <a:gd name="T88" fmla="*/ 95 w 241"/>
                <a:gd name="T89" fmla="*/ 24 h 154"/>
                <a:gd name="T90" fmla="*/ 113 w 241"/>
                <a:gd name="T91" fmla="*/ 34 h 154"/>
                <a:gd name="T92" fmla="*/ 130 w 241"/>
                <a:gd name="T93" fmla="*/ 34 h 154"/>
                <a:gd name="T94" fmla="*/ 147 w 241"/>
                <a:gd name="T95" fmla="*/ 24 h 154"/>
                <a:gd name="T96" fmla="*/ 156 w 241"/>
                <a:gd name="T97" fmla="*/ 24 h 154"/>
                <a:gd name="T98" fmla="*/ 166 w 241"/>
                <a:gd name="T99" fmla="*/ 24 h 154"/>
                <a:gd name="T100" fmla="*/ 173 w 241"/>
                <a:gd name="T101" fmla="*/ 24 h 154"/>
                <a:gd name="T102" fmla="*/ 182 w 241"/>
                <a:gd name="T103" fmla="*/ 17 h 154"/>
                <a:gd name="T104" fmla="*/ 189 w 241"/>
                <a:gd name="T105" fmla="*/ 17 h 154"/>
                <a:gd name="T106" fmla="*/ 199 w 241"/>
                <a:gd name="T107" fmla="*/ 24 h 154"/>
                <a:gd name="T108" fmla="*/ 208 w 241"/>
                <a:gd name="T109" fmla="*/ 17 h 154"/>
                <a:gd name="T110" fmla="*/ 225 w 241"/>
                <a:gd name="T111" fmla="*/ 17 h 154"/>
                <a:gd name="T112" fmla="*/ 241 w 241"/>
                <a:gd name="T113" fmla="*/ 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1" h="154">
                  <a:moveTo>
                    <a:pt x="241" y="8"/>
                  </a:moveTo>
                  <a:lnTo>
                    <a:pt x="241" y="17"/>
                  </a:lnTo>
                  <a:lnTo>
                    <a:pt x="241" y="24"/>
                  </a:lnTo>
                  <a:lnTo>
                    <a:pt x="234" y="43"/>
                  </a:lnTo>
                  <a:lnTo>
                    <a:pt x="225" y="43"/>
                  </a:lnTo>
                  <a:lnTo>
                    <a:pt x="218" y="50"/>
                  </a:lnTo>
                  <a:lnTo>
                    <a:pt x="218" y="60"/>
                  </a:lnTo>
                  <a:lnTo>
                    <a:pt x="218" y="69"/>
                  </a:lnTo>
                  <a:lnTo>
                    <a:pt x="218" y="76"/>
                  </a:lnTo>
                  <a:lnTo>
                    <a:pt x="208" y="86"/>
                  </a:lnTo>
                  <a:lnTo>
                    <a:pt x="208" y="93"/>
                  </a:lnTo>
                  <a:lnTo>
                    <a:pt x="208" y="102"/>
                  </a:lnTo>
                  <a:lnTo>
                    <a:pt x="218" y="102"/>
                  </a:lnTo>
                  <a:lnTo>
                    <a:pt x="208" y="112"/>
                  </a:lnTo>
                  <a:lnTo>
                    <a:pt x="218" y="112"/>
                  </a:lnTo>
                  <a:lnTo>
                    <a:pt x="218" y="128"/>
                  </a:lnTo>
                  <a:lnTo>
                    <a:pt x="199" y="138"/>
                  </a:lnTo>
                  <a:lnTo>
                    <a:pt x="199" y="154"/>
                  </a:lnTo>
                  <a:lnTo>
                    <a:pt x="182" y="147"/>
                  </a:lnTo>
                  <a:lnTo>
                    <a:pt x="173" y="154"/>
                  </a:lnTo>
                  <a:lnTo>
                    <a:pt x="156" y="147"/>
                  </a:lnTo>
                  <a:lnTo>
                    <a:pt x="147" y="128"/>
                  </a:lnTo>
                  <a:lnTo>
                    <a:pt x="147" y="119"/>
                  </a:lnTo>
                  <a:lnTo>
                    <a:pt x="130" y="112"/>
                  </a:lnTo>
                  <a:lnTo>
                    <a:pt x="113" y="112"/>
                  </a:lnTo>
                  <a:lnTo>
                    <a:pt x="104" y="102"/>
                  </a:lnTo>
                  <a:lnTo>
                    <a:pt x="87" y="102"/>
                  </a:lnTo>
                  <a:lnTo>
                    <a:pt x="78" y="86"/>
                  </a:lnTo>
                  <a:lnTo>
                    <a:pt x="69" y="76"/>
                  </a:lnTo>
                  <a:lnTo>
                    <a:pt x="45" y="69"/>
                  </a:lnTo>
                  <a:lnTo>
                    <a:pt x="35" y="60"/>
                  </a:lnTo>
                  <a:lnTo>
                    <a:pt x="26" y="60"/>
                  </a:lnTo>
                  <a:lnTo>
                    <a:pt x="9" y="50"/>
                  </a:lnTo>
                  <a:lnTo>
                    <a:pt x="0" y="43"/>
                  </a:lnTo>
                  <a:lnTo>
                    <a:pt x="0" y="34"/>
                  </a:lnTo>
                  <a:lnTo>
                    <a:pt x="9" y="24"/>
                  </a:lnTo>
                  <a:lnTo>
                    <a:pt x="9" y="8"/>
                  </a:lnTo>
                  <a:lnTo>
                    <a:pt x="16" y="8"/>
                  </a:lnTo>
                  <a:lnTo>
                    <a:pt x="26" y="0"/>
                  </a:lnTo>
                  <a:lnTo>
                    <a:pt x="35" y="8"/>
                  </a:lnTo>
                  <a:lnTo>
                    <a:pt x="35" y="17"/>
                  </a:lnTo>
                  <a:lnTo>
                    <a:pt x="52" y="8"/>
                  </a:lnTo>
                  <a:lnTo>
                    <a:pt x="69" y="8"/>
                  </a:lnTo>
                  <a:lnTo>
                    <a:pt x="78" y="17"/>
                  </a:lnTo>
                  <a:lnTo>
                    <a:pt x="95" y="24"/>
                  </a:lnTo>
                  <a:lnTo>
                    <a:pt x="113" y="34"/>
                  </a:lnTo>
                  <a:lnTo>
                    <a:pt x="130" y="34"/>
                  </a:lnTo>
                  <a:lnTo>
                    <a:pt x="147" y="24"/>
                  </a:lnTo>
                  <a:lnTo>
                    <a:pt x="156" y="24"/>
                  </a:lnTo>
                  <a:lnTo>
                    <a:pt x="166" y="24"/>
                  </a:lnTo>
                  <a:lnTo>
                    <a:pt x="173" y="24"/>
                  </a:lnTo>
                  <a:lnTo>
                    <a:pt x="182" y="17"/>
                  </a:lnTo>
                  <a:lnTo>
                    <a:pt x="189" y="17"/>
                  </a:lnTo>
                  <a:lnTo>
                    <a:pt x="199" y="24"/>
                  </a:lnTo>
                  <a:lnTo>
                    <a:pt x="208" y="17"/>
                  </a:lnTo>
                  <a:lnTo>
                    <a:pt x="225" y="17"/>
                  </a:lnTo>
                  <a:lnTo>
                    <a:pt x="241" y="8"/>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7" name="Freeform 518">
              <a:extLst>
                <a:ext uri="{FF2B5EF4-FFF2-40B4-BE49-F238E27FC236}">
                  <a16:creationId xmlns:a16="http://schemas.microsoft.com/office/drawing/2014/main" id="{BAB57FCB-7215-0E49-9644-45F2D4C7C8A1}"/>
                </a:ext>
              </a:extLst>
            </p:cNvPr>
            <p:cNvSpPr>
              <a:spLocks/>
            </p:cNvSpPr>
            <p:nvPr/>
          </p:nvSpPr>
          <p:spPr bwMode="auto">
            <a:xfrm>
              <a:off x="6050194" y="3253861"/>
              <a:ext cx="689526" cy="666082"/>
            </a:xfrm>
            <a:custGeom>
              <a:avLst/>
              <a:gdLst>
                <a:gd name="T0" fmla="*/ 43 w 500"/>
                <a:gd name="T1" fmla="*/ 415 h 483"/>
                <a:gd name="T2" fmla="*/ 95 w 500"/>
                <a:gd name="T3" fmla="*/ 379 h 483"/>
                <a:gd name="T4" fmla="*/ 112 w 500"/>
                <a:gd name="T5" fmla="*/ 370 h 483"/>
                <a:gd name="T6" fmla="*/ 138 w 500"/>
                <a:gd name="T7" fmla="*/ 379 h 483"/>
                <a:gd name="T8" fmla="*/ 173 w 500"/>
                <a:gd name="T9" fmla="*/ 386 h 483"/>
                <a:gd name="T10" fmla="*/ 206 w 500"/>
                <a:gd name="T11" fmla="*/ 370 h 483"/>
                <a:gd name="T12" fmla="*/ 242 w 500"/>
                <a:gd name="T13" fmla="*/ 353 h 483"/>
                <a:gd name="T14" fmla="*/ 223 w 500"/>
                <a:gd name="T15" fmla="*/ 346 h 483"/>
                <a:gd name="T16" fmla="*/ 216 w 500"/>
                <a:gd name="T17" fmla="*/ 311 h 483"/>
                <a:gd name="T18" fmla="*/ 232 w 500"/>
                <a:gd name="T19" fmla="*/ 284 h 483"/>
                <a:gd name="T20" fmla="*/ 249 w 500"/>
                <a:gd name="T21" fmla="*/ 249 h 483"/>
                <a:gd name="T22" fmla="*/ 249 w 500"/>
                <a:gd name="T23" fmla="*/ 216 h 483"/>
                <a:gd name="T24" fmla="*/ 275 w 500"/>
                <a:gd name="T25" fmla="*/ 206 h 483"/>
                <a:gd name="T26" fmla="*/ 258 w 500"/>
                <a:gd name="T27" fmla="*/ 190 h 483"/>
                <a:gd name="T28" fmla="*/ 275 w 500"/>
                <a:gd name="T29" fmla="*/ 164 h 483"/>
                <a:gd name="T30" fmla="*/ 301 w 500"/>
                <a:gd name="T31" fmla="*/ 147 h 483"/>
                <a:gd name="T32" fmla="*/ 268 w 500"/>
                <a:gd name="T33" fmla="*/ 138 h 483"/>
                <a:gd name="T34" fmla="*/ 268 w 500"/>
                <a:gd name="T35" fmla="*/ 105 h 483"/>
                <a:gd name="T36" fmla="*/ 284 w 500"/>
                <a:gd name="T37" fmla="*/ 62 h 483"/>
                <a:gd name="T38" fmla="*/ 310 w 500"/>
                <a:gd name="T39" fmla="*/ 53 h 483"/>
                <a:gd name="T40" fmla="*/ 336 w 500"/>
                <a:gd name="T41" fmla="*/ 43 h 483"/>
                <a:gd name="T42" fmla="*/ 353 w 500"/>
                <a:gd name="T43" fmla="*/ 26 h 483"/>
                <a:gd name="T44" fmla="*/ 369 w 500"/>
                <a:gd name="T45" fmla="*/ 17 h 483"/>
                <a:gd name="T46" fmla="*/ 405 w 500"/>
                <a:gd name="T47" fmla="*/ 26 h 483"/>
                <a:gd name="T48" fmla="*/ 405 w 500"/>
                <a:gd name="T49" fmla="*/ 69 h 483"/>
                <a:gd name="T50" fmla="*/ 395 w 500"/>
                <a:gd name="T51" fmla="*/ 112 h 483"/>
                <a:gd name="T52" fmla="*/ 421 w 500"/>
                <a:gd name="T53" fmla="*/ 128 h 483"/>
                <a:gd name="T54" fmla="*/ 431 w 500"/>
                <a:gd name="T55" fmla="*/ 164 h 483"/>
                <a:gd name="T56" fmla="*/ 414 w 500"/>
                <a:gd name="T57" fmla="*/ 206 h 483"/>
                <a:gd name="T58" fmla="*/ 431 w 500"/>
                <a:gd name="T59" fmla="*/ 223 h 483"/>
                <a:gd name="T60" fmla="*/ 440 w 500"/>
                <a:gd name="T61" fmla="*/ 258 h 483"/>
                <a:gd name="T62" fmla="*/ 414 w 500"/>
                <a:gd name="T63" fmla="*/ 284 h 483"/>
                <a:gd name="T64" fmla="*/ 431 w 500"/>
                <a:gd name="T65" fmla="*/ 301 h 483"/>
                <a:gd name="T66" fmla="*/ 474 w 500"/>
                <a:gd name="T67" fmla="*/ 301 h 483"/>
                <a:gd name="T68" fmla="*/ 500 w 500"/>
                <a:gd name="T69" fmla="*/ 346 h 483"/>
                <a:gd name="T70" fmla="*/ 474 w 500"/>
                <a:gd name="T71" fmla="*/ 386 h 483"/>
                <a:gd name="T72" fmla="*/ 447 w 500"/>
                <a:gd name="T73" fmla="*/ 396 h 483"/>
                <a:gd name="T74" fmla="*/ 431 w 500"/>
                <a:gd name="T75" fmla="*/ 405 h 483"/>
                <a:gd name="T76" fmla="*/ 405 w 500"/>
                <a:gd name="T77" fmla="*/ 415 h 483"/>
                <a:gd name="T78" fmla="*/ 414 w 500"/>
                <a:gd name="T79" fmla="*/ 438 h 483"/>
                <a:gd name="T80" fmla="*/ 447 w 500"/>
                <a:gd name="T81" fmla="*/ 438 h 483"/>
                <a:gd name="T82" fmla="*/ 431 w 500"/>
                <a:gd name="T83" fmla="*/ 464 h 483"/>
                <a:gd name="T84" fmla="*/ 395 w 500"/>
                <a:gd name="T85" fmla="*/ 474 h 483"/>
                <a:gd name="T86" fmla="*/ 353 w 500"/>
                <a:gd name="T87" fmla="*/ 464 h 483"/>
                <a:gd name="T88" fmla="*/ 310 w 500"/>
                <a:gd name="T89" fmla="*/ 464 h 483"/>
                <a:gd name="T90" fmla="*/ 284 w 500"/>
                <a:gd name="T91" fmla="*/ 448 h 483"/>
                <a:gd name="T92" fmla="*/ 249 w 500"/>
                <a:gd name="T93" fmla="*/ 457 h 483"/>
                <a:gd name="T94" fmla="*/ 206 w 500"/>
                <a:gd name="T95" fmla="*/ 457 h 483"/>
                <a:gd name="T96" fmla="*/ 180 w 500"/>
                <a:gd name="T97" fmla="*/ 431 h 483"/>
                <a:gd name="T98" fmla="*/ 147 w 500"/>
                <a:gd name="T99" fmla="*/ 422 h 483"/>
                <a:gd name="T100" fmla="*/ 128 w 500"/>
                <a:gd name="T101" fmla="*/ 457 h 483"/>
                <a:gd name="T102" fmla="*/ 86 w 500"/>
                <a:gd name="T103" fmla="*/ 438 h 483"/>
                <a:gd name="T104" fmla="*/ 43 w 500"/>
                <a:gd name="T105" fmla="*/ 438 h 483"/>
                <a:gd name="T106" fmla="*/ 17 w 500"/>
                <a:gd name="T107" fmla="*/ 448 h 483"/>
                <a:gd name="T108" fmla="*/ 17 w 500"/>
                <a:gd name="T109" fmla="*/ 431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0" h="483">
                  <a:moveTo>
                    <a:pt x="17" y="431"/>
                  </a:moveTo>
                  <a:lnTo>
                    <a:pt x="33" y="422"/>
                  </a:lnTo>
                  <a:lnTo>
                    <a:pt x="43" y="422"/>
                  </a:lnTo>
                  <a:lnTo>
                    <a:pt x="43" y="415"/>
                  </a:lnTo>
                  <a:lnTo>
                    <a:pt x="69" y="405"/>
                  </a:lnTo>
                  <a:lnTo>
                    <a:pt x="86" y="405"/>
                  </a:lnTo>
                  <a:lnTo>
                    <a:pt x="95" y="386"/>
                  </a:lnTo>
                  <a:lnTo>
                    <a:pt x="95" y="379"/>
                  </a:lnTo>
                  <a:lnTo>
                    <a:pt x="102" y="379"/>
                  </a:lnTo>
                  <a:lnTo>
                    <a:pt x="112" y="386"/>
                  </a:lnTo>
                  <a:lnTo>
                    <a:pt x="121" y="379"/>
                  </a:lnTo>
                  <a:lnTo>
                    <a:pt x="112" y="370"/>
                  </a:lnTo>
                  <a:lnTo>
                    <a:pt x="121" y="370"/>
                  </a:lnTo>
                  <a:lnTo>
                    <a:pt x="128" y="370"/>
                  </a:lnTo>
                  <a:lnTo>
                    <a:pt x="138" y="370"/>
                  </a:lnTo>
                  <a:lnTo>
                    <a:pt x="138" y="379"/>
                  </a:lnTo>
                  <a:lnTo>
                    <a:pt x="147" y="379"/>
                  </a:lnTo>
                  <a:lnTo>
                    <a:pt x="154" y="386"/>
                  </a:lnTo>
                  <a:lnTo>
                    <a:pt x="164" y="386"/>
                  </a:lnTo>
                  <a:lnTo>
                    <a:pt x="173" y="386"/>
                  </a:lnTo>
                  <a:lnTo>
                    <a:pt x="190" y="386"/>
                  </a:lnTo>
                  <a:lnTo>
                    <a:pt x="197" y="386"/>
                  </a:lnTo>
                  <a:lnTo>
                    <a:pt x="197" y="379"/>
                  </a:lnTo>
                  <a:lnTo>
                    <a:pt x="206" y="370"/>
                  </a:lnTo>
                  <a:lnTo>
                    <a:pt x="216" y="370"/>
                  </a:lnTo>
                  <a:lnTo>
                    <a:pt x="223" y="370"/>
                  </a:lnTo>
                  <a:lnTo>
                    <a:pt x="232" y="363"/>
                  </a:lnTo>
                  <a:lnTo>
                    <a:pt x="242" y="353"/>
                  </a:lnTo>
                  <a:lnTo>
                    <a:pt x="232" y="353"/>
                  </a:lnTo>
                  <a:lnTo>
                    <a:pt x="216" y="353"/>
                  </a:lnTo>
                  <a:lnTo>
                    <a:pt x="216" y="346"/>
                  </a:lnTo>
                  <a:lnTo>
                    <a:pt x="223" y="346"/>
                  </a:lnTo>
                  <a:lnTo>
                    <a:pt x="223" y="327"/>
                  </a:lnTo>
                  <a:lnTo>
                    <a:pt x="216" y="327"/>
                  </a:lnTo>
                  <a:lnTo>
                    <a:pt x="216" y="318"/>
                  </a:lnTo>
                  <a:lnTo>
                    <a:pt x="216" y="311"/>
                  </a:lnTo>
                  <a:lnTo>
                    <a:pt x="223" y="301"/>
                  </a:lnTo>
                  <a:lnTo>
                    <a:pt x="232" y="284"/>
                  </a:lnTo>
                  <a:lnTo>
                    <a:pt x="223" y="284"/>
                  </a:lnTo>
                  <a:lnTo>
                    <a:pt x="232" y="284"/>
                  </a:lnTo>
                  <a:lnTo>
                    <a:pt x="242" y="275"/>
                  </a:lnTo>
                  <a:lnTo>
                    <a:pt x="242" y="268"/>
                  </a:lnTo>
                  <a:lnTo>
                    <a:pt x="242" y="258"/>
                  </a:lnTo>
                  <a:lnTo>
                    <a:pt x="249" y="249"/>
                  </a:lnTo>
                  <a:lnTo>
                    <a:pt x="258" y="242"/>
                  </a:lnTo>
                  <a:lnTo>
                    <a:pt x="258" y="232"/>
                  </a:lnTo>
                  <a:lnTo>
                    <a:pt x="249" y="223"/>
                  </a:lnTo>
                  <a:lnTo>
                    <a:pt x="249" y="216"/>
                  </a:lnTo>
                  <a:lnTo>
                    <a:pt x="258" y="206"/>
                  </a:lnTo>
                  <a:lnTo>
                    <a:pt x="258" y="216"/>
                  </a:lnTo>
                  <a:lnTo>
                    <a:pt x="268" y="216"/>
                  </a:lnTo>
                  <a:lnTo>
                    <a:pt x="275" y="206"/>
                  </a:lnTo>
                  <a:lnTo>
                    <a:pt x="268" y="206"/>
                  </a:lnTo>
                  <a:lnTo>
                    <a:pt x="268" y="199"/>
                  </a:lnTo>
                  <a:lnTo>
                    <a:pt x="268" y="190"/>
                  </a:lnTo>
                  <a:lnTo>
                    <a:pt x="258" y="190"/>
                  </a:lnTo>
                  <a:lnTo>
                    <a:pt x="258" y="183"/>
                  </a:lnTo>
                  <a:lnTo>
                    <a:pt x="268" y="173"/>
                  </a:lnTo>
                  <a:lnTo>
                    <a:pt x="275" y="173"/>
                  </a:lnTo>
                  <a:lnTo>
                    <a:pt x="275" y="164"/>
                  </a:lnTo>
                  <a:lnTo>
                    <a:pt x="275" y="154"/>
                  </a:lnTo>
                  <a:lnTo>
                    <a:pt x="284" y="154"/>
                  </a:lnTo>
                  <a:lnTo>
                    <a:pt x="284" y="147"/>
                  </a:lnTo>
                  <a:lnTo>
                    <a:pt x="301" y="147"/>
                  </a:lnTo>
                  <a:lnTo>
                    <a:pt x="301" y="138"/>
                  </a:lnTo>
                  <a:lnTo>
                    <a:pt x="284" y="128"/>
                  </a:lnTo>
                  <a:lnTo>
                    <a:pt x="275" y="128"/>
                  </a:lnTo>
                  <a:lnTo>
                    <a:pt x="268" y="138"/>
                  </a:lnTo>
                  <a:lnTo>
                    <a:pt x="284" y="121"/>
                  </a:lnTo>
                  <a:lnTo>
                    <a:pt x="275" y="121"/>
                  </a:lnTo>
                  <a:lnTo>
                    <a:pt x="268" y="112"/>
                  </a:lnTo>
                  <a:lnTo>
                    <a:pt x="268" y="105"/>
                  </a:lnTo>
                  <a:lnTo>
                    <a:pt x="268" y="86"/>
                  </a:lnTo>
                  <a:lnTo>
                    <a:pt x="268" y="79"/>
                  </a:lnTo>
                  <a:lnTo>
                    <a:pt x="275" y="69"/>
                  </a:lnTo>
                  <a:lnTo>
                    <a:pt x="284" y="62"/>
                  </a:lnTo>
                  <a:lnTo>
                    <a:pt x="291" y="69"/>
                  </a:lnTo>
                  <a:lnTo>
                    <a:pt x="291" y="62"/>
                  </a:lnTo>
                  <a:lnTo>
                    <a:pt x="301" y="62"/>
                  </a:lnTo>
                  <a:lnTo>
                    <a:pt x="310" y="53"/>
                  </a:lnTo>
                  <a:lnTo>
                    <a:pt x="310" y="62"/>
                  </a:lnTo>
                  <a:lnTo>
                    <a:pt x="320" y="62"/>
                  </a:lnTo>
                  <a:lnTo>
                    <a:pt x="327" y="53"/>
                  </a:lnTo>
                  <a:lnTo>
                    <a:pt x="336" y="43"/>
                  </a:lnTo>
                  <a:lnTo>
                    <a:pt x="346" y="43"/>
                  </a:lnTo>
                  <a:lnTo>
                    <a:pt x="346" y="36"/>
                  </a:lnTo>
                  <a:lnTo>
                    <a:pt x="353" y="36"/>
                  </a:lnTo>
                  <a:lnTo>
                    <a:pt x="353" y="26"/>
                  </a:lnTo>
                  <a:lnTo>
                    <a:pt x="362" y="26"/>
                  </a:lnTo>
                  <a:lnTo>
                    <a:pt x="369" y="36"/>
                  </a:lnTo>
                  <a:lnTo>
                    <a:pt x="379" y="26"/>
                  </a:lnTo>
                  <a:lnTo>
                    <a:pt x="369" y="17"/>
                  </a:lnTo>
                  <a:lnTo>
                    <a:pt x="379" y="17"/>
                  </a:lnTo>
                  <a:lnTo>
                    <a:pt x="388" y="0"/>
                  </a:lnTo>
                  <a:lnTo>
                    <a:pt x="395" y="17"/>
                  </a:lnTo>
                  <a:lnTo>
                    <a:pt x="405" y="26"/>
                  </a:lnTo>
                  <a:lnTo>
                    <a:pt x="395" y="43"/>
                  </a:lnTo>
                  <a:lnTo>
                    <a:pt x="395" y="53"/>
                  </a:lnTo>
                  <a:lnTo>
                    <a:pt x="395" y="62"/>
                  </a:lnTo>
                  <a:lnTo>
                    <a:pt x="405" y="69"/>
                  </a:lnTo>
                  <a:lnTo>
                    <a:pt x="405" y="79"/>
                  </a:lnTo>
                  <a:lnTo>
                    <a:pt x="395" y="86"/>
                  </a:lnTo>
                  <a:lnTo>
                    <a:pt x="395" y="95"/>
                  </a:lnTo>
                  <a:lnTo>
                    <a:pt x="395" y="112"/>
                  </a:lnTo>
                  <a:lnTo>
                    <a:pt x="395" y="121"/>
                  </a:lnTo>
                  <a:lnTo>
                    <a:pt x="405" y="121"/>
                  </a:lnTo>
                  <a:lnTo>
                    <a:pt x="414" y="128"/>
                  </a:lnTo>
                  <a:lnTo>
                    <a:pt x="421" y="128"/>
                  </a:lnTo>
                  <a:lnTo>
                    <a:pt x="421" y="138"/>
                  </a:lnTo>
                  <a:lnTo>
                    <a:pt x="431" y="147"/>
                  </a:lnTo>
                  <a:lnTo>
                    <a:pt x="431" y="154"/>
                  </a:lnTo>
                  <a:lnTo>
                    <a:pt x="431" y="164"/>
                  </a:lnTo>
                  <a:lnTo>
                    <a:pt x="431" y="173"/>
                  </a:lnTo>
                  <a:lnTo>
                    <a:pt x="431" y="216"/>
                  </a:lnTo>
                  <a:lnTo>
                    <a:pt x="421" y="206"/>
                  </a:lnTo>
                  <a:lnTo>
                    <a:pt x="414" y="206"/>
                  </a:lnTo>
                  <a:lnTo>
                    <a:pt x="405" y="206"/>
                  </a:lnTo>
                  <a:lnTo>
                    <a:pt x="405" y="216"/>
                  </a:lnTo>
                  <a:lnTo>
                    <a:pt x="414" y="216"/>
                  </a:lnTo>
                  <a:lnTo>
                    <a:pt x="431" y="223"/>
                  </a:lnTo>
                  <a:lnTo>
                    <a:pt x="431" y="232"/>
                  </a:lnTo>
                  <a:lnTo>
                    <a:pt x="440" y="242"/>
                  </a:lnTo>
                  <a:lnTo>
                    <a:pt x="440" y="249"/>
                  </a:lnTo>
                  <a:lnTo>
                    <a:pt x="440" y="258"/>
                  </a:lnTo>
                  <a:lnTo>
                    <a:pt x="440" y="268"/>
                  </a:lnTo>
                  <a:lnTo>
                    <a:pt x="431" y="275"/>
                  </a:lnTo>
                  <a:lnTo>
                    <a:pt x="421" y="284"/>
                  </a:lnTo>
                  <a:lnTo>
                    <a:pt x="414" y="284"/>
                  </a:lnTo>
                  <a:lnTo>
                    <a:pt x="414" y="294"/>
                  </a:lnTo>
                  <a:lnTo>
                    <a:pt x="414" y="301"/>
                  </a:lnTo>
                  <a:lnTo>
                    <a:pt x="421" y="311"/>
                  </a:lnTo>
                  <a:lnTo>
                    <a:pt x="431" y="301"/>
                  </a:lnTo>
                  <a:lnTo>
                    <a:pt x="440" y="301"/>
                  </a:lnTo>
                  <a:lnTo>
                    <a:pt x="447" y="294"/>
                  </a:lnTo>
                  <a:lnTo>
                    <a:pt x="457" y="301"/>
                  </a:lnTo>
                  <a:lnTo>
                    <a:pt x="474" y="301"/>
                  </a:lnTo>
                  <a:lnTo>
                    <a:pt x="490" y="311"/>
                  </a:lnTo>
                  <a:lnTo>
                    <a:pt x="500" y="318"/>
                  </a:lnTo>
                  <a:lnTo>
                    <a:pt x="500" y="337"/>
                  </a:lnTo>
                  <a:lnTo>
                    <a:pt x="500" y="346"/>
                  </a:lnTo>
                  <a:lnTo>
                    <a:pt x="490" y="363"/>
                  </a:lnTo>
                  <a:lnTo>
                    <a:pt x="490" y="370"/>
                  </a:lnTo>
                  <a:lnTo>
                    <a:pt x="483" y="379"/>
                  </a:lnTo>
                  <a:lnTo>
                    <a:pt x="474" y="386"/>
                  </a:lnTo>
                  <a:lnTo>
                    <a:pt x="466" y="386"/>
                  </a:lnTo>
                  <a:lnTo>
                    <a:pt x="457" y="386"/>
                  </a:lnTo>
                  <a:lnTo>
                    <a:pt x="457" y="396"/>
                  </a:lnTo>
                  <a:lnTo>
                    <a:pt x="447" y="396"/>
                  </a:lnTo>
                  <a:lnTo>
                    <a:pt x="440" y="396"/>
                  </a:lnTo>
                  <a:lnTo>
                    <a:pt x="431" y="396"/>
                  </a:lnTo>
                  <a:lnTo>
                    <a:pt x="421" y="405"/>
                  </a:lnTo>
                  <a:lnTo>
                    <a:pt x="431" y="405"/>
                  </a:lnTo>
                  <a:lnTo>
                    <a:pt x="431" y="415"/>
                  </a:lnTo>
                  <a:lnTo>
                    <a:pt x="421" y="422"/>
                  </a:lnTo>
                  <a:lnTo>
                    <a:pt x="414" y="415"/>
                  </a:lnTo>
                  <a:lnTo>
                    <a:pt x="405" y="415"/>
                  </a:lnTo>
                  <a:lnTo>
                    <a:pt x="395" y="415"/>
                  </a:lnTo>
                  <a:lnTo>
                    <a:pt x="395" y="422"/>
                  </a:lnTo>
                  <a:lnTo>
                    <a:pt x="405" y="431"/>
                  </a:lnTo>
                  <a:lnTo>
                    <a:pt x="414" y="438"/>
                  </a:lnTo>
                  <a:lnTo>
                    <a:pt x="421" y="438"/>
                  </a:lnTo>
                  <a:lnTo>
                    <a:pt x="431" y="448"/>
                  </a:lnTo>
                  <a:lnTo>
                    <a:pt x="440" y="438"/>
                  </a:lnTo>
                  <a:lnTo>
                    <a:pt x="447" y="438"/>
                  </a:lnTo>
                  <a:lnTo>
                    <a:pt x="457" y="448"/>
                  </a:lnTo>
                  <a:lnTo>
                    <a:pt x="447" y="457"/>
                  </a:lnTo>
                  <a:lnTo>
                    <a:pt x="440" y="464"/>
                  </a:lnTo>
                  <a:lnTo>
                    <a:pt x="431" y="464"/>
                  </a:lnTo>
                  <a:lnTo>
                    <a:pt x="421" y="474"/>
                  </a:lnTo>
                  <a:lnTo>
                    <a:pt x="414" y="483"/>
                  </a:lnTo>
                  <a:lnTo>
                    <a:pt x="405" y="474"/>
                  </a:lnTo>
                  <a:lnTo>
                    <a:pt x="395" y="474"/>
                  </a:lnTo>
                  <a:lnTo>
                    <a:pt x="379" y="483"/>
                  </a:lnTo>
                  <a:lnTo>
                    <a:pt x="369" y="474"/>
                  </a:lnTo>
                  <a:lnTo>
                    <a:pt x="362" y="474"/>
                  </a:lnTo>
                  <a:lnTo>
                    <a:pt x="353" y="464"/>
                  </a:lnTo>
                  <a:lnTo>
                    <a:pt x="346" y="464"/>
                  </a:lnTo>
                  <a:lnTo>
                    <a:pt x="336" y="464"/>
                  </a:lnTo>
                  <a:lnTo>
                    <a:pt x="327" y="464"/>
                  </a:lnTo>
                  <a:lnTo>
                    <a:pt x="310" y="464"/>
                  </a:lnTo>
                  <a:lnTo>
                    <a:pt x="310" y="457"/>
                  </a:lnTo>
                  <a:lnTo>
                    <a:pt x="301" y="457"/>
                  </a:lnTo>
                  <a:lnTo>
                    <a:pt x="291" y="457"/>
                  </a:lnTo>
                  <a:lnTo>
                    <a:pt x="284" y="448"/>
                  </a:lnTo>
                  <a:lnTo>
                    <a:pt x="275" y="438"/>
                  </a:lnTo>
                  <a:lnTo>
                    <a:pt x="268" y="448"/>
                  </a:lnTo>
                  <a:lnTo>
                    <a:pt x="268" y="457"/>
                  </a:lnTo>
                  <a:lnTo>
                    <a:pt x="249" y="457"/>
                  </a:lnTo>
                  <a:lnTo>
                    <a:pt x="242" y="448"/>
                  </a:lnTo>
                  <a:lnTo>
                    <a:pt x="223" y="448"/>
                  </a:lnTo>
                  <a:lnTo>
                    <a:pt x="216" y="457"/>
                  </a:lnTo>
                  <a:lnTo>
                    <a:pt x="206" y="457"/>
                  </a:lnTo>
                  <a:lnTo>
                    <a:pt x="206" y="448"/>
                  </a:lnTo>
                  <a:lnTo>
                    <a:pt x="197" y="438"/>
                  </a:lnTo>
                  <a:lnTo>
                    <a:pt x="190" y="431"/>
                  </a:lnTo>
                  <a:lnTo>
                    <a:pt x="180" y="431"/>
                  </a:lnTo>
                  <a:lnTo>
                    <a:pt x="173" y="431"/>
                  </a:lnTo>
                  <a:lnTo>
                    <a:pt x="164" y="431"/>
                  </a:lnTo>
                  <a:lnTo>
                    <a:pt x="154" y="431"/>
                  </a:lnTo>
                  <a:lnTo>
                    <a:pt x="147" y="422"/>
                  </a:lnTo>
                  <a:lnTo>
                    <a:pt x="138" y="431"/>
                  </a:lnTo>
                  <a:lnTo>
                    <a:pt x="138" y="438"/>
                  </a:lnTo>
                  <a:lnTo>
                    <a:pt x="138" y="448"/>
                  </a:lnTo>
                  <a:lnTo>
                    <a:pt x="128" y="457"/>
                  </a:lnTo>
                  <a:lnTo>
                    <a:pt x="112" y="457"/>
                  </a:lnTo>
                  <a:lnTo>
                    <a:pt x="102" y="448"/>
                  </a:lnTo>
                  <a:lnTo>
                    <a:pt x="102" y="438"/>
                  </a:lnTo>
                  <a:lnTo>
                    <a:pt x="86" y="438"/>
                  </a:lnTo>
                  <a:lnTo>
                    <a:pt x="69" y="431"/>
                  </a:lnTo>
                  <a:lnTo>
                    <a:pt x="50" y="438"/>
                  </a:lnTo>
                  <a:lnTo>
                    <a:pt x="43" y="448"/>
                  </a:lnTo>
                  <a:lnTo>
                    <a:pt x="43" y="438"/>
                  </a:lnTo>
                  <a:lnTo>
                    <a:pt x="33" y="438"/>
                  </a:lnTo>
                  <a:lnTo>
                    <a:pt x="33" y="448"/>
                  </a:lnTo>
                  <a:lnTo>
                    <a:pt x="24" y="448"/>
                  </a:lnTo>
                  <a:lnTo>
                    <a:pt x="17" y="448"/>
                  </a:lnTo>
                  <a:lnTo>
                    <a:pt x="17" y="431"/>
                  </a:lnTo>
                  <a:lnTo>
                    <a:pt x="7" y="431"/>
                  </a:lnTo>
                  <a:lnTo>
                    <a:pt x="0" y="431"/>
                  </a:lnTo>
                  <a:lnTo>
                    <a:pt x="17" y="431"/>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8" name="Freeform 519">
              <a:extLst>
                <a:ext uri="{FF2B5EF4-FFF2-40B4-BE49-F238E27FC236}">
                  <a16:creationId xmlns:a16="http://schemas.microsoft.com/office/drawing/2014/main" id="{46E16DCB-77B5-E84D-80DE-E64DAFF42D90}"/>
                </a:ext>
              </a:extLst>
            </p:cNvPr>
            <p:cNvSpPr>
              <a:spLocks/>
            </p:cNvSpPr>
            <p:nvPr/>
          </p:nvSpPr>
          <p:spPr bwMode="auto">
            <a:xfrm>
              <a:off x="6161897" y="3518640"/>
              <a:ext cx="248230" cy="235818"/>
            </a:xfrm>
            <a:custGeom>
              <a:avLst/>
              <a:gdLst>
                <a:gd name="T0" fmla="*/ 163 w 180"/>
                <a:gd name="T1" fmla="*/ 17 h 171"/>
                <a:gd name="T2" fmla="*/ 154 w 180"/>
                <a:gd name="T3" fmla="*/ 7 h 171"/>
                <a:gd name="T4" fmla="*/ 146 w 180"/>
                <a:gd name="T5" fmla="*/ 0 h 171"/>
                <a:gd name="T6" fmla="*/ 111 w 180"/>
                <a:gd name="T7" fmla="*/ 7 h 171"/>
                <a:gd name="T8" fmla="*/ 85 w 180"/>
                <a:gd name="T9" fmla="*/ 17 h 171"/>
                <a:gd name="T10" fmla="*/ 68 w 180"/>
                <a:gd name="T11" fmla="*/ 24 h 171"/>
                <a:gd name="T12" fmla="*/ 75 w 180"/>
                <a:gd name="T13" fmla="*/ 33 h 171"/>
                <a:gd name="T14" fmla="*/ 94 w 180"/>
                <a:gd name="T15" fmla="*/ 33 h 171"/>
                <a:gd name="T16" fmla="*/ 111 w 180"/>
                <a:gd name="T17" fmla="*/ 24 h 171"/>
                <a:gd name="T18" fmla="*/ 102 w 180"/>
                <a:gd name="T19" fmla="*/ 43 h 171"/>
                <a:gd name="T20" fmla="*/ 102 w 180"/>
                <a:gd name="T21" fmla="*/ 59 h 171"/>
                <a:gd name="T22" fmla="*/ 102 w 180"/>
                <a:gd name="T23" fmla="*/ 69 h 171"/>
                <a:gd name="T24" fmla="*/ 85 w 180"/>
                <a:gd name="T25" fmla="*/ 76 h 171"/>
                <a:gd name="T26" fmla="*/ 68 w 180"/>
                <a:gd name="T27" fmla="*/ 95 h 171"/>
                <a:gd name="T28" fmla="*/ 49 w 180"/>
                <a:gd name="T29" fmla="*/ 95 h 171"/>
                <a:gd name="T30" fmla="*/ 33 w 180"/>
                <a:gd name="T31" fmla="*/ 95 h 171"/>
                <a:gd name="T32" fmla="*/ 16 w 180"/>
                <a:gd name="T33" fmla="*/ 85 h 171"/>
                <a:gd name="T34" fmla="*/ 7 w 180"/>
                <a:gd name="T35" fmla="*/ 102 h 171"/>
                <a:gd name="T36" fmla="*/ 16 w 180"/>
                <a:gd name="T37" fmla="*/ 111 h 171"/>
                <a:gd name="T38" fmla="*/ 26 w 180"/>
                <a:gd name="T39" fmla="*/ 119 h 171"/>
                <a:gd name="T40" fmla="*/ 16 w 180"/>
                <a:gd name="T41" fmla="*/ 128 h 171"/>
                <a:gd name="T42" fmla="*/ 42 w 180"/>
                <a:gd name="T43" fmla="*/ 119 h 171"/>
                <a:gd name="T44" fmla="*/ 59 w 180"/>
                <a:gd name="T45" fmla="*/ 119 h 171"/>
                <a:gd name="T46" fmla="*/ 59 w 180"/>
                <a:gd name="T47" fmla="*/ 137 h 171"/>
                <a:gd name="T48" fmla="*/ 59 w 180"/>
                <a:gd name="T49" fmla="*/ 137 h 171"/>
                <a:gd name="T50" fmla="*/ 75 w 180"/>
                <a:gd name="T51" fmla="*/ 145 h 171"/>
                <a:gd name="T52" fmla="*/ 75 w 180"/>
                <a:gd name="T53" fmla="*/ 154 h 171"/>
                <a:gd name="T54" fmla="*/ 94 w 180"/>
                <a:gd name="T55" fmla="*/ 171 h 171"/>
                <a:gd name="T56" fmla="*/ 120 w 180"/>
                <a:gd name="T57" fmla="*/ 171 h 171"/>
                <a:gd name="T58" fmla="*/ 137 w 180"/>
                <a:gd name="T59" fmla="*/ 163 h 171"/>
                <a:gd name="T60" fmla="*/ 146 w 180"/>
                <a:gd name="T61" fmla="*/ 154 h 171"/>
                <a:gd name="T62" fmla="*/ 137 w 180"/>
                <a:gd name="T63" fmla="*/ 137 h 171"/>
                <a:gd name="T64" fmla="*/ 137 w 180"/>
                <a:gd name="T65" fmla="*/ 119 h 171"/>
                <a:gd name="T66" fmla="*/ 154 w 180"/>
                <a:gd name="T67" fmla="*/ 95 h 171"/>
                <a:gd name="T68" fmla="*/ 154 w 180"/>
                <a:gd name="T69" fmla="*/ 95 h 171"/>
                <a:gd name="T70" fmla="*/ 163 w 180"/>
                <a:gd name="T71" fmla="*/ 76 h 171"/>
                <a:gd name="T72" fmla="*/ 172 w 180"/>
                <a:gd name="T73" fmla="*/ 59 h 171"/>
                <a:gd name="T74" fmla="*/ 180 w 180"/>
                <a:gd name="T75" fmla="*/ 43 h 171"/>
                <a:gd name="T76" fmla="*/ 172 w 180"/>
                <a:gd name="T77"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71">
                  <a:moveTo>
                    <a:pt x="172" y="24"/>
                  </a:moveTo>
                  <a:lnTo>
                    <a:pt x="163" y="17"/>
                  </a:lnTo>
                  <a:lnTo>
                    <a:pt x="163" y="7"/>
                  </a:lnTo>
                  <a:lnTo>
                    <a:pt x="154" y="7"/>
                  </a:lnTo>
                  <a:lnTo>
                    <a:pt x="146" y="7"/>
                  </a:lnTo>
                  <a:lnTo>
                    <a:pt x="146" y="0"/>
                  </a:lnTo>
                  <a:lnTo>
                    <a:pt x="120" y="7"/>
                  </a:lnTo>
                  <a:lnTo>
                    <a:pt x="111" y="7"/>
                  </a:lnTo>
                  <a:lnTo>
                    <a:pt x="102" y="17"/>
                  </a:lnTo>
                  <a:lnTo>
                    <a:pt x="85" y="17"/>
                  </a:lnTo>
                  <a:lnTo>
                    <a:pt x="75" y="24"/>
                  </a:lnTo>
                  <a:lnTo>
                    <a:pt x="68" y="24"/>
                  </a:lnTo>
                  <a:lnTo>
                    <a:pt x="68" y="33"/>
                  </a:lnTo>
                  <a:lnTo>
                    <a:pt x="75" y="33"/>
                  </a:lnTo>
                  <a:lnTo>
                    <a:pt x="85" y="24"/>
                  </a:lnTo>
                  <a:lnTo>
                    <a:pt x="94" y="33"/>
                  </a:lnTo>
                  <a:lnTo>
                    <a:pt x="102" y="24"/>
                  </a:lnTo>
                  <a:lnTo>
                    <a:pt x="111" y="24"/>
                  </a:lnTo>
                  <a:lnTo>
                    <a:pt x="111" y="33"/>
                  </a:lnTo>
                  <a:lnTo>
                    <a:pt x="102" y="43"/>
                  </a:lnTo>
                  <a:lnTo>
                    <a:pt x="102" y="50"/>
                  </a:lnTo>
                  <a:lnTo>
                    <a:pt x="102" y="59"/>
                  </a:lnTo>
                  <a:lnTo>
                    <a:pt x="94" y="59"/>
                  </a:lnTo>
                  <a:lnTo>
                    <a:pt x="102" y="69"/>
                  </a:lnTo>
                  <a:lnTo>
                    <a:pt x="94" y="76"/>
                  </a:lnTo>
                  <a:lnTo>
                    <a:pt x="85" y="76"/>
                  </a:lnTo>
                  <a:lnTo>
                    <a:pt x="75" y="85"/>
                  </a:lnTo>
                  <a:lnTo>
                    <a:pt x="68" y="95"/>
                  </a:lnTo>
                  <a:lnTo>
                    <a:pt x="59" y="85"/>
                  </a:lnTo>
                  <a:lnTo>
                    <a:pt x="49" y="95"/>
                  </a:lnTo>
                  <a:lnTo>
                    <a:pt x="42" y="95"/>
                  </a:lnTo>
                  <a:lnTo>
                    <a:pt x="33" y="95"/>
                  </a:lnTo>
                  <a:lnTo>
                    <a:pt x="26" y="95"/>
                  </a:lnTo>
                  <a:lnTo>
                    <a:pt x="16" y="85"/>
                  </a:lnTo>
                  <a:lnTo>
                    <a:pt x="7" y="95"/>
                  </a:lnTo>
                  <a:lnTo>
                    <a:pt x="7" y="102"/>
                  </a:lnTo>
                  <a:lnTo>
                    <a:pt x="0" y="111"/>
                  </a:lnTo>
                  <a:lnTo>
                    <a:pt x="16" y="111"/>
                  </a:lnTo>
                  <a:lnTo>
                    <a:pt x="26" y="111"/>
                  </a:lnTo>
                  <a:lnTo>
                    <a:pt x="26" y="119"/>
                  </a:lnTo>
                  <a:lnTo>
                    <a:pt x="16" y="119"/>
                  </a:lnTo>
                  <a:lnTo>
                    <a:pt x="16" y="128"/>
                  </a:lnTo>
                  <a:lnTo>
                    <a:pt x="33" y="128"/>
                  </a:lnTo>
                  <a:lnTo>
                    <a:pt x="42" y="119"/>
                  </a:lnTo>
                  <a:lnTo>
                    <a:pt x="49" y="119"/>
                  </a:lnTo>
                  <a:lnTo>
                    <a:pt x="59" y="119"/>
                  </a:lnTo>
                  <a:lnTo>
                    <a:pt x="59" y="128"/>
                  </a:lnTo>
                  <a:lnTo>
                    <a:pt x="59" y="137"/>
                  </a:lnTo>
                  <a:lnTo>
                    <a:pt x="68" y="137"/>
                  </a:lnTo>
                  <a:lnTo>
                    <a:pt x="59" y="137"/>
                  </a:lnTo>
                  <a:lnTo>
                    <a:pt x="59" y="145"/>
                  </a:lnTo>
                  <a:lnTo>
                    <a:pt x="75" y="145"/>
                  </a:lnTo>
                  <a:lnTo>
                    <a:pt x="85" y="145"/>
                  </a:lnTo>
                  <a:lnTo>
                    <a:pt x="75" y="154"/>
                  </a:lnTo>
                  <a:lnTo>
                    <a:pt x="85" y="163"/>
                  </a:lnTo>
                  <a:lnTo>
                    <a:pt x="94" y="171"/>
                  </a:lnTo>
                  <a:lnTo>
                    <a:pt x="102" y="171"/>
                  </a:lnTo>
                  <a:lnTo>
                    <a:pt x="120" y="171"/>
                  </a:lnTo>
                  <a:lnTo>
                    <a:pt x="128" y="171"/>
                  </a:lnTo>
                  <a:lnTo>
                    <a:pt x="137" y="163"/>
                  </a:lnTo>
                  <a:lnTo>
                    <a:pt x="137" y="154"/>
                  </a:lnTo>
                  <a:lnTo>
                    <a:pt x="146" y="154"/>
                  </a:lnTo>
                  <a:lnTo>
                    <a:pt x="146" y="137"/>
                  </a:lnTo>
                  <a:lnTo>
                    <a:pt x="137" y="137"/>
                  </a:lnTo>
                  <a:lnTo>
                    <a:pt x="137" y="128"/>
                  </a:lnTo>
                  <a:lnTo>
                    <a:pt x="137" y="119"/>
                  </a:lnTo>
                  <a:lnTo>
                    <a:pt x="146" y="111"/>
                  </a:lnTo>
                  <a:lnTo>
                    <a:pt x="154" y="95"/>
                  </a:lnTo>
                  <a:lnTo>
                    <a:pt x="146" y="95"/>
                  </a:lnTo>
                  <a:lnTo>
                    <a:pt x="154" y="95"/>
                  </a:lnTo>
                  <a:lnTo>
                    <a:pt x="163" y="85"/>
                  </a:lnTo>
                  <a:lnTo>
                    <a:pt x="163" y="76"/>
                  </a:lnTo>
                  <a:lnTo>
                    <a:pt x="163" y="69"/>
                  </a:lnTo>
                  <a:lnTo>
                    <a:pt x="172" y="59"/>
                  </a:lnTo>
                  <a:lnTo>
                    <a:pt x="180" y="50"/>
                  </a:lnTo>
                  <a:lnTo>
                    <a:pt x="180" y="43"/>
                  </a:lnTo>
                  <a:lnTo>
                    <a:pt x="172" y="33"/>
                  </a:lnTo>
                  <a:lnTo>
                    <a:pt x="172" y="24"/>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9" name="Freeform 520">
              <a:extLst>
                <a:ext uri="{FF2B5EF4-FFF2-40B4-BE49-F238E27FC236}">
                  <a16:creationId xmlns:a16="http://schemas.microsoft.com/office/drawing/2014/main" id="{18DB3F32-3F6D-FF46-B57D-798F6333FDC1}"/>
                </a:ext>
              </a:extLst>
            </p:cNvPr>
            <p:cNvSpPr>
              <a:spLocks/>
            </p:cNvSpPr>
            <p:nvPr/>
          </p:nvSpPr>
          <p:spPr bwMode="auto">
            <a:xfrm>
              <a:off x="6321870" y="2856688"/>
              <a:ext cx="344763" cy="485426"/>
            </a:xfrm>
            <a:custGeom>
              <a:avLst/>
              <a:gdLst>
                <a:gd name="T0" fmla="*/ 104 w 250"/>
                <a:gd name="T1" fmla="*/ 343 h 352"/>
                <a:gd name="T2" fmla="*/ 78 w 250"/>
                <a:gd name="T3" fmla="*/ 333 h 352"/>
                <a:gd name="T4" fmla="*/ 68 w 250"/>
                <a:gd name="T5" fmla="*/ 333 h 352"/>
                <a:gd name="T6" fmla="*/ 42 w 250"/>
                <a:gd name="T7" fmla="*/ 326 h 352"/>
                <a:gd name="T8" fmla="*/ 35 w 250"/>
                <a:gd name="T9" fmla="*/ 352 h 352"/>
                <a:gd name="T10" fmla="*/ 19 w 250"/>
                <a:gd name="T11" fmla="*/ 326 h 352"/>
                <a:gd name="T12" fmla="*/ 9 w 250"/>
                <a:gd name="T13" fmla="*/ 343 h 352"/>
                <a:gd name="T14" fmla="*/ 0 w 250"/>
                <a:gd name="T15" fmla="*/ 317 h 352"/>
                <a:gd name="T16" fmla="*/ 9 w 250"/>
                <a:gd name="T17" fmla="*/ 300 h 352"/>
                <a:gd name="T18" fmla="*/ 26 w 250"/>
                <a:gd name="T19" fmla="*/ 284 h 352"/>
                <a:gd name="T20" fmla="*/ 52 w 250"/>
                <a:gd name="T21" fmla="*/ 265 h 352"/>
                <a:gd name="T22" fmla="*/ 68 w 250"/>
                <a:gd name="T23" fmla="*/ 248 h 352"/>
                <a:gd name="T24" fmla="*/ 52 w 250"/>
                <a:gd name="T25" fmla="*/ 232 h 352"/>
                <a:gd name="T26" fmla="*/ 35 w 250"/>
                <a:gd name="T27" fmla="*/ 222 h 352"/>
                <a:gd name="T28" fmla="*/ 52 w 250"/>
                <a:gd name="T29" fmla="*/ 206 h 352"/>
                <a:gd name="T30" fmla="*/ 26 w 250"/>
                <a:gd name="T31" fmla="*/ 215 h 352"/>
                <a:gd name="T32" fmla="*/ 19 w 250"/>
                <a:gd name="T33" fmla="*/ 206 h 352"/>
                <a:gd name="T34" fmla="*/ 42 w 250"/>
                <a:gd name="T35" fmla="*/ 180 h 352"/>
                <a:gd name="T36" fmla="*/ 42 w 250"/>
                <a:gd name="T37" fmla="*/ 170 h 352"/>
                <a:gd name="T38" fmla="*/ 68 w 250"/>
                <a:gd name="T39" fmla="*/ 146 h 352"/>
                <a:gd name="T40" fmla="*/ 42 w 250"/>
                <a:gd name="T41" fmla="*/ 154 h 352"/>
                <a:gd name="T42" fmla="*/ 19 w 250"/>
                <a:gd name="T43" fmla="*/ 154 h 352"/>
                <a:gd name="T44" fmla="*/ 35 w 250"/>
                <a:gd name="T45" fmla="*/ 127 h 352"/>
                <a:gd name="T46" fmla="*/ 52 w 250"/>
                <a:gd name="T47" fmla="*/ 111 h 352"/>
                <a:gd name="T48" fmla="*/ 68 w 250"/>
                <a:gd name="T49" fmla="*/ 94 h 352"/>
                <a:gd name="T50" fmla="*/ 61 w 250"/>
                <a:gd name="T51" fmla="*/ 85 h 352"/>
                <a:gd name="T52" fmla="*/ 61 w 250"/>
                <a:gd name="T53" fmla="*/ 59 h 352"/>
                <a:gd name="T54" fmla="*/ 87 w 250"/>
                <a:gd name="T55" fmla="*/ 49 h 352"/>
                <a:gd name="T56" fmla="*/ 104 w 250"/>
                <a:gd name="T57" fmla="*/ 68 h 352"/>
                <a:gd name="T58" fmla="*/ 94 w 250"/>
                <a:gd name="T59" fmla="*/ 42 h 352"/>
                <a:gd name="T60" fmla="*/ 104 w 250"/>
                <a:gd name="T61" fmla="*/ 26 h 352"/>
                <a:gd name="T62" fmla="*/ 120 w 250"/>
                <a:gd name="T63" fmla="*/ 26 h 352"/>
                <a:gd name="T64" fmla="*/ 139 w 250"/>
                <a:gd name="T65" fmla="*/ 0 h 352"/>
                <a:gd name="T66" fmla="*/ 156 w 250"/>
                <a:gd name="T67" fmla="*/ 16 h 352"/>
                <a:gd name="T68" fmla="*/ 182 w 250"/>
                <a:gd name="T69" fmla="*/ 26 h 352"/>
                <a:gd name="T70" fmla="*/ 208 w 250"/>
                <a:gd name="T71" fmla="*/ 26 h 352"/>
                <a:gd name="T72" fmla="*/ 215 w 250"/>
                <a:gd name="T73" fmla="*/ 42 h 352"/>
                <a:gd name="T74" fmla="*/ 191 w 250"/>
                <a:gd name="T75" fmla="*/ 59 h 352"/>
                <a:gd name="T76" fmla="*/ 163 w 250"/>
                <a:gd name="T77" fmla="*/ 68 h 352"/>
                <a:gd name="T78" fmla="*/ 149 w 250"/>
                <a:gd name="T79" fmla="*/ 85 h 352"/>
                <a:gd name="T80" fmla="*/ 139 w 250"/>
                <a:gd name="T81" fmla="*/ 101 h 352"/>
                <a:gd name="T82" fmla="*/ 130 w 250"/>
                <a:gd name="T83" fmla="*/ 120 h 352"/>
                <a:gd name="T84" fmla="*/ 163 w 250"/>
                <a:gd name="T85" fmla="*/ 111 h 352"/>
                <a:gd name="T86" fmla="*/ 208 w 250"/>
                <a:gd name="T87" fmla="*/ 111 h 352"/>
                <a:gd name="T88" fmla="*/ 224 w 250"/>
                <a:gd name="T89" fmla="*/ 127 h 352"/>
                <a:gd name="T90" fmla="*/ 250 w 250"/>
                <a:gd name="T91" fmla="*/ 127 h 352"/>
                <a:gd name="T92" fmla="*/ 243 w 250"/>
                <a:gd name="T93" fmla="*/ 154 h 352"/>
                <a:gd name="T94" fmla="*/ 224 w 250"/>
                <a:gd name="T95" fmla="*/ 163 h 352"/>
                <a:gd name="T96" fmla="*/ 224 w 250"/>
                <a:gd name="T97" fmla="*/ 189 h 352"/>
                <a:gd name="T98" fmla="*/ 198 w 250"/>
                <a:gd name="T99" fmla="*/ 215 h 352"/>
                <a:gd name="T100" fmla="*/ 172 w 250"/>
                <a:gd name="T101" fmla="*/ 215 h 352"/>
                <a:gd name="T102" fmla="*/ 149 w 250"/>
                <a:gd name="T103" fmla="*/ 222 h 352"/>
                <a:gd name="T104" fmla="*/ 172 w 250"/>
                <a:gd name="T105" fmla="*/ 232 h 352"/>
                <a:gd name="T106" fmla="*/ 149 w 250"/>
                <a:gd name="T107" fmla="*/ 248 h 352"/>
                <a:gd name="T108" fmla="*/ 120 w 250"/>
                <a:gd name="T109" fmla="*/ 241 h 352"/>
                <a:gd name="T110" fmla="*/ 120 w 250"/>
                <a:gd name="T111" fmla="*/ 248 h 352"/>
                <a:gd name="T112" fmla="*/ 156 w 250"/>
                <a:gd name="T113" fmla="*/ 258 h 352"/>
                <a:gd name="T114" fmla="*/ 182 w 250"/>
                <a:gd name="T115" fmla="*/ 274 h 352"/>
                <a:gd name="T116" fmla="*/ 172 w 250"/>
                <a:gd name="T117" fmla="*/ 310 h 352"/>
                <a:gd name="T118" fmla="*/ 163 w 250"/>
                <a:gd name="T119" fmla="*/ 317 h 352"/>
                <a:gd name="T120" fmla="*/ 149 w 250"/>
                <a:gd name="T121" fmla="*/ 326 h 352"/>
                <a:gd name="T122" fmla="*/ 130 w 250"/>
                <a:gd name="T123" fmla="*/ 343 h 352"/>
                <a:gd name="T124" fmla="*/ 113 w 250"/>
                <a:gd name="T125" fmla="*/ 34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 h="352">
                  <a:moveTo>
                    <a:pt x="113" y="343"/>
                  </a:moveTo>
                  <a:lnTo>
                    <a:pt x="113" y="333"/>
                  </a:lnTo>
                  <a:lnTo>
                    <a:pt x="104" y="343"/>
                  </a:lnTo>
                  <a:lnTo>
                    <a:pt x="94" y="343"/>
                  </a:lnTo>
                  <a:lnTo>
                    <a:pt x="87" y="333"/>
                  </a:lnTo>
                  <a:lnTo>
                    <a:pt x="78" y="333"/>
                  </a:lnTo>
                  <a:lnTo>
                    <a:pt x="78" y="343"/>
                  </a:lnTo>
                  <a:lnTo>
                    <a:pt x="68" y="343"/>
                  </a:lnTo>
                  <a:lnTo>
                    <a:pt x="68" y="333"/>
                  </a:lnTo>
                  <a:lnTo>
                    <a:pt x="52" y="343"/>
                  </a:lnTo>
                  <a:lnTo>
                    <a:pt x="52" y="333"/>
                  </a:lnTo>
                  <a:lnTo>
                    <a:pt x="42" y="326"/>
                  </a:lnTo>
                  <a:lnTo>
                    <a:pt x="35" y="333"/>
                  </a:lnTo>
                  <a:lnTo>
                    <a:pt x="35" y="343"/>
                  </a:lnTo>
                  <a:lnTo>
                    <a:pt x="35" y="352"/>
                  </a:lnTo>
                  <a:lnTo>
                    <a:pt x="26" y="343"/>
                  </a:lnTo>
                  <a:lnTo>
                    <a:pt x="26" y="333"/>
                  </a:lnTo>
                  <a:lnTo>
                    <a:pt x="19" y="326"/>
                  </a:lnTo>
                  <a:lnTo>
                    <a:pt x="9" y="326"/>
                  </a:lnTo>
                  <a:lnTo>
                    <a:pt x="9" y="333"/>
                  </a:lnTo>
                  <a:lnTo>
                    <a:pt x="9" y="343"/>
                  </a:lnTo>
                  <a:lnTo>
                    <a:pt x="0" y="343"/>
                  </a:lnTo>
                  <a:lnTo>
                    <a:pt x="0" y="333"/>
                  </a:lnTo>
                  <a:lnTo>
                    <a:pt x="0" y="317"/>
                  </a:lnTo>
                  <a:lnTo>
                    <a:pt x="0" y="310"/>
                  </a:lnTo>
                  <a:lnTo>
                    <a:pt x="9" y="310"/>
                  </a:lnTo>
                  <a:lnTo>
                    <a:pt x="9" y="300"/>
                  </a:lnTo>
                  <a:lnTo>
                    <a:pt x="19" y="300"/>
                  </a:lnTo>
                  <a:lnTo>
                    <a:pt x="26" y="291"/>
                  </a:lnTo>
                  <a:lnTo>
                    <a:pt x="26" y="284"/>
                  </a:lnTo>
                  <a:lnTo>
                    <a:pt x="35" y="284"/>
                  </a:lnTo>
                  <a:lnTo>
                    <a:pt x="42" y="274"/>
                  </a:lnTo>
                  <a:lnTo>
                    <a:pt x="52" y="265"/>
                  </a:lnTo>
                  <a:lnTo>
                    <a:pt x="61" y="258"/>
                  </a:lnTo>
                  <a:lnTo>
                    <a:pt x="61" y="248"/>
                  </a:lnTo>
                  <a:lnTo>
                    <a:pt x="68" y="248"/>
                  </a:lnTo>
                  <a:lnTo>
                    <a:pt x="68" y="241"/>
                  </a:lnTo>
                  <a:lnTo>
                    <a:pt x="61" y="241"/>
                  </a:lnTo>
                  <a:lnTo>
                    <a:pt x="52" y="232"/>
                  </a:lnTo>
                  <a:lnTo>
                    <a:pt x="42" y="232"/>
                  </a:lnTo>
                  <a:lnTo>
                    <a:pt x="35" y="232"/>
                  </a:lnTo>
                  <a:lnTo>
                    <a:pt x="35" y="222"/>
                  </a:lnTo>
                  <a:lnTo>
                    <a:pt x="42" y="222"/>
                  </a:lnTo>
                  <a:lnTo>
                    <a:pt x="52" y="215"/>
                  </a:lnTo>
                  <a:lnTo>
                    <a:pt x="52" y="206"/>
                  </a:lnTo>
                  <a:lnTo>
                    <a:pt x="42" y="199"/>
                  </a:lnTo>
                  <a:lnTo>
                    <a:pt x="35" y="199"/>
                  </a:lnTo>
                  <a:lnTo>
                    <a:pt x="26" y="215"/>
                  </a:lnTo>
                  <a:lnTo>
                    <a:pt x="19" y="222"/>
                  </a:lnTo>
                  <a:lnTo>
                    <a:pt x="19" y="215"/>
                  </a:lnTo>
                  <a:lnTo>
                    <a:pt x="19" y="206"/>
                  </a:lnTo>
                  <a:lnTo>
                    <a:pt x="26" y="189"/>
                  </a:lnTo>
                  <a:lnTo>
                    <a:pt x="35" y="180"/>
                  </a:lnTo>
                  <a:lnTo>
                    <a:pt x="42" y="180"/>
                  </a:lnTo>
                  <a:lnTo>
                    <a:pt x="52" y="180"/>
                  </a:lnTo>
                  <a:lnTo>
                    <a:pt x="52" y="170"/>
                  </a:lnTo>
                  <a:lnTo>
                    <a:pt x="42" y="170"/>
                  </a:lnTo>
                  <a:lnTo>
                    <a:pt x="52" y="163"/>
                  </a:lnTo>
                  <a:lnTo>
                    <a:pt x="61" y="154"/>
                  </a:lnTo>
                  <a:lnTo>
                    <a:pt x="68" y="146"/>
                  </a:lnTo>
                  <a:lnTo>
                    <a:pt x="61" y="146"/>
                  </a:lnTo>
                  <a:lnTo>
                    <a:pt x="52" y="154"/>
                  </a:lnTo>
                  <a:lnTo>
                    <a:pt x="42" y="154"/>
                  </a:lnTo>
                  <a:lnTo>
                    <a:pt x="35" y="170"/>
                  </a:lnTo>
                  <a:lnTo>
                    <a:pt x="26" y="163"/>
                  </a:lnTo>
                  <a:lnTo>
                    <a:pt x="19" y="154"/>
                  </a:lnTo>
                  <a:lnTo>
                    <a:pt x="35" y="146"/>
                  </a:lnTo>
                  <a:lnTo>
                    <a:pt x="35" y="137"/>
                  </a:lnTo>
                  <a:lnTo>
                    <a:pt x="35" y="127"/>
                  </a:lnTo>
                  <a:lnTo>
                    <a:pt x="42" y="120"/>
                  </a:lnTo>
                  <a:lnTo>
                    <a:pt x="52" y="120"/>
                  </a:lnTo>
                  <a:lnTo>
                    <a:pt x="52" y="111"/>
                  </a:lnTo>
                  <a:lnTo>
                    <a:pt x="52" y="101"/>
                  </a:lnTo>
                  <a:lnTo>
                    <a:pt x="68" y="101"/>
                  </a:lnTo>
                  <a:lnTo>
                    <a:pt x="68" y="94"/>
                  </a:lnTo>
                  <a:lnTo>
                    <a:pt x="61" y="85"/>
                  </a:lnTo>
                  <a:lnTo>
                    <a:pt x="52" y="85"/>
                  </a:lnTo>
                  <a:lnTo>
                    <a:pt x="61" y="85"/>
                  </a:lnTo>
                  <a:lnTo>
                    <a:pt x="61" y="75"/>
                  </a:lnTo>
                  <a:lnTo>
                    <a:pt x="61" y="68"/>
                  </a:lnTo>
                  <a:lnTo>
                    <a:pt x="61" y="59"/>
                  </a:lnTo>
                  <a:lnTo>
                    <a:pt x="68" y="49"/>
                  </a:lnTo>
                  <a:lnTo>
                    <a:pt x="78" y="49"/>
                  </a:lnTo>
                  <a:lnTo>
                    <a:pt x="87" y="49"/>
                  </a:lnTo>
                  <a:lnTo>
                    <a:pt x="87" y="59"/>
                  </a:lnTo>
                  <a:lnTo>
                    <a:pt x="94" y="59"/>
                  </a:lnTo>
                  <a:lnTo>
                    <a:pt x="104" y="68"/>
                  </a:lnTo>
                  <a:lnTo>
                    <a:pt x="104" y="59"/>
                  </a:lnTo>
                  <a:lnTo>
                    <a:pt x="104" y="49"/>
                  </a:lnTo>
                  <a:lnTo>
                    <a:pt x="94" y="42"/>
                  </a:lnTo>
                  <a:lnTo>
                    <a:pt x="104" y="33"/>
                  </a:lnTo>
                  <a:lnTo>
                    <a:pt x="113" y="33"/>
                  </a:lnTo>
                  <a:lnTo>
                    <a:pt x="104" y="26"/>
                  </a:lnTo>
                  <a:lnTo>
                    <a:pt x="120" y="33"/>
                  </a:lnTo>
                  <a:lnTo>
                    <a:pt x="130" y="26"/>
                  </a:lnTo>
                  <a:lnTo>
                    <a:pt x="120" y="26"/>
                  </a:lnTo>
                  <a:lnTo>
                    <a:pt x="130" y="7"/>
                  </a:lnTo>
                  <a:lnTo>
                    <a:pt x="130" y="0"/>
                  </a:lnTo>
                  <a:lnTo>
                    <a:pt x="139" y="0"/>
                  </a:lnTo>
                  <a:lnTo>
                    <a:pt x="156" y="7"/>
                  </a:lnTo>
                  <a:lnTo>
                    <a:pt x="149" y="7"/>
                  </a:lnTo>
                  <a:lnTo>
                    <a:pt x="156" y="16"/>
                  </a:lnTo>
                  <a:lnTo>
                    <a:pt x="163" y="7"/>
                  </a:lnTo>
                  <a:lnTo>
                    <a:pt x="163" y="16"/>
                  </a:lnTo>
                  <a:lnTo>
                    <a:pt x="182" y="26"/>
                  </a:lnTo>
                  <a:lnTo>
                    <a:pt x="198" y="16"/>
                  </a:lnTo>
                  <a:lnTo>
                    <a:pt x="198" y="26"/>
                  </a:lnTo>
                  <a:lnTo>
                    <a:pt x="208" y="26"/>
                  </a:lnTo>
                  <a:lnTo>
                    <a:pt x="215" y="26"/>
                  </a:lnTo>
                  <a:lnTo>
                    <a:pt x="224" y="33"/>
                  </a:lnTo>
                  <a:lnTo>
                    <a:pt x="215" y="42"/>
                  </a:lnTo>
                  <a:lnTo>
                    <a:pt x="215" y="49"/>
                  </a:lnTo>
                  <a:lnTo>
                    <a:pt x="198" y="49"/>
                  </a:lnTo>
                  <a:lnTo>
                    <a:pt x="191" y="59"/>
                  </a:lnTo>
                  <a:lnTo>
                    <a:pt x="182" y="68"/>
                  </a:lnTo>
                  <a:lnTo>
                    <a:pt x="172" y="68"/>
                  </a:lnTo>
                  <a:lnTo>
                    <a:pt x="163" y="68"/>
                  </a:lnTo>
                  <a:lnTo>
                    <a:pt x="156" y="75"/>
                  </a:lnTo>
                  <a:lnTo>
                    <a:pt x="156" y="85"/>
                  </a:lnTo>
                  <a:lnTo>
                    <a:pt x="149" y="85"/>
                  </a:lnTo>
                  <a:lnTo>
                    <a:pt x="130" y="94"/>
                  </a:lnTo>
                  <a:lnTo>
                    <a:pt x="130" y="101"/>
                  </a:lnTo>
                  <a:lnTo>
                    <a:pt x="139" y="101"/>
                  </a:lnTo>
                  <a:lnTo>
                    <a:pt x="130" y="101"/>
                  </a:lnTo>
                  <a:lnTo>
                    <a:pt x="130" y="111"/>
                  </a:lnTo>
                  <a:lnTo>
                    <a:pt x="130" y="120"/>
                  </a:lnTo>
                  <a:lnTo>
                    <a:pt x="139" y="120"/>
                  </a:lnTo>
                  <a:lnTo>
                    <a:pt x="156" y="111"/>
                  </a:lnTo>
                  <a:lnTo>
                    <a:pt x="163" y="111"/>
                  </a:lnTo>
                  <a:lnTo>
                    <a:pt x="182" y="111"/>
                  </a:lnTo>
                  <a:lnTo>
                    <a:pt x="191" y="111"/>
                  </a:lnTo>
                  <a:lnTo>
                    <a:pt x="208" y="111"/>
                  </a:lnTo>
                  <a:lnTo>
                    <a:pt x="215" y="111"/>
                  </a:lnTo>
                  <a:lnTo>
                    <a:pt x="224" y="120"/>
                  </a:lnTo>
                  <a:lnTo>
                    <a:pt x="224" y="127"/>
                  </a:lnTo>
                  <a:lnTo>
                    <a:pt x="234" y="127"/>
                  </a:lnTo>
                  <a:lnTo>
                    <a:pt x="243" y="127"/>
                  </a:lnTo>
                  <a:lnTo>
                    <a:pt x="250" y="127"/>
                  </a:lnTo>
                  <a:lnTo>
                    <a:pt x="250" y="137"/>
                  </a:lnTo>
                  <a:lnTo>
                    <a:pt x="250" y="146"/>
                  </a:lnTo>
                  <a:lnTo>
                    <a:pt x="243" y="154"/>
                  </a:lnTo>
                  <a:lnTo>
                    <a:pt x="234" y="154"/>
                  </a:lnTo>
                  <a:lnTo>
                    <a:pt x="234" y="163"/>
                  </a:lnTo>
                  <a:lnTo>
                    <a:pt x="224" y="163"/>
                  </a:lnTo>
                  <a:lnTo>
                    <a:pt x="215" y="170"/>
                  </a:lnTo>
                  <a:lnTo>
                    <a:pt x="224" y="180"/>
                  </a:lnTo>
                  <a:lnTo>
                    <a:pt x="224" y="189"/>
                  </a:lnTo>
                  <a:lnTo>
                    <a:pt x="215" y="199"/>
                  </a:lnTo>
                  <a:lnTo>
                    <a:pt x="198" y="206"/>
                  </a:lnTo>
                  <a:lnTo>
                    <a:pt x="198" y="215"/>
                  </a:lnTo>
                  <a:lnTo>
                    <a:pt x="191" y="215"/>
                  </a:lnTo>
                  <a:lnTo>
                    <a:pt x="182" y="222"/>
                  </a:lnTo>
                  <a:lnTo>
                    <a:pt x="172" y="215"/>
                  </a:lnTo>
                  <a:lnTo>
                    <a:pt x="163" y="215"/>
                  </a:lnTo>
                  <a:lnTo>
                    <a:pt x="149" y="215"/>
                  </a:lnTo>
                  <a:lnTo>
                    <a:pt x="149" y="222"/>
                  </a:lnTo>
                  <a:lnTo>
                    <a:pt x="156" y="222"/>
                  </a:lnTo>
                  <a:lnTo>
                    <a:pt x="163" y="232"/>
                  </a:lnTo>
                  <a:lnTo>
                    <a:pt x="172" y="232"/>
                  </a:lnTo>
                  <a:lnTo>
                    <a:pt x="163" y="241"/>
                  </a:lnTo>
                  <a:lnTo>
                    <a:pt x="149" y="241"/>
                  </a:lnTo>
                  <a:lnTo>
                    <a:pt x="149" y="248"/>
                  </a:lnTo>
                  <a:lnTo>
                    <a:pt x="139" y="248"/>
                  </a:lnTo>
                  <a:lnTo>
                    <a:pt x="130" y="248"/>
                  </a:lnTo>
                  <a:lnTo>
                    <a:pt x="120" y="241"/>
                  </a:lnTo>
                  <a:lnTo>
                    <a:pt x="113" y="241"/>
                  </a:lnTo>
                  <a:lnTo>
                    <a:pt x="113" y="248"/>
                  </a:lnTo>
                  <a:lnTo>
                    <a:pt x="120" y="248"/>
                  </a:lnTo>
                  <a:lnTo>
                    <a:pt x="130" y="258"/>
                  </a:lnTo>
                  <a:lnTo>
                    <a:pt x="139" y="258"/>
                  </a:lnTo>
                  <a:lnTo>
                    <a:pt x="156" y="258"/>
                  </a:lnTo>
                  <a:lnTo>
                    <a:pt x="163" y="258"/>
                  </a:lnTo>
                  <a:lnTo>
                    <a:pt x="172" y="265"/>
                  </a:lnTo>
                  <a:lnTo>
                    <a:pt x="182" y="274"/>
                  </a:lnTo>
                  <a:lnTo>
                    <a:pt x="191" y="291"/>
                  </a:lnTo>
                  <a:lnTo>
                    <a:pt x="182" y="310"/>
                  </a:lnTo>
                  <a:lnTo>
                    <a:pt x="172" y="310"/>
                  </a:lnTo>
                  <a:lnTo>
                    <a:pt x="182" y="317"/>
                  </a:lnTo>
                  <a:lnTo>
                    <a:pt x="172" y="326"/>
                  </a:lnTo>
                  <a:lnTo>
                    <a:pt x="163" y="317"/>
                  </a:lnTo>
                  <a:lnTo>
                    <a:pt x="156" y="317"/>
                  </a:lnTo>
                  <a:lnTo>
                    <a:pt x="156" y="326"/>
                  </a:lnTo>
                  <a:lnTo>
                    <a:pt x="149" y="326"/>
                  </a:lnTo>
                  <a:lnTo>
                    <a:pt x="149" y="333"/>
                  </a:lnTo>
                  <a:lnTo>
                    <a:pt x="139" y="333"/>
                  </a:lnTo>
                  <a:lnTo>
                    <a:pt x="130" y="343"/>
                  </a:lnTo>
                  <a:lnTo>
                    <a:pt x="120" y="352"/>
                  </a:lnTo>
                  <a:lnTo>
                    <a:pt x="113" y="352"/>
                  </a:lnTo>
                  <a:lnTo>
                    <a:pt x="113" y="34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0" name="Freeform 521">
              <a:extLst>
                <a:ext uri="{FF2B5EF4-FFF2-40B4-BE49-F238E27FC236}">
                  <a16:creationId xmlns:a16="http://schemas.microsoft.com/office/drawing/2014/main" id="{FE509D3C-E054-6140-BE1A-C4AED36F914D}"/>
                </a:ext>
              </a:extLst>
            </p:cNvPr>
            <p:cNvSpPr>
              <a:spLocks/>
            </p:cNvSpPr>
            <p:nvPr/>
          </p:nvSpPr>
          <p:spPr bwMode="auto">
            <a:xfrm>
              <a:off x="6919000" y="4566713"/>
              <a:ext cx="1118410" cy="1174952"/>
            </a:xfrm>
            <a:custGeom>
              <a:avLst/>
              <a:gdLst>
                <a:gd name="T0" fmla="*/ 78 w 811"/>
                <a:gd name="T1" fmla="*/ 258 h 852"/>
                <a:gd name="T2" fmla="*/ 120 w 811"/>
                <a:gd name="T3" fmla="*/ 215 h 852"/>
                <a:gd name="T4" fmla="*/ 198 w 811"/>
                <a:gd name="T5" fmla="*/ 241 h 852"/>
                <a:gd name="T6" fmla="*/ 215 w 811"/>
                <a:gd name="T7" fmla="*/ 234 h 852"/>
                <a:gd name="T8" fmla="*/ 241 w 811"/>
                <a:gd name="T9" fmla="*/ 310 h 852"/>
                <a:gd name="T10" fmla="*/ 302 w 811"/>
                <a:gd name="T11" fmla="*/ 414 h 852"/>
                <a:gd name="T12" fmla="*/ 404 w 811"/>
                <a:gd name="T13" fmla="*/ 525 h 852"/>
                <a:gd name="T14" fmla="*/ 456 w 811"/>
                <a:gd name="T15" fmla="*/ 551 h 852"/>
                <a:gd name="T16" fmla="*/ 525 w 811"/>
                <a:gd name="T17" fmla="*/ 613 h 852"/>
                <a:gd name="T18" fmla="*/ 544 w 811"/>
                <a:gd name="T19" fmla="*/ 653 h 852"/>
                <a:gd name="T20" fmla="*/ 603 w 811"/>
                <a:gd name="T21" fmla="*/ 682 h 852"/>
                <a:gd name="T22" fmla="*/ 629 w 811"/>
                <a:gd name="T23" fmla="*/ 776 h 852"/>
                <a:gd name="T24" fmla="*/ 603 w 811"/>
                <a:gd name="T25" fmla="*/ 802 h 852"/>
                <a:gd name="T26" fmla="*/ 586 w 811"/>
                <a:gd name="T27" fmla="*/ 845 h 852"/>
                <a:gd name="T28" fmla="*/ 629 w 811"/>
                <a:gd name="T29" fmla="*/ 845 h 852"/>
                <a:gd name="T30" fmla="*/ 655 w 811"/>
                <a:gd name="T31" fmla="*/ 802 h 852"/>
                <a:gd name="T32" fmla="*/ 698 w 811"/>
                <a:gd name="T33" fmla="*/ 776 h 852"/>
                <a:gd name="T34" fmla="*/ 707 w 811"/>
                <a:gd name="T35" fmla="*/ 731 h 852"/>
                <a:gd name="T36" fmla="*/ 674 w 811"/>
                <a:gd name="T37" fmla="*/ 701 h 852"/>
                <a:gd name="T38" fmla="*/ 690 w 811"/>
                <a:gd name="T39" fmla="*/ 646 h 852"/>
                <a:gd name="T40" fmla="*/ 716 w 811"/>
                <a:gd name="T41" fmla="*/ 630 h 852"/>
                <a:gd name="T42" fmla="*/ 759 w 811"/>
                <a:gd name="T43" fmla="*/ 646 h 852"/>
                <a:gd name="T44" fmla="*/ 776 w 811"/>
                <a:gd name="T45" fmla="*/ 682 h 852"/>
                <a:gd name="T46" fmla="*/ 811 w 811"/>
                <a:gd name="T47" fmla="*/ 663 h 852"/>
                <a:gd name="T48" fmla="*/ 776 w 811"/>
                <a:gd name="T49" fmla="*/ 604 h 852"/>
                <a:gd name="T50" fmla="*/ 698 w 811"/>
                <a:gd name="T51" fmla="*/ 568 h 852"/>
                <a:gd name="T52" fmla="*/ 648 w 811"/>
                <a:gd name="T53" fmla="*/ 544 h 852"/>
                <a:gd name="T54" fmla="*/ 648 w 811"/>
                <a:gd name="T55" fmla="*/ 518 h 852"/>
                <a:gd name="T56" fmla="*/ 570 w 811"/>
                <a:gd name="T57" fmla="*/ 492 h 852"/>
                <a:gd name="T58" fmla="*/ 508 w 811"/>
                <a:gd name="T59" fmla="*/ 424 h 852"/>
                <a:gd name="T60" fmla="*/ 482 w 811"/>
                <a:gd name="T61" fmla="*/ 346 h 852"/>
                <a:gd name="T62" fmla="*/ 449 w 811"/>
                <a:gd name="T63" fmla="*/ 303 h 852"/>
                <a:gd name="T64" fmla="*/ 397 w 811"/>
                <a:gd name="T65" fmla="*/ 267 h 852"/>
                <a:gd name="T66" fmla="*/ 397 w 811"/>
                <a:gd name="T67" fmla="*/ 215 h 852"/>
                <a:gd name="T68" fmla="*/ 397 w 811"/>
                <a:gd name="T69" fmla="*/ 182 h 852"/>
                <a:gd name="T70" fmla="*/ 404 w 811"/>
                <a:gd name="T71" fmla="*/ 147 h 852"/>
                <a:gd name="T72" fmla="*/ 456 w 811"/>
                <a:gd name="T73" fmla="*/ 140 h 852"/>
                <a:gd name="T74" fmla="*/ 482 w 811"/>
                <a:gd name="T75" fmla="*/ 140 h 852"/>
                <a:gd name="T76" fmla="*/ 501 w 811"/>
                <a:gd name="T77" fmla="*/ 114 h 852"/>
                <a:gd name="T78" fmla="*/ 501 w 811"/>
                <a:gd name="T79" fmla="*/ 71 h 852"/>
                <a:gd name="T80" fmla="*/ 456 w 811"/>
                <a:gd name="T81" fmla="*/ 52 h 852"/>
                <a:gd name="T82" fmla="*/ 423 w 811"/>
                <a:gd name="T83" fmla="*/ 26 h 852"/>
                <a:gd name="T84" fmla="*/ 371 w 811"/>
                <a:gd name="T85" fmla="*/ 9 h 852"/>
                <a:gd name="T86" fmla="*/ 328 w 811"/>
                <a:gd name="T87" fmla="*/ 19 h 852"/>
                <a:gd name="T88" fmla="*/ 302 w 811"/>
                <a:gd name="T89" fmla="*/ 0 h 852"/>
                <a:gd name="T90" fmla="*/ 284 w 811"/>
                <a:gd name="T91" fmla="*/ 26 h 852"/>
                <a:gd name="T92" fmla="*/ 258 w 811"/>
                <a:gd name="T93" fmla="*/ 52 h 852"/>
                <a:gd name="T94" fmla="*/ 224 w 811"/>
                <a:gd name="T95" fmla="*/ 35 h 852"/>
                <a:gd name="T96" fmla="*/ 198 w 811"/>
                <a:gd name="T97" fmla="*/ 52 h 852"/>
                <a:gd name="T98" fmla="*/ 163 w 811"/>
                <a:gd name="T99" fmla="*/ 62 h 852"/>
                <a:gd name="T100" fmla="*/ 137 w 811"/>
                <a:gd name="T101" fmla="*/ 26 h 852"/>
                <a:gd name="T102" fmla="*/ 94 w 811"/>
                <a:gd name="T103" fmla="*/ 62 h 852"/>
                <a:gd name="T104" fmla="*/ 33 w 811"/>
                <a:gd name="T105" fmla="*/ 71 h 852"/>
                <a:gd name="T106" fmla="*/ 42 w 811"/>
                <a:gd name="T107" fmla="*/ 114 h 852"/>
                <a:gd name="T108" fmla="*/ 0 w 811"/>
                <a:gd name="T109" fmla="*/ 130 h 852"/>
                <a:gd name="T110" fmla="*/ 26 w 811"/>
                <a:gd name="T111" fmla="*/ 163 h 852"/>
                <a:gd name="T112" fmla="*/ 16 w 811"/>
                <a:gd name="T113" fmla="*/ 215 h 852"/>
                <a:gd name="T114" fmla="*/ 52 w 811"/>
                <a:gd name="T115" fmla="*/ 251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1" h="852">
                  <a:moveTo>
                    <a:pt x="33" y="277"/>
                  </a:moveTo>
                  <a:lnTo>
                    <a:pt x="52" y="267"/>
                  </a:lnTo>
                  <a:lnTo>
                    <a:pt x="59" y="258"/>
                  </a:lnTo>
                  <a:lnTo>
                    <a:pt x="68" y="258"/>
                  </a:lnTo>
                  <a:lnTo>
                    <a:pt x="78" y="258"/>
                  </a:lnTo>
                  <a:lnTo>
                    <a:pt x="94" y="251"/>
                  </a:lnTo>
                  <a:lnTo>
                    <a:pt x="104" y="241"/>
                  </a:lnTo>
                  <a:lnTo>
                    <a:pt x="104" y="234"/>
                  </a:lnTo>
                  <a:lnTo>
                    <a:pt x="111" y="225"/>
                  </a:lnTo>
                  <a:lnTo>
                    <a:pt x="120" y="215"/>
                  </a:lnTo>
                  <a:lnTo>
                    <a:pt x="137" y="215"/>
                  </a:lnTo>
                  <a:lnTo>
                    <a:pt x="146" y="215"/>
                  </a:lnTo>
                  <a:lnTo>
                    <a:pt x="163" y="234"/>
                  </a:lnTo>
                  <a:lnTo>
                    <a:pt x="172" y="225"/>
                  </a:lnTo>
                  <a:lnTo>
                    <a:pt x="198" y="241"/>
                  </a:lnTo>
                  <a:lnTo>
                    <a:pt x="198" y="234"/>
                  </a:lnTo>
                  <a:lnTo>
                    <a:pt x="205" y="225"/>
                  </a:lnTo>
                  <a:lnTo>
                    <a:pt x="215" y="225"/>
                  </a:lnTo>
                  <a:lnTo>
                    <a:pt x="224" y="225"/>
                  </a:lnTo>
                  <a:lnTo>
                    <a:pt x="215" y="234"/>
                  </a:lnTo>
                  <a:lnTo>
                    <a:pt x="215" y="241"/>
                  </a:lnTo>
                  <a:lnTo>
                    <a:pt x="224" y="251"/>
                  </a:lnTo>
                  <a:lnTo>
                    <a:pt x="215" y="258"/>
                  </a:lnTo>
                  <a:lnTo>
                    <a:pt x="231" y="277"/>
                  </a:lnTo>
                  <a:lnTo>
                    <a:pt x="241" y="310"/>
                  </a:lnTo>
                  <a:lnTo>
                    <a:pt x="250" y="346"/>
                  </a:lnTo>
                  <a:lnTo>
                    <a:pt x="258" y="353"/>
                  </a:lnTo>
                  <a:lnTo>
                    <a:pt x="276" y="398"/>
                  </a:lnTo>
                  <a:lnTo>
                    <a:pt x="284" y="398"/>
                  </a:lnTo>
                  <a:lnTo>
                    <a:pt x="302" y="414"/>
                  </a:lnTo>
                  <a:lnTo>
                    <a:pt x="310" y="431"/>
                  </a:lnTo>
                  <a:lnTo>
                    <a:pt x="319" y="440"/>
                  </a:lnTo>
                  <a:lnTo>
                    <a:pt x="328" y="450"/>
                  </a:lnTo>
                  <a:lnTo>
                    <a:pt x="352" y="473"/>
                  </a:lnTo>
                  <a:lnTo>
                    <a:pt x="404" y="525"/>
                  </a:lnTo>
                  <a:lnTo>
                    <a:pt x="414" y="525"/>
                  </a:lnTo>
                  <a:lnTo>
                    <a:pt x="423" y="544"/>
                  </a:lnTo>
                  <a:lnTo>
                    <a:pt x="440" y="544"/>
                  </a:lnTo>
                  <a:lnTo>
                    <a:pt x="449" y="561"/>
                  </a:lnTo>
                  <a:lnTo>
                    <a:pt x="456" y="551"/>
                  </a:lnTo>
                  <a:lnTo>
                    <a:pt x="482" y="578"/>
                  </a:lnTo>
                  <a:lnTo>
                    <a:pt x="492" y="587"/>
                  </a:lnTo>
                  <a:lnTo>
                    <a:pt x="501" y="594"/>
                  </a:lnTo>
                  <a:lnTo>
                    <a:pt x="508" y="594"/>
                  </a:lnTo>
                  <a:lnTo>
                    <a:pt x="525" y="613"/>
                  </a:lnTo>
                  <a:lnTo>
                    <a:pt x="534" y="613"/>
                  </a:lnTo>
                  <a:lnTo>
                    <a:pt x="544" y="620"/>
                  </a:lnTo>
                  <a:lnTo>
                    <a:pt x="544" y="637"/>
                  </a:lnTo>
                  <a:lnTo>
                    <a:pt x="544" y="646"/>
                  </a:lnTo>
                  <a:lnTo>
                    <a:pt x="544" y="653"/>
                  </a:lnTo>
                  <a:lnTo>
                    <a:pt x="560" y="663"/>
                  </a:lnTo>
                  <a:lnTo>
                    <a:pt x="570" y="663"/>
                  </a:lnTo>
                  <a:lnTo>
                    <a:pt x="577" y="663"/>
                  </a:lnTo>
                  <a:lnTo>
                    <a:pt x="596" y="672"/>
                  </a:lnTo>
                  <a:lnTo>
                    <a:pt x="603" y="682"/>
                  </a:lnTo>
                  <a:lnTo>
                    <a:pt x="603" y="689"/>
                  </a:lnTo>
                  <a:lnTo>
                    <a:pt x="612" y="698"/>
                  </a:lnTo>
                  <a:lnTo>
                    <a:pt x="619" y="724"/>
                  </a:lnTo>
                  <a:lnTo>
                    <a:pt x="629" y="750"/>
                  </a:lnTo>
                  <a:lnTo>
                    <a:pt x="629" y="776"/>
                  </a:lnTo>
                  <a:lnTo>
                    <a:pt x="619" y="783"/>
                  </a:lnTo>
                  <a:lnTo>
                    <a:pt x="612" y="783"/>
                  </a:lnTo>
                  <a:lnTo>
                    <a:pt x="603" y="783"/>
                  </a:lnTo>
                  <a:lnTo>
                    <a:pt x="603" y="793"/>
                  </a:lnTo>
                  <a:lnTo>
                    <a:pt x="603" y="802"/>
                  </a:lnTo>
                  <a:lnTo>
                    <a:pt x="603" y="809"/>
                  </a:lnTo>
                  <a:lnTo>
                    <a:pt x="603" y="819"/>
                  </a:lnTo>
                  <a:lnTo>
                    <a:pt x="596" y="826"/>
                  </a:lnTo>
                  <a:lnTo>
                    <a:pt x="586" y="836"/>
                  </a:lnTo>
                  <a:lnTo>
                    <a:pt x="586" y="845"/>
                  </a:lnTo>
                  <a:lnTo>
                    <a:pt x="596" y="852"/>
                  </a:lnTo>
                  <a:lnTo>
                    <a:pt x="603" y="852"/>
                  </a:lnTo>
                  <a:lnTo>
                    <a:pt x="612" y="852"/>
                  </a:lnTo>
                  <a:lnTo>
                    <a:pt x="619" y="852"/>
                  </a:lnTo>
                  <a:lnTo>
                    <a:pt x="629" y="845"/>
                  </a:lnTo>
                  <a:lnTo>
                    <a:pt x="638" y="845"/>
                  </a:lnTo>
                  <a:lnTo>
                    <a:pt x="638" y="836"/>
                  </a:lnTo>
                  <a:lnTo>
                    <a:pt x="655" y="826"/>
                  </a:lnTo>
                  <a:lnTo>
                    <a:pt x="655" y="819"/>
                  </a:lnTo>
                  <a:lnTo>
                    <a:pt x="655" y="802"/>
                  </a:lnTo>
                  <a:lnTo>
                    <a:pt x="664" y="793"/>
                  </a:lnTo>
                  <a:lnTo>
                    <a:pt x="674" y="783"/>
                  </a:lnTo>
                  <a:lnTo>
                    <a:pt x="681" y="776"/>
                  </a:lnTo>
                  <a:lnTo>
                    <a:pt x="690" y="776"/>
                  </a:lnTo>
                  <a:lnTo>
                    <a:pt x="698" y="776"/>
                  </a:lnTo>
                  <a:lnTo>
                    <a:pt x="707" y="776"/>
                  </a:lnTo>
                  <a:lnTo>
                    <a:pt x="707" y="767"/>
                  </a:lnTo>
                  <a:lnTo>
                    <a:pt x="707" y="757"/>
                  </a:lnTo>
                  <a:lnTo>
                    <a:pt x="707" y="750"/>
                  </a:lnTo>
                  <a:lnTo>
                    <a:pt x="707" y="731"/>
                  </a:lnTo>
                  <a:lnTo>
                    <a:pt x="707" y="724"/>
                  </a:lnTo>
                  <a:lnTo>
                    <a:pt x="707" y="715"/>
                  </a:lnTo>
                  <a:lnTo>
                    <a:pt x="698" y="708"/>
                  </a:lnTo>
                  <a:lnTo>
                    <a:pt x="681" y="715"/>
                  </a:lnTo>
                  <a:lnTo>
                    <a:pt x="674" y="701"/>
                  </a:lnTo>
                  <a:lnTo>
                    <a:pt x="669" y="677"/>
                  </a:lnTo>
                  <a:lnTo>
                    <a:pt x="674" y="663"/>
                  </a:lnTo>
                  <a:lnTo>
                    <a:pt x="681" y="663"/>
                  </a:lnTo>
                  <a:lnTo>
                    <a:pt x="681" y="653"/>
                  </a:lnTo>
                  <a:lnTo>
                    <a:pt x="690" y="646"/>
                  </a:lnTo>
                  <a:lnTo>
                    <a:pt x="681" y="646"/>
                  </a:lnTo>
                  <a:lnTo>
                    <a:pt x="690" y="637"/>
                  </a:lnTo>
                  <a:lnTo>
                    <a:pt x="698" y="630"/>
                  </a:lnTo>
                  <a:lnTo>
                    <a:pt x="707" y="630"/>
                  </a:lnTo>
                  <a:lnTo>
                    <a:pt x="716" y="630"/>
                  </a:lnTo>
                  <a:lnTo>
                    <a:pt x="716" y="637"/>
                  </a:lnTo>
                  <a:lnTo>
                    <a:pt x="733" y="646"/>
                  </a:lnTo>
                  <a:lnTo>
                    <a:pt x="742" y="646"/>
                  </a:lnTo>
                  <a:lnTo>
                    <a:pt x="750" y="646"/>
                  </a:lnTo>
                  <a:lnTo>
                    <a:pt x="759" y="646"/>
                  </a:lnTo>
                  <a:lnTo>
                    <a:pt x="768" y="646"/>
                  </a:lnTo>
                  <a:lnTo>
                    <a:pt x="768" y="653"/>
                  </a:lnTo>
                  <a:lnTo>
                    <a:pt x="768" y="663"/>
                  </a:lnTo>
                  <a:lnTo>
                    <a:pt x="776" y="672"/>
                  </a:lnTo>
                  <a:lnTo>
                    <a:pt x="776" y="682"/>
                  </a:lnTo>
                  <a:lnTo>
                    <a:pt x="785" y="689"/>
                  </a:lnTo>
                  <a:lnTo>
                    <a:pt x="792" y="689"/>
                  </a:lnTo>
                  <a:lnTo>
                    <a:pt x="802" y="689"/>
                  </a:lnTo>
                  <a:lnTo>
                    <a:pt x="811" y="682"/>
                  </a:lnTo>
                  <a:lnTo>
                    <a:pt x="811" y="663"/>
                  </a:lnTo>
                  <a:lnTo>
                    <a:pt x="811" y="646"/>
                  </a:lnTo>
                  <a:lnTo>
                    <a:pt x="811" y="637"/>
                  </a:lnTo>
                  <a:lnTo>
                    <a:pt x="792" y="630"/>
                  </a:lnTo>
                  <a:lnTo>
                    <a:pt x="785" y="613"/>
                  </a:lnTo>
                  <a:lnTo>
                    <a:pt x="776" y="604"/>
                  </a:lnTo>
                  <a:lnTo>
                    <a:pt x="759" y="594"/>
                  </a:lnTo>
                  <a:lnTo>
                    <a:pt x="742" y="594"/>
                  </a:lnTo>
                  <a:lnTo>
                    <a:pt x="733" y="587"/>
                  </a:lnTo>
                  <a:lnTo>
                    <a:pt x="726" y="578"/>
                  </a:lnTo>
                  <a:lnTo>
                    <a:pt x="698" y="568"/>
                  </a:lnTo>
                  <a:lnTo>
                    <a:pt x="690" y="561"/>
                  </a:lnTo>
                  <a:lnTo>
                    <a:pt x="681" y="551"/>
                  </a:lnTo>
                  <a:lnTo>
                    <a:pt x="674" y="551"/>
                  </a:lnTo>
                  <a:lnTo>
                    <a:pt x="655" y="551"/>
                  </a:lnTo>
                  <a:lnTo>
                    <a:pt x="648" y="544"/>
                  </a:lnTo>
                  <a:lnTo>
                    <a:pt x="629" y="535"/>
                  </a:lnTo>
                  <a:lnTo>
                    <a:pt x="619" y="535"/>
                  </a:lnTo>
                  <a:lnTo>
                    <a:pt x="629" y="525"/>
                  </a:lnTo>
                  <a:lnTo>
                    <a:pt x="638" y="525"/>
                  </a:lnTo>
                  <a:lnTo>
                    <a:pt x="648" y="518"/>
                  </a:lnTo>
                  <a:lnTo>
                    <a:pt x="648" y="499"/>
                  </a:lnTo>
                  <a:lnTo>
                    <a:pt x="619" y="492"/>
                  </a:lnTo>
                  <a:lnTo>
                    <a:pt x="612" y="492"/>
                  </a:lnTo>
                  <a:lnTo>
                    <a:pt x="586" y="492"/>
                  </a:lnTo>
                  <a:lnTo>
                    <a:pt x="570" y="492"/>
                  </a:lnTo>
                  <a:lnTo>
                    <a:pt x="553" y="483"/>
                  </a:lnTo>
                  <a:lnTo>
                    <a:pt x="544" y="466"/>
                  </a:lnTo>
                  <a:lnTo>
                    <a:pt x="534" y="457"/>
                  </a:lnTo>
                  <a:lnTo>
                    <a:pt x="518" y="440"/>
                  </a:lnTo>
                  <a:lnTo>
                    <a:pt x="508" y="424"/>
                  </a:lnTo>
                  <a:lnTo>
                    <a:pt x="492" y="405"/>
                  </a:lnTo>
                  <a:lnTo>
                    <a:pt x="492" y="388"/>
                  </a:lnTo>
                  <a:lnTo>
                    <a:pt x="501" y="379"/>
                  </a:lnTo>
                  <a:lnTo>
                    <a:pt x="492" y="362"/>
                  </a:lnTo>
                  <a:lnTo>
                    <a:pt x="482" y="346"/>
                  </a:lnTo>
                  <a:lnTo>
                    <a:pt x="482" y="336"/>
                  </a:lnTo>
                  <a:lnTo>
                    <a:pt x="475" y="327"/>
                  </a:lnTo>
                  <a:lnTo>
                    <a:pt x="475" y="310"/>
                  </a:lnTo>
                  <a:lnTo>
                    <a:pt x="466" y="310"/>
                  </a:lnTo>
                  <a:lnTo>
                    <a:pt x="449" y="303"/>
                  </a:lnTo>
                  <a:lnTo>
                    <a:pt x="430" y="293"/>
                  </a:lnTo>
                  <a:lnTo>
                    <a:pt x="423" y="293"/>
                  </a:lnTo>
                  <a:lnTo>
                    <a:pt x="404" y="284"/>
                  </a:lnTo>
                  <a:lnTo>
                    <a:pt x="404" y="277"/>
                  </a:lnTo>
                  <a:lnTo>
                    <a:pt x="397" y="267"/>
                  </a:lnTo>
                  <a:lnTo>
                    <a:pt x="397" y="258"/>
                  </a:lnTo>
                  <a:lnTo>
                    <a:pt x="388" y="241"/>
                  </a:lnTo>
                  <a:lnTo>
                    <a:pt x="397" y="234"/>
                  </a:lnTo>
                  <a:lnTo>
                    <a:pt x="397" y="225"/>
                  </a:lnTo>
                  <a:lnTo>
                    <a:pt x="397" y="215"/>
                  </a:lnTo>
                  <a:lnTo>
                    <a:pt x="404" y="208"/>
                  </a:lnTo>
                  <a:lnTo>
                    <a:pt x="414" y="199"/>
                  </a:lnTo>
                  <a:lnTo>
                    <a:pt x="414" y="189"/>
                  </a:lnTo>
                  <a:lnTo>
                    <a:pt x="404" y="189"/>
                  </a:lnTo>
                  <a:lnTo>
                    <a:pt x="397" y="182"/>
                  </a:lnTo>
                  <a:lnTo>
                    <a:pt x="397" y="173"/>
                  </a:lnTo>
                  <a:lnTo>
                    <a:pt x="388" y="173"/>
                  </a:lnTo>
                  <a:lnTo>
                    <a:pt x="397" y="163"/>
                  </a:lnTo>
                  <a:lnTo>
                    <a:pt x="404" y="163"/>
                  </a:lnTo>
                  <a:lnTo>
                    <a:pt x="404" y="147"/>
                  </a:lnTo>
                  <a:lnTo>
                    <a:pt x="423" y="147"/>
                  </a:lnTo>
                  <a:lnTo>
                    <a:pt x="430" y="147"/>
                  </a:lnTo>
                  <a:lnTo>
                    <a:pt x="440" y="147"/>
                  </a:lnTo>
                  <a:lnTo>
                    <a:pt x="449" y="147"/>
                  </a:lnTo>
                  <a:lnTo>
                    <a:pt x="456" y="140"/>
                  </a:lnTo>
                  <a:lnTo>
                    <a:pt x="466" y="140"/>
                  </a:lnTo>
                  <a:lnTo>
                    <a:pt x="466" y="130"/>
                  </a:lnTo>
                  <a:lnTo>
                    <a:pt x="475" y="130"/>
                  </a:lnTo>
                  <a:lnTo>
                    <a:pt x="482" y="130"/>
                  </a:lnTo>
                  <a:lnTo>
                    <a:pt x="482" y="140"/>
                  </a:lnTo>
                  <a:lnTo>
                    <a:pt x="492" y="147"/>
                  </a:lnTo>
                  <a:lnTo>
                    <a:pt x="492" y="130"/>
                  </a:lnTo>
                  <a:lnTo>
                    <a:pt x="501" y="130"/>
                  </a:lnTo>
                  <a:lnTo>
                    <a:pt x="508" y="121"/>
                  </a:lnTo>
                  <a:lnTo>
                    <a:pt x="501" y="114"/>
                  </a:lnTo>
                  <a:lnTo>
                    <a:pt x="492" y="104"/>
                  </a:lnTo>
                  <a:lnTo>
                    <a:pt x="508" y="95"/>
                  </a:lnTo>
                  <a:lnTo>
                    <a:pt x="508" y="88"/>
                  </a:lnTo>
                  <a:lnTo>
                    <a:pt x="501" y="78"/>
                  </a:lnTo>
                  <a:lnTo>
                    <a:pt x="501" y="71"/>
                  </a:lnTo>
                  <a:lnTo>
                    <a:pt x="501" y="62"/>
                  </a:lnTo>
                  <a:lnTo>
                    <a:pt x="492" y="62"/>
                  </a:lnTo>
                  <a:lnTo>
                    <a:pt x="482" y="52"/>
                  </a:lnTo>
                  <a:lnTo>
                    <a:pt x="466" y="52"/>
                  </a:lnTo>
                  <a:lnTo>
                    <a:pt x="456" y="52"/>
                  </a:lnTo>
                  <a:lnTo>
                    <a:pt x="449" y="52"/>
                  </a:lnTo>
                  <a:lnTo>
                    <a:pt x="440" y="52"/>
                  </a:lnTo>
                  <a:lnTo>
                    <a:pt x="430" y="45"/>
                  </a:lnTo>
                  <a:lnTo>
                    <a:pt x="423" y="35"/>
                  </a:lnTo>
                  <a:lnTo>
                    <a:pt x="423" y="26"/>
                  </a:lnTo>
                  <a:lnTo>
                    <a:pt x="414" y="19"/>
                  </a:lnTo>
                  <a:lnTo>
                    <a:pt x="404" y="9"/>
                  </a:lnTo>
                  <a:lnTo>
                    <a:pt x="388" y="9"/>
                  </a:lnTo>
                  <a:lnTo>
                    <a:pt x="378" y="9"/>
                  </a:lnTo>
                  <a:lnTo>
                    <a:pt x="371" y="9"/>
                  </a:lnTo>
                  <a:lnTo>
                    <a:pt x="362" y="9"/>
                  </a:lnTo>
                  <a:lnTo>
                    <a:pt x="352" y="0"/>
                  </a:lnTo>
                  <a:lnTo>
                    <a:pt x="345" y="0"/>
                  </a:lnTo>
                  <a:lnTo>
                    <a:pt x="345" y="9"/>
                  </a:lnTo>
                  <a:lnTo>
                    <a:pt x="328" y="19"/>
                  </a:lnTo>
                  <a:lnTo>
                    <a:pt x="319" y="19"/>
                  </a:lnTo>
                  <a:lnTo>
                    <a:pt x="310" y="19"/>
                  </a:lnTo>
                  <a:lnTo>
                    <a:pt x="310" y="9"/>
                  </a:lnTo>
                  <a:lnTo>
                    <a:pt x="310" y="0"/>
                  </a:lnTo>
                  <a:lnTo>
                    <a:pt x="302" y="0"/>
                  </a:lnTo>
                  <a:lnTo>
                    <a:pt x="293" y="0"/>
                  </a:lnTo>
                  <a:lnTo>
                    <a:pt x="293" y="9"/>
                  </a:lnTo>
                  <a:lnTo>
                    <a:pt x="293" y="19"/>
                  </a:lnTo>
                  <a:lnTo>
                    <a:pt x="293" y="26"/>
                  </a:lnTo>
                  <a:lnTo>
                    <a:pt x="284" y="26"/>
                  </a:lnTo>
                  <a:lnTo>
                    <a:pt x="276" y="19"/>
                  </a:lnTo>
                  <a:lnTo>
                    <a:pt x="267" y="26"/>
                  </a:lnTo>
                  <a:lnTo>
                    <a:pt x="258" y="35"/>
                  </a:lnTo>
                  <a:lnTo>
                    <a:pt x="267" y="45"/>
                  </a:lnTo>
                  <a:lnTo>
                    <a:pt x="258" y="52"/>
                  </a:lnTo>
                  <a:lnTo>
                    <a:pt x="250" y="45"/>
                  </a:lnTo>
                  <a:lnTo>
                    <a:pt x="241" y="45"/>
                  </a:lnTo>
                  <a:lnTo>
                    <a:pt x="231" y="45"/>
                  </a:lnTo>
                  <a:lnTo>
                    <a:pt x="224" y="45"/>
                  </a:lnTo>
                  <a:lnTo>
                    <a:pt x="224" y="35"/>
                  </a:lnTo>
                  <a:lnTo>
                    <a:pt x="215" y="26"/>
                  </a:lnTo>
                  <a:lnTo>
                    <a:pt x="205" y="26"/>
                  </a:lnTo>
                  <a:lnTo>
                    <a:pt x="205" y="35"/>
                  </a:lnTo>
                  <a:lnTo>
                    <a:pt x="205" y="52"/>
                  </a:lnTo>
                  <a:lnTo>
                    <a:pt x="198" y="52"/>
                  </a:lnTo>
                  <a:lnTo>
                    <a:pt x="189" y="62"/>
                  </a:lnTo>
                  <a:lnTo>
                    <a:pt x="179" y="71"/>
                  </a:lnTo>
                  <a:lnTo>
                    <a:pt x="179" y="78"/>
                  </a:lnTo>
                  <a:lnTo>
                    <a:pt x="172" y="71"/>
                  </a:lnTo>
                  <a:lnTo>
                    <a:pt x="163" y="62"/>
                  </a:lnTo>
                  <a:lnTo>
                    <a:pt x="156" y="52"/>
                  </a:lnTo>
                  <a:lnTo>
                    <a:pt x="156" y="45"/>
                  </a:lnTo>
                  <a:lnTo>
                    <a:pt x="156" y="35"/>
                  </a:lnTo>
                  <a:lnTo>
                    <a:pt x="146" y="26"/>
                  </a:lnTo>
                  <a:lnTo>
                    <a:pt x="137" y="26"/>
                  </a:lnTo>
                  <a:lnTo>
                    <a:pt x="127" y="35"/>
                  </a:lnTo>
                  <a:lnTo>
                    <a:pt x="127" y="45"/>
                  </a:lnTo>
                  <a:lnTo>
                    <a:pt x="120" y="62"/>
                  </a:lnTo>
                  <a:lnTo>
                    <a:pt x="111" y="62"/>
                  </a:lnTo>
                  <a:lnTo>
                    <a:pt x="94" y="62"/>
                  </a:lnTo>
                  <a:lnTo>
                    <a:pt x="85" y="52"/>
                  </a:lnTo>
                  <a:lnTo>
                    <a:pt x="52" y="62"/>
                  </a:lnTo>
                  <a:lnTo>
                    <a:pt x="42" y="62"/>
                  </a:lnTo>
                  <a:lnTo>
                    <a:pt x="42" y="71"/>
                  </a:lnTo>
                  <a:lnTo>
                    <a:pt x="33" y="71"/>
                  </a:lnTo>
                  <a:lnTo>
                    <a:pt x="33" y="78"/>
                  </a:lnTo>
                  <a:lnTo>
                    <a:pt x="42" y="88"/>
                  </a:lnTo>
                  <a:lnTo>
                    <a:pt x="42" y="95"/>
                  </a:lnTo>
                  <a:lnTo>
                    <a:pt x="52" y="104"/>
                  </a:lnTo>
                  <a:lnTo>
                    <a:pt x="42" y="114"/>
                  </a:lnTo>
                  <a:lnTo>
                    <a:pt x="33" y="121"/>
                  </a:lnTo>
                  <a:lnTo>
                    <a:pt x="26" y="130"/>
                  </a:lnTo>
                  <a:lnTo>
                    <a:pt x="16" y="130"/>
                  </a:lnTo>
                  <a:lnTo>
                    <a:pt x="7" y="130"/>
                  </a:lnTo>
                  <a:lnTo>
                    <a:pt x="0" y="130"/>
                  </a:lnTo>
                  <a:lnTo>
                    <a:pt x="0" y="140"/>
                  </a:lnTo>
                  <a:lnTo>
                    <a:pt x="7" y="147"/>
                  </a:lnTo>
                  <a:lnTo>
                    <a:pt x="16" y="147"/>
                  </a:lnTo>
                  <a:lnTo>
                    <a:pt x="26" y="156"/>
                  </a:lnTo>
                  <a:lnTo>
                    <a:pt x="26" y="163"/>
                  </a:lnTo>
                  <a:lnTo>
                    <a:pt x="26" y="173"/>
                  </a:lnTo>
                  <a:lnTo>
                    <a:pt x="16" y="182"/>
                  </a:lnTo>
                  <a:lnTo>
                    <a:pt x="16" y="189"/>
                  </a:lnTo>
                  <a:lnTo>
                    <a:pt x="16" y="208"/>
                  </a:lnTo>
                  <a:lnTo>
                    <a:pt x="16" y="215"/>
                  </a:lnTo>
                  <a:lnTo>
                    <a:pt x="26" y="234"/>
                  </a:lnTo>
                  <a:lnTo>
                    <a:pt x="33" y="234"/>
                  </a:lnTo>
                  <a:lnTo>
                    <a:pt x="52" y="234"/>
                  </a:lnTo>
                  <a:lnTo>
                    <a:pt x="59" y="241"/>
                  </a:lnTo>
                  <a:lnTo>
                    <a:pt x="52" y="251"/>
                  </a:lnTo>
                  <a:lnTo>
                    <a:pt x="52" y="258"/>
                  </a:lnTo>
                  <a:lnTo>
                    <a:pt x="42" y="267"/>
                  </a:lnTo>
                  <a:lnTo>
                    <a:pt x="33" y="27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1" name="Freeform 522">
              <a:extLst>
                <a:ext uri="{FF2B5EF4-FFF2-40B4-BE49-F238E27FC236}">
                  <a16:creationId xmlns:a16="http://schemas.microsoft.com/office/drawing/2014/main" id="{712EAB8D-BE20-6542-8D43-66FA483B70FA}"/>
                </a:ext>
              </a:extLst>
            </p:cNvPr>
            <p:cNvSpPr>
              <a:spLocks/>
            </p:cNvSpPr>
            <p:nvPr/>
          </p:nvSpPr>
          <p:spPr bwMode="auto">
            <a:xfrm>
              <a:off x="6909341" y="4452256"/>
              <a:ext cx="426128" cy="224785"/>
            </a:xfrm>
            <a:custGeom>
              <a:avLst/>
              <a:gdLst>
                <a:gd name="T0" fmla="*/ 42 w 309"/>
                <a:gd name="T1" fmla="*/ 128 h 163"/>
                <a:gd name="T2" fmla="*/ 52 w 309"/>
                <a:gd name="T3" fmla="*/ 121 h 163"/>
                <a:gd name="T4" fmla="*/ 42 w 309"/>
                <a:gd name="T5" fmla="*/ 104 h 163"/>
                <a:gd name="T6" fmla="*/ 59 w 309"/>
                <a:gd name="T7" fmla="*/ 104 h 163"/>
                <a:gd name="T8" fmla="*/ 52 w 309"/>
                <a:gd name="T9" fmla="*/ 78 h 163"/>
                <a:gd name="T10" fmla="*/ 42 w 309"/>
                <a:gd name="T11" fmla="*/ 85 h 163"/>
                <a:gd name="T12" fmla="*/ 26 w 309"/>
                <a:gd name="T13" fmla="*/ 104 h 163"/>
                <a:gd name="T14" fmla="*/ 0 w 309"/>
                <a:gd name="T15" fmla="*/ 95 h 163"/>
                <a:gd name="T16" fmla="*/ 26 w 309"/>
                <a:gd name="T17" fmla="*/ 59 h 163"/>
                <a:gd name="T18" fmla="*/ 33 w 309"/>
                <a:gd name="T19" fmla="*/ 43 h 163"/>
                <a:gd name="T20" fmla="*/ 68 w 309"/>
                <a:gd name="T21" fmla="*/ 33 h 163"/>
                <a:gd name="T22" fmla="*/ 75 w 309"/>
                <a:gd name="T23" fmla="*/ 10 h 163"/>
                <a:gd name="T24" fmla="*/ 94 w 309"/>
                <a:gd name="T25" fmla="*/ 10 h 163"/>
                <a:gd name="T26" fmla="*/ 111 w 309"/>
                <a:gd name="T27" fmla="*/ 0 h 163"/>
                <a:gd name="T28" fmla="*/ 120 w 309"/>
                <a:gd name="T29" fmla="*/ 0 h 163"/>
                <a:gd name="T30" fmla="*/ 127 w 309"/>
                <a:gd name="T31" fmla="*/ 0 h 163"/>
                <a:gd name="T32" fmla="*/ 156 w 309"/>
                <a:gd name="T33" fmla="*/ 10 h 163"/>
                <a:gd name="T34" fmla="*/ 172 w 309"/>
                <a:gd name="T35" fmla="*/ 10 h 163"/>
                <a:gd name="T36" fmla="*/ 189 w 309"/>
                <a:gd name="T37" fmla="*/ 10 h 163"/>
                <a:gd name="T38" fmla="*/ 215 w 309"/>
                <a:gd name="T39" fmla="*/ 10 h 163"/>
                <a:gd name="T40" fmla="*/ 224 w 309"/>
                <a:gd name="T41" fmla="*/ 17 h 163"/>
                <a:gd name="T42" fmla="*/ 231 w 309"/>
                <a:gd name="T43" fmla="*/ 26 h 163"/>
                <a:gd name="T44" fmla="*/ 250 w 309"/>
                <a:gd name="T45" fmla="*/ 43 h 163"/>
                <a:gd name="T46" fmla="*/ 241 w 309"/>
                <a:gd name="T47" fmla="*/ 59 h 163"/>
                <a:gd name="T48" fmla="*/ 250 w 309"/>
                <a:gd name="T49" fmla="*/ 69 h 163"/>
                <a:gd name="T50" fmla="*/ 267 w 309"/>
                <a:gd name="T51" fmla="*/ 78 h 163"/>
                <a:gd name="T52" fmla="*/ 309 w 309"/>
                <a:gd name="T53" fmla="*/ 85 h 163"/>
                <a:gd name="T54" fmla="*/ 302 w 309"/>
                <a:gd name="T55" fmla="*/ 95 h 163"/>
                <a:gd name="T56" fmla="*/ 302 w 309"/>
                <a:gd name="T57" fmla="*/ 111 h 163"/>
                <a:gd name="T58" fmla="*/ 283 w 309"/>
                <a:gd name="T59" fmla="*/ 104 h 163"/>
                <a:gd name="T60" fmla="*/ 267 w 309"/>
                <a:gd name="T61" fmla="*/ 121 h 163"/>
                <a:gd name="T62" fmla="*/ 267 w 309"/>
                <a:gd name="T63" fmla="*/ 137 h 163"/>
                <a:gd name="T64" fmla="*/ 250 w 309"/>
                <a:gd name="T65" fmla="*/ 128 h 163"/>
                <a:gd name="T66" fmla="*/ 231 w 309"/>
                <a:gd name="T67" fmla="*/ 128 h 163"/>
                <a:gd name="T68" fmla="*/ 224 w 309"/>
                <a:gd name="T69" fmla="*/ 111 h 163"/>
                <a:gd name="T70" fmla="*/ 215 w 309"/>
                <a:gd name="T71" fmla="*/ 121 h 163"/>
                <a:gd name="T72" fmla="*/ 205 w 309"/>
                <a:gd name="T73" fmla="*/ 137 h 163"/>
                <a:gd name="T74" fmla="*/ 189 w 309"/>
                <a:gd name="T75" fmla="*/ 154 h 163"/>
                <a:gd name="T76" fmla="*/ 179 w 309"/>
                <a:gd name="T77" fmla="*/ 154 h 163"/>
                <a:gd name="T78" fmla="*/ 163 w 309"/>
                <a:gd name="T79" fmla="*/ 137 h 163"/>
                <a:gd name="T80" fmla="*/ 163 w 309"/>
                <a:gd name="T81" fmla="*/ 121 h 163"/>
                <a:gd name="T82" fmla="*/ 146 w 309"/>
                <a:gd name="T83" fmla="*/ 111 h 163"/>
                <a:gd name="T84" fmla="*/ 137 w 309"/>
                <a:gd name="T85" fmla="*/ 128 h 163"/>
                <a:gd name="T86" fmla="*/ 120 w 309"/>
                <a:gd name="T87" fmla="*/ 147 h 163"/>
                <a:gd name="T88" fmla="*/ 94 w 309"/>
                <a:gd name="T89" fmla="*/ 137 h 163"/>
                <a:gd name="T90" fmla="*/ 52 w 309"/>
                <a:gd name="T91" fmla="*/ 13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9" h="163">
                  <a:moveTo>
                    <a:pt x="52" y="137"/>
                  </a:moveTo>
                  <a:lnTo>
                    <a:pt x="42" y="128"/>
                  </a:lnTo>
                  <a:lnTo>
                    <a:pt x="42" y="121"/>
                  </a:lnTo>
                  <a:lnTo>
                    <a:pt x="52" y="121"/>
                  </a:lnTo>
                  <a:lnTo>
                    <a:pt x="42" y="111"/>
                  </a:lnTo>
                  <a:lnTo>
                    <a:pt x="42" y="104"/>
                  </a:lnTo>
                  <a:lnTo>
                    <a:pt x="52" y="104"/>
                  </a:lnTo>
                  <a:lnTo>
                    <a:pt x="59" y="104"/>
                  </a:lnTo>
                  <a:lnTo>
                    <a:pt x="59" y="95"/>
                  </a:lnTo>
                  <a:lnTo>
                    <a:pt x="52" y="78"/>
                  </a:lnTo>
                  <a:lnTo>
                    <a:pt x="42" y="78"/>
                  </a:lnTo>
                  <a:lnTo>
                    <a:pt x="42" y="85"/>
                  </a:lnTo>
                  <a:lnTo>
                    <a:pt x="33" y="85"/>
                  </a:lnTo>
                  <a:lnTo>
                    <a:pt x="26" y="104"/>
                  </a:lnTo>
                  <a:lnTo>
                    <a:pt x="7" y="111"/>
                  </a:lnTo>
                  <a:lnTo>
                    <a:pt x="0" y="95"/>
                  </a:lnTo>
                  <a:lnTo>
                    <a:pt x="7" y="78"/>
                  </a:lnTo>
                  <a:lnTo>
                    <a:pt x="26" y="59"/>
                  </a:lnTo>
                  <a:lnTo>
                    <a:pt x="26" y="52"/>
                  </a:lnTo>
                  <a:lnTo>
                    <a:pt x="33" y="43"/>
                  </a:lnTo>
                  <a:lnTo>
                    <a:pt x="52" y="43"/>
                  </a:lnTo>
                  <a:lnTo>
                    <a:pt x="68" y="33"/>
                  </a:lnTo>
                  <a:lnTo>
                    <a:pt x="75" y="17"/>
                  </a:lnTo>
                  <a:lnTo>
                    <a:pt x="75" y="10"/>
                  </a:lnTo>
                  <a:lnTo>
                    <a:pt x="85" y="0"/>
                  </a:lnTo>
                  <a:lnTo>
                    <a:pt x="94" y="10"/>
                  </a:lnTo>
                  <a:lnTo>
                    <a:pt x="104" y="17"/>
                  </a:lnTo>
                  <a:lnTo>
                    <a:pt x="111" y="0"/>
                  </a:lnTo>
                  <a:lnTo>
                    <a:pt x="120" y="10"/>
                  </a:lnTo>
                  <a:lnTo>
                    <a:pt x="120" y="0"/>
                  </a:lnTo>
                  <a:lnTo>
                    <a:pt x="127" y="10"/>
                  </a:lnTo>
                  <a:lnTo>
                    <a:pt x="127" y="0"/>
                  </a:lnTo>
                  <a:lnTo>
                    <a:pt x="146" y="10"/>
                  </a:lnTo>
                  <a:lnTo>
                    <a:pt x="156" y="10"/>
                  </a:lnTo>
                  <a:lnTo>
                    <a:pt x="163" y="10"/>
                  </a:lnTo>
                  <a:lnTo>
                    <a:pt x="172" y="10"/>
                  </a:lnTo>
                  <a:lnTo>
                    <a:pt x="179" y="10"/>
                  </a:lnTo>
                  <a:lnTo>
                    <a:pt x="189" y="10"/>
                  </a:lnTo>
                  <a:lnTo>
                    <a:pt x="198" y="10"/>
                  </a:lnTo>
                  <a:lnTo>
                    <a:pt x="215" y="10"/>
                  </a:lnTo>
                  <a:lnTo>
                    <a:pt x="215" y="17"/>
                  </a:lnTo>
                  <a:lnTo>
                    <a:pt x="224" y="17"/>
                  </a:lnTo>
                  <a:lnTo>
                    <a:pt x="231" y="17"/>
                  </a:lnTo>
                  <a:lnTo>
                    <a:pt x="231" y="26"/>
                  </a:lnTo>
                  <a:lnTo>
                    <a:pt x="250" y="33"/>
                  </a:lnTo>
                  <a:lnTo>
                    <a:pt x="250" y="43"/>
                  </a:lnTo>
                  <a:lnTo>
                    <a:pt x="241" y="52"/>
                  </a:lnTo>
                  <a:lnTo>
                    <a:pt x="241" y="59"/>
                  </a:lnTo>
                  <a:lnTo>
                    <a:pt x="250" y="59"/>
                  </a:lnTo>
                  <a:lnTo>
                    <a:pt x="250" y="69"/>
                  </a:lnTo>
                  <a:lnTo>
                    <a:pt x="257" y="69"/>
                  </a:lnTo>
                  <a:lnTo>
                    <a:pt x="267" y="78"/>
                  </a:lnTo>
                  <a:lnTo>
                    <a:pt x="276" y="85"/>
                  </a:lnTo>
                  <a:lnTo>
                    <a:pt x="309" y="85"/>
                  </a:lnTo>
                  <a:lnTo>
                    <a:pt x="302" y="85"/>
                  </a:lnTo>
                  <a:lnTo>
                    <a:pt x="302" y="95"/>
                  </a:lnTo>
                  <a:lnTo>
                    <a:pt x="302" y="104"/>
                  </a:lnTo>
                  <a:lnTo>
                    <a:pt x="302" y="111"/>
                  </a:lnTo>
                  <a:lnTo>
                    <a:pt x="293" y="111"/>
                  </a:lnTo>
                  <a:lnTo>
                    <a:pt x="283" y="104"/>
                  </a:lnTo>
                  <a:lnTo>
                    <a:pt x="276" y="111"/>
                  </a:lnTo>
                  <a:lnTo>
                    <a:pt x="267" y="121"/>
                  </a:lnTo>
                  <a:lnTo>
                    <a:pt x="276" y="128"/>
                  </a:lnTo>
                  <a:lnTo>
                    <a:pt x="267" y="137"/>
                  </a:lnTo>
                  <a:lnTo>
                    <a:pt x="257" y="128"/>
                  </a:lnTo>
                  <a:lnTo>
                    <a:pt x="250" y="128"/>
                  </a:lnTo>
                  <a:lnTo>
                    <a:pt x="241" y="128"/>
                  </a:lnTo>
                  <a:lnTo>
                    <a:pt x="231" y="128"/>
                  </a:lnTo>
                  <a:lnTo>
                    <a:pt x="231" y="121"/>
                  </a:lnTo>
                  <a:lnTo>
                    <a:pt x="224" y="111"/>
                  </a:lnTo>
                  <a:lnTo>
                    <a:pt x="215" y="111"/>
                  </a:lnTo>
                  <a:lnTo>
                    <a:pt x="215" y="121"/>
                  </a:lnTo>
                  <a:lnTo>
                    <a:pt x="215" y="137"/>
                  </a:lnTo>
                  <a:lnTo>
                    <a:pt x="205" y="137"/>
                  </a:lnTo>
                  <a:lnTo>
                    <a:pt x="198" y="147"/>
                  </a:lnTo>
                  <a:lnTo>
                    <a:pt x="189" y="154"/>
                  </a:lnTo>
                  <a:lnTo>
                    <a:pt x="189" y="163"/>
                  </a:lnTo>
                  <a:lnTo>
                    <a:pt x="179" y="154"/>
                  </a:lnTo>
                  <a:lnTo>
                    <a:pt x="172" y="147"/>
                  </a:lnTo>
                  <a:lnTo>
                    <a:pt x="163" y="137"/>
                  </a:lnTo>
                  <a:lnTo>
                    <a:pt x="163" y="128"/>
                  </a:lnTo>
                  <a:lnTo>
                    <a:pt x="163" y="121"/>
                  </a:lnTo>
                  <a:lnTo>
                    <a:pt x="156" y="111"/>
                  </a:lnTo>
                  <a:lnTo>
                    <a:pt x="146" y="111"/>
                  </a:lnTo>
                  <a:lnTo>
                    <a:pt x="137" y="121"/>
                  </a:lnTo>
                  <a:lnTo>
                    <a:pt x="137" y="128"/>
                  </a:lnTo>
                  <a:lnTo>
                    <a:pt x="127" y="147"/>
                  </a:lnTo>
                  <a:lnTo>
                    <a:pt x="120" y="147"/>
                  </a:lnTo>
                  <a:lnTo>
                    <a:pt x="104" y="147"/>
                  </a:lnTo>
                  <a:lnTo>
                    <a:pt x="94" y="137"/>
                  </a:lnTo>
                  <a:lnTo>
                    <a:pt x="59" y="147"/>
                  </a:lnTo>
                  <a:lnTo>
                    <a:pt x="52" y="13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2" name="Freeform 523">
              <a:extLst>
                <a:ext uri="{FF2B5EF4-FFF2-40B4-BE49-F238E27FC236}">
                  <a16:creationId xmlns:a16="http://schemas.microsoft.com/office/drawing/2014/main" id="{7EDA3956-E1BD-C744-96F0-C869C1B51378}"/>
                </a:ext>
              </a:extLst>
            </p:cNvPr>
            <p:cNvSpPr>
              <a:spLocks/>
            </p:cNvSpPr>
            <p:nvPr/>
          </p:nvSpPr>
          <p:spPr bwMode="auto">
            <a:xfrm>
              <a:off x="7241697" y="4354338"/>
              <a:ext cx="688146" cy="319940"/>
            </a:xfrm>
            <a:custGeom>
              <a:avLst/>
              <a:gdLst>
                <a:gd name="T0" fmla="*/ 433 w 499"/>
                <a:gd name="T1" fmla="*/ 206 h 232"/>
                <a:gd name="T2" fmla="*/ 423 w 499"/>
                <a:gd name="T3" fmla="*/ 206 h 232"/>
                <a:gd name="T4" fmla="*/ 397 w 499"/>
                <a:gd name="T5" fmla="*/ 206 h 232"/>
                <a:gd name="T6" fmla="*/ 371 w 499"/>
                <a:gd name="T7" fmla="*/ 206 h 232"/>
                <a:gd name="T8" fmla="*/ 355 w 499"/>
                <a:gd name="T9" fmla="*/ 225 h 232"/>
                <a:gd name="T10" fmla="*/ 329 w 499"/>
                <a:gd name="T11" fmla="*/ 232 h 232"/>
                <a:gd name="T12" fmla="*/ 303 w 499"/>
                <a:gd name="T13" fmla="*/ 225 h 232"/>
                <a:gd name="T14" fmla="*/ 284 w 499"/>
                <a:gd name="T15" fmla="*/ 225 h 232"/>
                <a:gd name="T16" fmla="*/ 251 w 499"/>
                <a:gd name="T17" fmla="*/ 206 h 232"/>
                <a:gd name="T18" fmla="*/ 215 w 499"/>
                <a:gd name="T19" fmla="*/ 206 h 232"/>
                <a:gd name="T20" fmla="*/ 189 w 499"/>
                <a:gd name="T21" fmla="*/ 189 h 232"/>
                <a:gd name="T22" fmla="*/ 173 w 499"/>
                <a:gd name="T23" fmla="*/ 166 h 232"/>
                <a:gd name="T24" fmla="*/ 137 w 499"/>
                <a:gd name="T25" fmla="*/ 166 h 232"/>
                <a:gd name="T26" fmla="*/ 111 w 499"/>
                <a:gd name="T27" fmla="*/ 156 h 232"/>
                <a:gd name="T28" fmla="*/ 85 w 499"/>
                <a:gd name="T29" fmla="*/ 173 h 232"/>
                <a:gd name="T30" fmla="*/ 78 w 499"/>
                <a:gd name="T31" fmla="*/ 156 h 232"/>
                <a:gd name="T32" fmla="*/ 26 w 499"/>
                <a:gd name="T33" fmla="*/ 147 h 232"/>
                <a:gd name="T34" fmla="*/ 7 w 499"/>
                <a:gd name="T35" fmla="*/ 130 h 232"/>
                <a:gd name="T36" fmla="*/ 7 w 499"/>
                <a:gd name="T37" fmla="*/ 114 h 232"/>
                <a:gd name="T38" fmla="*/ 26 w 499"/>
                <a:gd name="T39" fmla="*/ 95 h 232"/>
                <a:gd name="T40" fmla="*/ 52 w 499"/>
                <a:gd name="T41" fmla="*/ 114 h 232"/>
                <a:gd name="T42" fmla="*/ 78 w 499"/>
                <a:gd name="T43" fmla="*/ 114 h 232"/>
                <a:gd name="T44" fmla="*/ 102 w 499"/>
                <a:gd name="T45" fmla="*/ 114 h 232"/>
                <a:gd name="T46" fmla="*/ 130 w 499"/>
                <a:gd name="T47" fmla="*/ 104 h 232"/>
                <a:gd name="T48" fmla="*/ 156 w 499"/>
                <a:gd name="T49" fmla="*/ 114 h 232"/>
                <a:gd name="T50" fmla="*/ 189 w 499"/>
                <a:gd name="T51" fmla="*/ 104 h 232"/>
                <a:gd name="T52" fmla="*/ 206 w 499"/>
                <a:gd name="T53" fmla="*/ 104 h 232"/>
                <a:gd name="T54" fmla="*/ 232 w 499"/>
                <a:gd name="T55" fmla="*/ 121 h 232"/>
                <a:gd name="T56" fmla="*/ 241 w 499"/>
                <a:gd name="T57" fmla="*/ 130 h 232"/>
                <a:gd name="T58" fmla="*/ 251 w 499"/>
                <a:gd name="T59" fmla="*/ 114 h 232"/>
                <a:gd name="T60" fmla="*/ 241 w 499"/>
                <a:gd name="T61" fmla="*/ 88 h 232"/>
                <a:gd name="T62" fmla="*/ 232 w 499"/>
                <a:gd name="T63" fmla="*/ 52 h 232"/>
                <a:gd name="T64" fmla="*/ 274 w 499"/>
                <a:gd name="T65" fmla="*/ 36 h 232"/>
                <a:gd name="T66" fmla="*/ 293 w 499"/>
                <a:gd name="T67" fmla="*/ 26 h 232"/>
                <a:gd name="T68" fmla="*/ 310 w 499"/>
                <a:gd name="T69" fmla="*/ 19 h 232"/>
                <a:gd name="T70" fmla="*/ 355 w 499"/>
                <a:gd name="T71" fmla="*/ 26 h 232"/>
                <a:gd name="T72" fmla="*/ 362 w 499"/>
                <a:gd name="T73" fmla="*/ 0 h 232"/>
                <a:gd name="T74" fmla="*/ 397 w 499"/>
                <a:gd name="T75" fmla="*/ 0 h 232"/>
                <a:gd name="T76" fmla="*/ 423 w 499"/>
                <a:gd name="T77" fmla="*/ 10 h 232"/>
                <a:gd name="T78" fmla="*/ 456 w 499"/>
                <a:gd name="T79" fmla="*/ 19 h 232"/>
                <a:gd name="T80" fmla="*/ 473 w 499"/>
                <a:gd name="T81" fmla="*/ 36 h 232"/>
                <a:gd name="T82" fmla="*/ 499 w 499"/>
                <a:gd name="T83" fmla="*/ 45 h 232"/>
                <a:gd name="T84" fmla="*/ 492 w 499"/>
                <a:gd name="T85" fmla="*/ 69 h 232"/>
                <a:gd name="T86" fmla="*/ 492 w 499"/>
                <a:gd name="T87" fmla="*/ 114 h 232"/>
                <a:gd name="T88" fmla="*/ 482 w 499"/>
                <a:gd name="T89" fmla="*/ 114 h 232"/>
                <a:gd name="T90" fmla="*/ 466 w 499"/>
                <a:gd name="T91" fmla="*/ 121 h 232"/>
                <a:gd name="T92" fmla="*/ 473 w 499"/>
                <a:gd name="T93" fmla="*/ 147 h 232"/>
                <a:gd name="T94" fmla="*/ 456 w 499"/>
                <a:gd name="T95" fmla="*/ 182 h 232"/>
                <a:gd name="T96" fmla="*/ 440 w 499"/>
                <a:gd name="T97" fmla="*/ 20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9" h="232">
                  <a:moveTo>
                    <a:pt x="440" y="199"/>
                  </a:moveTo>
                  <a:lnTo>
                    <a:pt x="440" y="206"/>
                  </a:lnTo>
                  <a:lnTo>
                    <a:pt x="433" y="206"/>
                  </a:lnTo>
                  <a:lnTo>
                    <a:pt x="433" y="216"/>
                  </a:lnTo>
                  <a:lnTo>
                    <a:pt x="423" y="216"/>
                  </a:lnTo>
                  <a:lnTo>
                    <a:pt x="423" y="206"/>
                  </a:lnTo>
                  <a:lnTo>
                    <a:pt x="414" y="206"/>
                  </a:lnTo>
                  <a:lnTo>
                    <a:pt x="404" y="206"/>
                  </a:lnTo>
                  <a:lnTo>
                    <a:pt x="397" y="206"/>
                  </a:lnTo>
                  <a:lnTo>
                    <a:pt x="388" y="206"/>
                  </a:lnTo>
                  <a:lnTo>
                    <a:pt x="378" y="206"/>
                  </a:lnTo>
                  <a:lnTo>
                    <a:pt x="371" y="206"/>
                  </a:lnTo>
                  <a:lnTo>
                    <a:pt x="362" y="206"/>
                  </a:lnTo>
                  <a:lnTo>
                    <a:pt x="362" y="216"/>
                  </a:lnTo>
                  <a:lnTo>
                    <a:pt x="355" y="225"/>
                  </a:lnTo>
                  <a:lnTo>
                    <a:pt x="345" y="225"/>
                  </a:lnTo>
                  <a:lnTo>
                    <a:pt x="336" y="225"/>
                  </a:lnTo>
                  <a:lnTo>
                    <a:pt x="329" y="232"/>
                  </a:lnTo>
                  <a:lnTo>
                    <a:pt x="319" y="232"/>
                  </a:lnTo>
                  <a:lnTo>
                    <a:pt x="310" y="225"/>
                  </a:lnTo>
                  <a:lnTo>
                    <a:pt x="303" y="225"/>
                  </a:lnTo>
                  <a:lnTo>
                    <a:pt x="293" y="225"/>
                  </a:lnTo>
                  <a:lnTo>
                    <a:pt x="284" y="216"/>
                  </a:lnTo>
                  <a:lnTo>
                    <a:pt x="284" y="225"/>
                  </a:lnTo>
                  <a:lnTo>
                    <a:pt x="267" y="216"/>
                  </a:lnTo>
                  <a:lnTo>
                    <a:pt x="258" y="216"/>
                  </a:lnTo>
                  <a:lnTo>
                    <a:pt x="251" y="206"/>
                  </a:lnTo>
                  <a:lnTo>
                    <a:pt x="232" y="206"/>
                  </a:lnTo>
                  <a:lnTo>
                    <a:pt x="225" y="206"/>
                  </a:lnTo>
                  <a:lnTo>
                    <a:pt x="215" y="206"/>
                  </a:lnTo>
                  <a:lnTo>
                    <a:pt x="206" y="206"/>
                  </a:lnTo>
                  <a:lnTo>
                    <a:pt x="199" y="199"/>
                  </a:lnTo>
                  <a:lnTo>
                    <a:pt x="189" y="189"/>
                  </a:lnTo>
                  <a:lnTo>
                    <a:pt x="189" y="182"/>
                  </a:lnTo>
                  <a:lnTo>
                    <a:pt x="180" y="173"/>
                  </a:lnTo>
                  <a:lnTo>
                    <a:pt x="173" y="166"/>
                  </a:lnTo>
                  <a:lnTo>
                    <a:pt x="156" y="166"/>
                  </a:lnTo>
                  <a:lnTo>
                    <a:pt x="147" y="166"/>
                  </a:lnTo>
                  <a:lnTo>
                    <a:pt x="137" y="166"/>
                  </a:lnTo>
                  <a:lnTo>
                    <a:pt x="130" y="166"/>
                  </a:lnTo>
                  <a:lnTo>
                    <a:pt x="120" y="156"/>
                  </a:lnTo>
                  <a:lnTo>
                    <a:pt x="111" y="156"/>
                  </a:lnTo>
                  <a:lnTo>
                    <a:pt x="111" y="166"/>
                  </a:lnTo>
                  <a:lnTo>
                    <a:pt x="94" y="173"/>
                  </a:lnTo>
                  <a:lnTo>
                    <a:pt x="85" y="173"/>
                  </a:lnTo>
                  <a:lnTo>
                    <a:pt x="78" y="173"/>
                  </a:lnTo>
                  <a:lnTo>
                    <a:pt x="78" y="166"/>
                  </a:lnTo>
                  <a:lnTo>
                    <a:pt x="78" y="156"/>
                  </a:lnTo>
                  <a:lnTo>
                    <a:pt x="68" y="156"/>
                  </a:lnTo>
                  <a:lnTo>
                    <a:pt x="33" y="156"/>
                  </a:lnTo>
                  <a:lnTo>
                    <a:pt x="26" y="147"/>
                  </a:lnTo>
                  <a:lnTo>
                    <a:pt x="16" y="140"/>
                  </a:lnTo>
                  <a:lnTo>
                    <a:pt x="7" y="140"/>
                  </a:lnTo>
                  <a:lnTo>
                    <a:pt x="7" y="130"/>
                  </a:lnTo>
                  <a:lnTo>
                    <a:pt x="0" y="130"/>
                  </a:lnTo>
                  <a:lnTo>
                    <a:pt x="0" y="121"/>
                  </a:lnTo>
                  <a:lnTo>
                    <a:pt x="7" y="114"/>
                  </a:lnTo>
                  <a:lnTo>
                    <a:pt x="7" y="104"/>
                  </a:lnTo>
                  <a:lnTo>
                    <a:pt x="16" y="95"/>
                  </a:lnTo>
                  <a:lnTo>
                    <a:pt x="26" y="95"/>
                  </a:lnTo>
                  <a:lnTo>
                    <a:pt x="33" y="104"/>
                  </a:lnTo>
                  <a:lnTo>
                    <a:pt x="42" y="114"/>
                  </a:lnTo>
                  <a:lnTo>
                    <a:pt x="52" y="114"/>
                  </a:lnTo>
                  <a:lnTo>
                    <a:pt x="59" y="121"/>
                  </a:lnTo>
                  <a:lnTo>
                    <a:pt x="68" y="114"/>
                  </a:lnTo>
                  <a:lnTo>
                    <a:pt x="78" y="114"/>
                  </a:lnTo>
                  <a:lnTo>
                    <a:pt x="85" y="95"/>
                  </a:lnTo>
                  <a:lnTo>
                    <a:pt x="102" y="104"/>
                  </a:lnTo>
                  <a:lnTo>
                    <a:pt x="102" y="114"/>
                  </a:lnTo>
                  <a:lnTo>
                    <a:pt x="111" y="114"/>
                  </a:lnTo>
                  <a:lnTo>
                    <a:pt x="120" y="114"/>
                  </a:lnTo>
                  <a:lnTo>
                    <a:pt x="130" y="104"/>
                  </a:lnTo>
                  <a:lnTo>
                    <a:pt x="137" y="114"/>
                  </a:lnTo>
                  <a:lnTo>
                    <a:pt x="147" y="114"/>
                  </a:lnTo>
                  <a:lnTo>
                    <a:pt x="156" y="114"/>
                  </a:lnTo>
                  <a:lnTo>
                    <a:pt x="163" y="104"/>
                  </a:lnTo>
                  <a:lnTo>
                    <a:pt x="173" y="104"/>
                  </a:lnTo>
                  <a:lnTo>
                    <a:pt x="189" y="104"/>
                  </a:lnTo>
                  <a:lnTo>
                    <a:pt x="199" y="104"/>
                  </a:lnTo>
                  <a:lnTo>
                    <a:pt x="206" y="114"/>
                  </a:lnTo>
                  <a:lnTo>
                    <a:pt x="206" y="104"/>
                  </a:lnTo>
                  <a:lnTo>
                    <a:pt x="215" y="104"/>
                  </a:lnTo>
                  <a:lnTo>
                    <a:pt x="232" y="114"/>
                  </a:lnTo>
                  <a:lnTo>
                    <a:pt x="232" y="121"/>
                  </a:lnTo>
                  <a:lnTo>
                    <a:pt x="232" y="130"/>
                  </a:lnTo>
                  <a:lnTo>
                    <a:pt x="241" y="140"/>
                  </a:lnTo>
                  <a:lnTo>
                    <a:pt x="241" y="130"/>
                  </a:lnTo>
                  <a:lnTo>
                    <a:pt x="251" y="130"/>
                  </a:lnTo>
                  <a:lnTo>
                    <a:pt x="251" y="121"/>
                  </a:lnTo>
                  <a:lnTo>
                    <a:pt x="251" y="114"/>
                  </a:lnTo>
                  <a:lnTo>
                    <a:pt x="241" y="104"/>
                  </a:lnTo>
                  <a:lnTo>
                    <a:pt x="241" y="95"/>
                  </a:lnTo>
                  <a:lnTo>
                    <a:pt x="241" y="88"/>
                  </a:lnTo>
                  <a:lnTo>
                    <a:pt x="232" y="78"/>
                  </a:lnTo>
                  <a:lnTo>
                    <a:pt x="232" y="69"/>
                  </a:lnTo>
                  <a:lnTo>
                    <a:pt x="232" y="52"/>
                  </a:lnTo>
                  <a:lnTo>
                    <a:pt x="258" y="52"/>
                  </a:lnTo>
                  <a:lnTo>
                    <a:pt x="267" y="45"/>
                  </a:lnTo>
                  <a:lnTo>
                    <a:pt x="274" y="36"/>
                  </a:lnTo>
                  <a:lnTo>
                    <a:pt x="274" y="26"/>
                  </a:lnTo>
                  <a:lnTo>
                    <a:pt x="284" y="26"/>
                  </a:lnTo>
                  <a:lnTo>
                    <a:pt x="293" y="26"/>
                  </a:lnTo>
                  <a:lnTo>
                    <a:pt x="303" y="26"/>
                  </a:lnTo>
                  <a:lnTo>
                    <a:pt x="303" y="19"/>
                  </a:lnTo>
                  <a:lnTo>
                    <a:pt x="310" y="19"/>
                  </a:lnTo>
                  <a:lnTo>
                    <a:pt x="319" y="26"/>
                  </a:lnTo>
                  <a:lnTo>
                    <a:pt x="336" y="26"/>
                  </a:lnTo>
                  <a:lnTo>
                    <a:pt x="355" y="26"/>
                  </a:lnTo>
                  <a:lnTo>
                    <a:pt x="362" y="19"/>
                  </a:lnTo>
                  <a:lnTo>
                    <a:pt x="362" y="10"/>
                  </a:lnTo>
                  <a:lnTo>
                    <a:pt x="362" y="0"/>
                  </a:lnTo>
                  <a:lnTo>
                    <a:pt x="371" y="0"/>
                  </a:lnTo>
                  <a:lnTo>
                    <a:pt x="388" y="0"/>
                  </a:lnTo>
                  <a:lnTo>
                    <a:pt x="397" y="0"/>
                  </a:lnTo>
                  <a:lnTo>
                    <a:pt x="404" y="0"/>
                  </a:lnTo>
                  <a:lnTo>
                    <a:pt x="414" y="10"/>
                  </a:lnTo>
                  <a:lnTo>
                    <a:pt x="423" y="10"/>
                  </a:lnTo>
                  <a:lnTo>
                    <a:pt x="440" y="10"/>
                  </a:lnTo>
                  <a:lnTo>
                    <a:pt x="449" y="19"/>
                  </a:lnTo>
                  <a:lnTo>
                    <a:pt x="456" y="19"/>
                  </a:lnTo>
                  <a:lnTo>
                    <a:pt x="456" y="26"/>
                  </a:lnTo>
                  <a:lnTo>
                    <a:pt x="466" y="36"/>
                  </a:lnTo>
                  <a:lnTo>
                    <a:pt x="473" y="36"/>
                  </a:lnTo>
                  <a:lnTo>
                    <a:pt x="482" y="36"/>
                  </a:lnTo>
                  <a:lnTo>
                    <a:pt x="492" y="36"/>
                  </a:lnTo>
                  <a:lnTo>
                    <a:pt x="499" y="45"/>
                  </a:lnTo>
                  <a:lnTo>
                    <a:pt x="492" y="52"/>
                  </a:lnTo>
                  <a:lnTo>
                    <a:pt x="499" y="69"/>
                  </a:lnTo>
                  <a:lnTo>
                    <a:pt x="492" y="69"/>
                  </a:lnTo>
                  <a:lnTo>
                    <a:pt x="499" y="88"/>
                  </a:lnTo>
                  <a:lnTo>
                    <a:pt x="499" y="104"/>
                  </a:lnTo>
                  <a:lnTo>
                    <a:pt x="492" y="114"/>
                  </a:lnTo>
                  <a:lnTo>
                    <a:pt x="492" y="121"/>
                  </a:lnTo>
                  <a:lnTo>
                    <a:pt x="482" y="121"/>
                  </a:lnTo>
                  <a:lnTo>
                    <a:pt x="482" y="114"/>
                  </a:lnTo>
                  <a:lnTo>
                    <a:pt x="473" y="114"/>
                  </a:lnTo>
                  <a:lnTo>
                    <a:pt x="466" y="114"/>
                  </a:lnTo>
                  <a:lnTo>
                    <a:pt x="466" y="121"/>
                  </a:lnTo>
                  <a:lnTo>
                    <a:pt x="473" y="130"/>
                  </a:lnTo>
                  <a:lnTo>
                    <a:pt x="473" y="140"/>
                  </a:lnTo>
                  <a:lnTo>
                    <a:pt x="473" y="147"/>
                  </a:lnTo>
                  <a:lnTo>
                    <a:pt x="466" y="147"/>
                  </a:lnTo>
                  <a:lnTo>
                    <a:pt x="466" y="166"/>
                  </a:lnTo>
                  <a:lnTo>
                    <a:pt x="456" y="182"/>
                  </a:lnTo>
                  <a:lnTo>
                    <a:pt x="449" y="182"/>
                  </a:lnTo>
                  <a:lnTo>
                    <a:pt x="440" y="199"/>
                  </a:lnTo>
                  <a:lnTo>
                    <a:pt x="440" y="206"/>
                  </a:lnTo>
                  <a:lnTo>
                    <a:pt x="440" y="199"/>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3" name="Freeform 524">
              <a:extLst>
                <a:ext uri="{FF2B5EF4-FFF2-40B4-BE49-F238E27FC236}">
                  <a16:creationId xmlns:a16="http://schemas.microsoft.com/office/drawing/2014/main" id="{CD4A38FF-8B28-5941-B379-CC43B56C2BEB}"/>
                </a:ext>
              </a:extLst>
            </p:cNvPr>
            <p:cNvSpPr>
              <a:spLocks/>
            </p:cNvSpPr>
            <p:nvPr/>
          </p:nvSpPr>
          <p:spPr bwMode="auto">
            <a:xfrm>
              <a:off x="7003121" y="3537941"/>
              <a:ext cx="776406" cy="1009466"/>
            </a:xfrm>
            <a:custGeom>
              <a:avLst/>
              <a:gdLst>
                <a:gd name="T0" fmla="*/ 19 w 563"/>
                <a:gd name="T1" fmla="*/ 448 h 732"/>
                <a:gd name="T2" fmla="*/ 19 w 563"/>
                <a:gd name="T3" fmla="*/ 490 h 732"/>
                <a:gd name="T4" fmla="*/ 78 w 563"/>
                <a:gd name="T5" fmla="*/ 535 h 732"/>
                <a:gd name="T6" fmla="*/ 78 w 563"/>
                <a:gd name="T7" fmla="*/ 568 h 732"/>
                <a:gd name="T8" fmla="*/ 62 w 563"/>
                <a:gd name="T9" fmla="*/ 630 h 732"/>
                <a:gd name="T10" fmla="*/ 62 w 563"/>
                <a:gd name="T11" fmla="*/ 673 h 732"/>
                <a:gd name="T12" fmla="*/ 104 w 563"/>
                <a:gd name="T13" fmla="*/ 673 h 732"/>
                <a:gd name="T14" fmla="*/ 149 w 563"/>
                <a:gd name="T15" fmla="*/ 682 h 732"/>
                <a:gd name="T16" fmla="*/ 192 w 563"/>
                <a:gd name="T17" fmla="*/ 689 h 732"/>
                <a:gd name="T18" fmla="*/ 234 w 563"/>
                <a:gd name="T19" fmla="*/ 715 h 732"/>
                <a:gd name="T20" fmla="*/ 277 w 563"/>
                <a:gd name="T21" fmla="*/ 708 h 732"/>
                <a:gd name="T22" fmla="*/ 322 w 563"/>
                <a:gd name="T23" fmla="*/ 708 h 732"/>
                <a:gd name="T24" fmla="*/ 374 w 563"/>
                <a:gd name="T25" fmla="*/ 699 h 732"/>
                <a:gd name="T26" fmla="*/ 407 w 563"/>
                <a:gd name="T27" fmla="*/ 715 h 732"/>
                <a:gd name="T28" fmla="*/ 424 w 563"/>
                <a:gd name="T29" fmla="*/ 715 h 732"/>
                <a:gd name="T30" fmla="*/ 407 w 563"/>
                <a:gd name="T31" fmla="*/ 673 h 732"/>
                <a:gd name="T32" fmla="*/ 450 w 563"/>
                <a:gd name="T33" fmla="*/ 630 h 732"/>
                <a:gd name="T34" fmla="*/ 476 w 563"/>
                <a:gd name="T35" fmla="*/ 613 h 732"/>
                <a:gd name="T36" fmla="*/ 443 w 563"/>
                <a:gd name="T37" fmla="*/ 578 h 732"/>
                <a:gd name="T38" fmla="*/ 407 w 563"/>
                <a:gd name="T39" fmla="*/ 519 h 732"/>
                <a:gd name="T40" fmla="*/ 381 w 563"/>
                <a:gd name="T41" fmla="*/ 467 h 732"/>
                <a:gd name="T42" fmla="*/ 400 w 563"/>
                <a:gd name="T43" fmla="*/ 441 h 732"/>
                <a:gd name="T44" fmla="*/ 459 w 563"/>
                <a:gd name="T45" fmla="*/ 431 h 732"/>
                <a:gd name="T46" fmla="*/ 528 w 563"/>
                <a:gd name="T47" fmla="*/ 389 h 732"/>
                <a:gd name="T48" fmla="*/ 554 w 563"/>
                <a:gd name="T49" fmla="*/ 389 h 732"/>
                <a:gd name="T50" fmla="*/ 554 w 563"/>
                <a:gd name="T51" fmla="*/ 336 h 732"/>
                <a:gd name="T52" fmla="*/ 547 w 563"/>
                <a:gd name="T53" fmla="*/ 268 h 732"/>
                <a:gd name="T54" fmla="*/ 528 w 563"/>
                <a:gd name="T55" fmla="*/ 235 h 732"/>
                <a:gd name="T56" fmla="*/ 537 w 563"/>
                <a:gd name="T57" fmla="*/ 183 h 732"/>
                <a:gd name="T58" fmla="*/ 511 w 563"/>
                <a:gd name="T59" fmla="*/ 121 h 732"/>
                <a:gd name="T60" fmla="*/ 476 w 563"/>
                <a:gd name="T61" fmla="*/ 88 h 732"/>
                <a:gd name="T62" fmla="*/ 443 w 563"/>
                <a:gd name="T63" fmla="*/ 88 h 732"/>
                <a:gd name="T64" fmla="*/ 390 w 563"/>
                <a:gd name="T65" fmla="*/ 105 h 732"/>
                <a:gd name="T66" fmla="*/ 355 w 563"/>
                <a:gd name="T67" fmla="*/ 88 h 732"/>
                <a:gd name="T68" fmla="*/ 346 w 563"/>
                <a:gd name="T69" fmla="*/ 69 h 732"/>
                <a:gd name="T70" fmla="*/ 312 w 563"/>
                <a:gd name="T71" fmla="*/ 52 h 732"/>
                <a:gd name="T72" fmla="*/ 296 w 563"/>
                <a:gd name="T73" fmla="*/ 26 h 732"/>
                <a:gd name="T74" fmla="*/ 244 w 563"/>
                <a:gd name="T75" fmla="*/ 0 h 732"/>
                <a:gd name="T76" fmla="*/ 234 w 563"/>
                <a:gd name="T77" fmla="*/ 52 h 732"/>
                <a:gd name="T78" fmla="*/ 234 w 563"/>
                <a:gd name="T79" fmla="*/ 78 h 732"/>
                <a:gd name="T80" fmla="*/ 270 w 563"/>
                <a:gd name="T81" fmla="*/ 131 h 732"/>
                <a:gd name="T82" fmla="*/ 218 w 563"/>
                <a:gd name="T83" fmla="*/ 114 h 732"/>
                <a:gd name="T84" fmla="*/ 201 w 563"/>
                <a:gd name="T85" fmla="*/ 140 h 732"/>
                <a:gd name="T86" fmla="*/ 182 w 563"/>
                <a:gd name="T87" fmla="*/ 131 h 732"/>
                <a:gd name="T88" fmla="*/ 140 w 563"/>
                <a:gd name="T89" fmla="*/ 105 h 732"/>
                <a:gd name="T90" fmla="*/ 130 w 563"/>
                <a:gd name="T91" fmla="*/ 131 h 732"/>
                <a:gd name="T92" fmla="*/ 130 w 563"/>
                <a:gd name="T93" fmla="*/ 173 h 732"/>
                <a:gd name="T94" fmla="*/ 123 w 563"/>
                <a:gd name="T95" fmla="*/ 216 h 732"/>
                <a:gd name="T96" fmla="*/ 104 w 563"/>
                <a:gd name="T97" fmla="*/ 268 h 732"/>
                <a:gd name="T98" fmla="*/ 45 w 563"/>
                <a:gd name="T99" fmla="*/ 268 h 732"/>
                <a:gd name="T100" fmla="*/ 29 w 563"/>
                <a:gd name="T101" fmla="*/ 320 h 732"/>
                <a:gd name="T102" fmla="*/ 0 w 563"/>
                <a:gd name="T103" fmla="*/ 372 h 732"/>
                <a:gd name="T104" fmla="*/ 0 w 563"/>
                <a:gd name="T105" fmla="*/ 398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3" h="732">
                  <a:moveTo>
                    <a:pt x="0" y="415"/>
                  </a:moveTo>
                  <a:lnTo>
                    <a:pt x="0" y="422"/>
                  </a:lnTo>
                  <a:lnTo>
                    <a:pt x="10" y="431"/>
                  </a:lnTo>
                  <a:lnTo>
                    <a:pt x="19" y="441"/>
                  </a:lnTo>
                  <a:lnTo>
                    <a:pt x="19" y="448"/>
                  </a:lnTo>
                  <a:lnTo>
                    <a:pt x="19" y="457"/>
                  </a:lnTo>
                  <a:lnTo>
                    <a:pt x="19" y="467"/>
                  </a:lnTo>
                  <a:lnTo>
                    <a:pt x="19" y="474"/>
                  </a:lnTo>
                  <a:lnTo>
                    <a:pt x="10" y="474"/>
                  </a:lnTo>
                  <a:lnTo>
                    <a:pt x="19" y="490"/>
                  </a:lnTo>
                  <a:lnTo>
                    <a:pt x="29" y="509"/>
                  </a:lnTo>
                  <a:lnTo>
                    <a:pt x="36" y="519"/>
                  </a:lnTo>
                  <a:lnTo>
                    <a:pt x="52" y="526"/>
                  </a:lnTo>
                  <a:lnTo>
                    <a:pt x="71" y="526"/>
                  </a:lnTo>
                  <a:lnTo>
                    <a:pt x="78" y="535"/>
                  </a:lnTo>
                  <a:lnTo>
                    <a:pt x="88" y="535"/>
                  </a:lnTo>
                  <a:lnTo>
                    <a:pt x="97" y="535"/>
                  </a:lnTo>
                  <a:lnTo>
                    <a:pt x="104" y="545"/>
                  </a:lnTo>
                  <a:lnTo>
                    <a:pt x="88" y="561"/>
                  </a:lnTo>
                  <a:lnTo>
                    <a:pt x="78" y="568"/>
                  </a:lnTo>
                  <a:lnTo>
                    <a:pt x="71" y="587"/>
                  </a:lnTo>
                  <a:lnTo>
                    <a:pt x="71" y="594"/>
                  </a:lnTo>
                  <a:lnTo>
                    <a:pt x="62" y="604"/>
                  </a:lnTo>
                  <a:lnTo>
                    <a:pt x="62" y="613"/>
                  </a:lnTo>
                  <a:lnTo>
                    <a:pt x="62" y="630"/>
                  </a:lnTo>
                  <a:lnTo>
                    <a:pt x="62" y="637"/>
                  </a:lnTo>
                  <a:lnTo>
                    <a:pt x="52" y="647"/>
                  </a:lnTo>
                  <a:lnTo>
                    <a:pt x="52" y="666"/>
                  </a:lnTo>
                  <a:lnTo>
                    <a:pt x="52" y="663"/>
                  </a:lnTo>
                  <a:lnTo>
                    <a:pt x="62" y="673"/>
                  </a:lnTo>
                  <a:lnTo>
                    <a:pt x="62" y="663"/>
                  </a:lnTo>
                  <a:lnTo>
                    <a:pt x="78" y="673"/>
                  </a:lnTo>
                  <a:lnTo>
                    <a:pt x="88" y="673"/>
                  </a:lnTo>
                  <a:lnTo>
                    <a:pt x="97" y="673"/>
                  </a:lnTo>
                  <a:lnTo>
                    <a:pt x="104" y="673"/>
                  </a:lnTo>
                  <a:lnTo>
                    <a:pt x="114" y="673"/>
                  </a:lnTo>
                  <a:lnTo>
                    <a:pt x="123" y="673"/>
                  </a:lnTo>
                  <a:lnTo>
                    <a:pt x="130" y="673"/>
                  </a:lnTo>
                  <a:lnTo>
                    <a:pt x="149" y="673"/>
                  </a:lnTo>
                  <a:lnTo>
                    <a:pt x="149" y="682"/>
                  </a:lnTo>
                  <a:lnTo>
                    <a:pt x="156" y="682"/>
                  </a:lnTo>
                  <a:lnTo>
                    <a:pt x="166" y="682"/>
                  </a:lnTo>
                  <a:lnTo>
                    <a:pt x="166" y="689"/>
                  </a:lnTo>
                  <a:lnTo>
                    <a:pt x="182" y="699"/>
                  </a:lnTo>
                  <a:lnTo>
                    <a:pt x="192" y="689"/>
                  </a:lnTo>
                  <a:lnTo>
                    <a:pt x="201" y="689"/>
                  </a:lnTo>
                  <a:lnTo>
                    <a:pt x="208" y="699"/>
                  </a:lnTo>
                  <a:lnTo>
                    <a:pt x="218" y="708"/>
                  </a:lnTo>
                  <a:lnTo>
                    <a:pt x="227" y="708"/>
                  </a:lnTo>
                  <a:lnTo>
                    <a:pt x="234" y="715"/>
                  </a:lnTo>
                  <a:lnTo>
                    <a:pt x="244" y="708"/>
                  </a:lnTo>
                  <a:lnTo>
                    <a:pt x="251" y="708"/>
                  </a:lnTo>
                  <a:lnTo>
                    <a:pt x="260" y="689"/>
                  </a:lnTo>
                  <a:lnTo>
                    <a:pt x="277" y="699"/>
                  </a:lnTo>
                  <a:lnTo>
                    <a:pt x="277" y="708"/>
                  </a:lnTo>
                  <a:lnTo>
                    <a:pt x="286" y="708"/>
                  </a:lnTo>
                  <a:lnTo>
                    <a:pt x="296" y="708"/>
                  </a:lnTo>
                  <a:lnTo>
                    <a:pt x="305" y="699"/>
                  </a:lnTo>
                  <a:lnTo>
                    <a:pt x="312" y="708"/>
                  </a:lnTo>
                  <a:lnTo>
                    <a:pt x="322" y="708"/>
                  </a:lnTo>
                  <a:lnTo>
                    <a:pt x="329" y="708"/>
                  </a:lnTo>
                  <a:lnTo>
                    <a:pt x="338" y="699"/>
                  </a:lnTo>
                  <a:lnTo>
                    <a:pt x="346" y="699"/>
                  </a:lnTo>
                  <a:lnTo>
                    <a:pt x="364" y="699"/>
                  </a:lnTo>
                  <a:lnTo>
                    <a:pt x="374" y="699"/>
                  </a:lnTo>
                  <a:lnTo>
                    <a:pt x="381" y="708"/>
                  </a:lnTo>
                  <a:lnTo>
                    <a:pt x="381" y="699"/>
                  </a:lnTo>
                  <a:lnTo>
                    <a:pt x="390" y="699"/>
                  </a:lnTo>
                  <a:lnTo>
                    <a:pt x="407" y="708"/>
                  </a:lnTo>
                  <a:lnTo>
                    <a:pt x="407" y="715"/>
                  </a:lnTo>
                  <a:lnTo>
                    <a:pt x="407" y="725"/>
                  </a:lnTo>
                  <a:lnTo>
                    <a:pt x="417" y="732"/>
                  </a:lnTo>
                  <a:lnTo>
                    <a:pt x="417" y="725"/>
                  </a:lnTo>
                  <a:lnTo>
                    <a:pt x="424" y="725"/>
                  </a:lnTo>
                  <a:lnTo>
                    <a:pt x="424" y="715"/>
                  </a:lnTo>
                  <a:lnTo>
                    <a:pt x="424" y="708"/>
                  </a:lnTo>
                  <a:lnTo>
                    <a:pt x="417" y="699"/>
                  </a:lnTo>
                  <a:lnTo>
                    <a:pt x="417" y="689"/>
                  </a:lnTo>
                  <a:lnTo>
                    <a:pt x="417" y="682"/>
                  </a:lnTo>
                  <a:lnTo>
                    <a:pt x="407" y="673"/>
                  </a:lnTo>
                  <a:lnTo>
                    <a:pt x="407" y="663"/>
                  </a:lnTo>
                  <a:lnTo>
                    <a:pt x="407" y="647"/>
                  </a:lnTo>
                  <a:lnTo>
                    <a:pt x="433" y="647"/>
                  </a:lnTo>
                  <a:lnTo>
                    <a:pt x="443" y="637"/>
                  </a:lnTo>
                  <a:lnTo>
                    <a:pt x="450" y="630"/>
                  </a:lnTo>
                  <a:lnTo>
                    <a:pt x="450" y="621"/>
                  </a:lnTo>
                  <a:lnTo>
                    <a:pt x="459" y="621"/>
                  </a:lnTo>
                  <a:lnTo>
                    <a:pt x="469" y="621"/>
                  </a:lnTo>
                  <a:lnTo>
                    <a:pt x="476" y="621"/>
                  </a:lnTo>
                  <a:lnTo>
                    <a:pt x="476" y="613"/>
                  </a:lnTo>
                  <a:lnTo>
                    <a:pt x="476" y="604"/>
                  </a:lnTo>
                  <a:lnTo>
                    <a:pt x="469" y="594"/>
                  </a:lnTo>
                  <a:lnTo>
                    <a:pt x="459" y="587"/>
                  </a:lnTo>
                  <a:lnTo>
                    <a:pt x="450" y="578"/>
                  </a:lnTo>
                  <a:lnTo>
                    <a:pt x="443" y="578"/>
                  </a:lnTo>
                  <a:lnTo>
                    <a:pt x="433" y="568"/>
                  </a:lnTo>
                  <a:lnTo>
                    <a:pt x="424" y="552"/>
                  </a:lnTo>
                  <a:lnTo>
                    <a:pt x="417" y="535"/>
                  </a:lnTo>
                  <a:lnTo>
                    <a:pt x="407" y="526"/>
                  </a:lnTo>
                  <a:lnTo>
                    <a:pt x="407" y="519"/>
                  </a:lnTo>
                  <a:lnTo>
                    <a:pt x="407" y="500"/>
                  </a:lnTo>
                  <a:lnTo>
                    <a:pt x="400" y="490"/>
                  </a:lnTo>
                  <a:lnTo>
                    <a:pt x="390" y="483"/>
                  </a:lnTo>
                  <a:lnTo>
                    <a:pt x="390" y="467"/>
                  </a:lnTo>
                  <a:lnTo>
                    <a:pt x="381" y="467"/>
                  </a:lnTo>
                  <a:lnTo>
                    <a:pt x="374" y="448"/>
                  </a:lnTo>
                  <a:lnTo>
                    <a:pt x="374" y="431"/>
                  </a:lnTo>
                  <a:lnTo>
                    <a:pt x="381" y="441"/>
                  </a:lnTo>
                  <a:lnTo>
                    <a:pt x="381" y="448"/>
                  </a:lnTo>
                  <a:lnTo>
                    <a:pt x="400" y="441"/>
                  </a:lnTo>
                  <a:lnTo>
                    <a:pt x="407" y="448"/>
                  </a:lnTo>
                  <a:lnTo>
                    <a:pt x="424" y="448"/>
                  </a:lnTo>
                  <a:lnTo>
                    <a:pt x="443" y="441"/>
                  </a:lnTo>
                  <a:lnTo>
                    <a:pt x="450" y="441"/>
                  </a:lnTo>
                  <a:lnTo>
                    <a:pt x="459" y="431"/>
                  </a:lnTo>
                  <a:lnTo>
                    <a:pt x="469" y="431"/>
                  </a:lnTo>
                  <a:lnTo>
                    <a:pt x="495" y="415"/>
                  </a:lnTo>
                  <a:lnTo>
                    <a:pt x="502" y="405"/>
                  </a:lnTo>
                  <a:lnTo>
                    <a:pt x="511" y="398"/>
                  </a:lnTo>
                  <a:lnTo>
                    <a:pt x="528" y="389"/>
                  </a:lnTo>
                  <a:lnTo>
                    <a:pt x="537" y="398"/>
                  </a:lnTo>
                  <a:lnTo>
                    <a:pt x="537" y="405"/>
                  </a:lnTo>
                  <a:lnTo>
                    <a:pt x="547" y="405"/>
                  </a:lnTo>
                  <a:lnTo>
                    <a:pt x="554" y="398"/>
                  </a:lnTo>
                  <a:lnTo>
                    <a:pt x="554" y="389"/>
                  </a:lnTo>
                  <a:lnTo>
                    <a:pt x="554" y="363"/>
                  </a:lnTo>
                  <a:lnTo>
                    <a:pt x="563" y="353"/>
                  </a:lnTo>
                  <a:lnTo>
                    <a:pt x="554" y="353"/>
                  </a:lnTo>
                  <a:lnTo>
                    <a:pt x="554" y="346"/>
                  </a:lnTo>
                  <a:lnTo>
                    <a:pt x="554" y="336"/>
                  </a:lnTo>
                  <a:lnTo>
                    <a:pt x="554" y="310"/>
                  </a:lnTo>
                  <a:lnTo>
                    <a:pt x="554" y="303"/>
                  </a:lnTo>
                  <a:lnTo>
                    <a:pt x="547" y="284"/>
                  </a:lnTo>
                  <a:lnTo>
                    <a:pt x="547" y="277"/>
                  </a:lnTo>
                  <a:lnTo>
                    <a:pt x="547" y="268"/>
                  </a:lnTo>
                  <a:lnTo>
                    <a:pt x="554" y="258"/>
                  </a:lnTo>
                  <a:lnTo>
                    <a:pt x="547" y="258"/>
                  </a:lnTo>
                  <a:lnTo>
                    <a:pt x="537" y="251"/>
                  </a:lnTo>
                  <a:lnTo>
                    <a:pt x="537" y="242"/>
                  </a:lnTo>
                  <a:lnTo>
                    <a:pt x="528" y="235"/>
                  </a:lnTo>
                  <a:lnTo>
                    <a:pt x="521" y="216"/>
                  </a:lnTo>
                  <a:lnTo>
                    <a:pt x="528" y="209"/>
                  </a:lnTo>
                  <a:lnTo>
                    <a:pt x="537" y="199"/>
                  </a:lnTo>
                  <a:lnTo>
                    <a:pt x="537" y="192"/>
                  </a:lnTo>
                  <a:lnTo>
                    <a:pt x="537" y="183"/>
                  </a:lnTo>
                  <a:lnTo>
                    <a:pt x="537" y="173"/>
                  </a:lnTo>
                  <a:lnTo>
                    <a:pt x="537" y="166"/>
                  </a:lnTo>
                  <a:lnTo>
                    <a:pt x="537" y="140"/>
                  </a:lnTo>
                  <a:lnTo>
                    <a:pt x="511" y="140"/>
                  </a:lnTo>
                  <a:lnTo>
                    <a:pt x="511" y="121"/>
                  </a:lnTo>
                  <a:lnTo>
                    <a:pt x="511" y="105"/>
                  </a:lnTo>
                  <a:lnTo>
                    <a:pt x="495" y="105"/>
                  </a:lnTo>
                  <a:lnTo>
                    <a:pt x="485" y="105"/>
                  </a:lnTo>
                  <a:lnTo>
                    <a:pt x="485" y="95"/>
                  </a:lnTo>
                  <a:lnTo>
                    <a:pt x="476" y="88"/>
                  </a:lnTo>
                  <a:lnTo>
                    <a:pt x="476" y="78"/>
                  </a:lnTo>
                  <a:lnTo>
                    <a:pt x="469" y="78"/>
                  </a:lnTo>
                  <a:lnTo>
                    <a:pt x="459" y="88"/>
                  </a:lnTo>
                  <a:lnTo>
                    <a:pt x="450" y="88"/>
                  </a:lnTo>
                  <a:lnTo>
                    <a:pt x="443" y="88"/>
                  </a:lnTo>
                  <a:lnTo>
                    <a:pt x="424" y="95"/>
                  </a:lnTo>
                  <a:lnTo>
                    <a:pt x="407" y="105"/>
                  </a:lnTo>
                  <a:lnTo>
                    <a:pt x="400" y="95"/>
                  </a:lnTo>
                  <a:lnTo>
                    <a:pt x="400" y="105"/>
                  </a:lnTo>
                  <a:lnTo>
                    <a:pt x="390" y="105"/>
                  </a:lnTo>
                  <a:lnTo>
                    <a:pt x="374" y="105"/>
                  </a:lnTo>
                  <a:lnTo>
                    <a:pt x="364" y="105"/>
                  </a:lnTo>
                  <a:lnTo>
                    <a:pt x="346" y="95"/>
                  </a:lnTo>
                  <a:lnTo>
                    <a:pt x="355" y="95"/>
                  </a:lnTo>
                  <a:lnTo>
                    <a:pt x="355" y="88"/>
                  </a:lnTo>
                  <a:lnTo>
                    <a:pt x="364" y="88"/>
                  </a:lnTo>
                  <a:lnTo>
                    <a:pt x="364" y="78"/>
                  </a:lnTo>
                  <a:lnTo>
                    <a:pt x="364" y="69"/>
                  </a:lnTo>
                  <a:lnTo>
                    <a:pt x="355" y="69"/>
                  </a:lnTo>
                  <a:lnTo>
                    <a:pt x="346" y="69"/>
                  </a:lnTo>
                  <a:lnTo>
                    <a:pt x="338" y="78"/>
                  </a:lnTo>
                  <a:lnTo>
                    <a:pt x="329" y="62"/>
                  </a:lnTo>
                  <a:lnTo>
                    <a:pt x="322" y="62"/>
                  </a:lnTo>
                  <a:lnTo>
                    <a:pt x="312" y="62"/>
                  </a:lnTo>
                  <a:lnTo>
                    <a:pt x="312" y="52"/>
                  </a:lnTo>
                  <a:lnTo>
                    <a:pt x="305" y="52"/>
                  </a:lnTo>
                  <a:lnTo>
                    <a:pt x="296" y="52"/>
                  </a:lnTo>
                  <a:lnTo>
                    <a:pt x="296" y="45"/>
                  </a:lnTo>
                  <a:lnTo>
                    <a:pt x="305" y="36"/>
                  </a:lnTo>
                  <a:lnTo>
                    <a:pt x="296" y="26"/>
                  </a:lnTo>
                  <a:lnTo>
                    <a:pt x="286" y="19"/>
                  </a:lnTo>
                  <a:lnTo>
                    <a:pt x="277" y="10"/>
                  </a:lnTo>
                  <a:lnTo>
                    <a:pt x="260" y="10"/>
                  </a:lnTo>
                  <a:lnTo>
                    <a:pt x="251" y="0"/>
                  </a:lnTo>
                  <a:lnTo>
                    <a:pt x="244" y="0"/>
                  </a:lnTo>
                  <a:lnTo>
                    <a:pt x="244" y="19"/>
                  </a:lnTo>
                  <a:lnTo>
                    <a:pt x="244" y="26"/>
                  </a:lnTo>
                  <a:lnTo>
                    <a:pt x="251" y="36"/>
                  </a:lnTo>
                  <a:lnTo>
                    <a:pt x="251" y="45"/>
                  </a:lnTo>
                  <a:lnTo>
                    <a:pt x="234" y="52"/>
                  </a:lnTo>
                  <a:lnTo>
                    <a:pt x="227" y="52"/>
                  </a:lnTo>
                  <a:lnTo>
                    <a:pt x="227" y="62"/>
                  </a:lnTo>
                  <a:lnTo>
                    <a:pt x="234" y="62"/>
                  </a:lnTo>
                  <a:lnTo>
                    <a:pt x="234" y="69"/>
                  </a:lnTo>
                  <a:lnTo>
                    <a:pt x="234" y="78"/>
                  </a:lnTo>
                  <a:lnTo>
                    <a:pt x="251" y="88"/>
                  </a:lnTo>
                  <a:lnTo>
                    <a:pt x="244" y="95"/>
                  </a:lnTo>
                  <a:lnTo>
                    <a:pt x="251" y="105"/>
                  </a:lnTo>
                  <a:lnTo>
                    <a:pt x="270" y="114"/>
                  </a:lnTo>
                  <a:lnTo>
                    <a:pt x="270" y="131"/>
                  </a:lnTo>
                  <a:lnTo>
                    <a:pt x="260" y="114"/>
                  </a:lnTo>
                  <a:lnTo>
                    <a:pt x="251" y="105"/>
                  </a:lnTo>
                  <a:lnTo>
                    <a:pt x="234" y="105"/>
                  </a:lnTo>
                  <a:lnTo>
                    <a:pt x="218" y="105"/>
                  </a:lnTo>
                  <a:lnTo>
                    <a:pt x="218" y="114"/>
                  </a:lnTo>
                  <a:lnTo>
                    <a:pt x="218" y="131"/>
                  </a:lnTo>
                  <a:lnTo>
                    <a:pt x="218" y="140"/>
                  </a:lnTo>
                  <a:lnTo>
                    <a:pt x="208" y="147"/>
                  </a:lnTo>
                  <a:lnTo>
                    <a:pt x="208" y="157"/>
                  </a:lnTo>
                  <a:lnTo>
                    <a:pt x="201" y="140"/>
                  </a:lnTo>
                  <a:lnTo>
                    <a:pt x="201" y="131"/>
                  </a:lnTo>
                  <a:lnTo>
                    <a:pt x="201" y="121"/>
                  </a:lnTo>
                  <a:lnTo>
                    <a:pt x="192" y="121"/>
                  </a:lnTo>
                  <a:lnTo>
                    <a:pt x="192" y="131"/>
                  </a:lnTo>
                  <a:lnTo>
                    <a:pt x="182" y="131"/>
                  </a:lnTo>
                  <a:lnTo>
                    <a:pt x="182" y="121"/>
                  </a:lnTo>
                  <a:lnTo>
                    <a:pt x="192" y="114"/>
                  </a:lnTo>
                  <a:lnTo>
                    <a:pt x="173" y="105"/>
                  </a:lnTo>
                  <a:lnTo>
                    <a:pt x="156" y="105"/>
                  </a:lnTo>
                  <a:lnTo>
                    <a:pt x="140" y="105"/>
                  </a:lnTo>
                  <a:lnTo>
                    <a:pt x="130" y="105"/>
                  </a:lnTo>
                  <a:lnTo>
                    <a:pt x="130" y="114"/>
                  </a:lnTo>
                  <a:lnTo>
                    <a:pt x="123" y="121"/>
                  </a:lnTo>
                  <a:lnTo>
                    <a:pt x="123" y="131"/>
                  </a:lnTo>
                  <a:lnTo>
                    <a:pt x="130" y="131"/>
                  </a:lnTo>
                  <a:lnTo>
                    <a:pt x="130" y="140"/>
                  </a:lnTo>
                  <a:lnTo>
                    <a:pt x="140" y="147"/>
                  </a:lnTo>
                  <a:lnTo>
                    <a:pt x="130" y="157"/>
                  </a:lnTo>
                  <a:lnTo>
                    <a:pt x="130" y="166"/>
                  </a:lnTo>
                  <a:lnTo>
                    <a:pt x="130" y="173"/>
                  </a:lnTo>
                  <a:lnTo>
                    <a:pt x="130" y="183"/>
                  </a:lnTo>
                  <a:lnTo>
                    <a:pt x="123" y="183"/>
                  </a:lnTo>
                  <a:lnTo>
                    <a:pt x="123" y="192"/>
                  </a:lnTo>
                  <a:lnTo>
                    <a:pt x="123" y="209"/>
                  </a:lnTo>
                  <a:lnTo>
                    <a:pt x="123" y="216"/>
                  </a:lnTo>
                  <a:lnTo>
                    <a:pt x="114" y="225"/>
                  </a:lnTo>
                  <a:lnTo>
                    <a:pt x="123" y="235"/>
                  </a:lnTo>
                  <a:lnTo>
                    <a:pt x="123" y="242"/>
                  </a:lnTo>
                  <a:lnTo>
                    <a:pt x="114" y="268"/>
                  </a:lnTo>
                  <a:lnTo>
                    <a:pt x="104" y="268"/>
                  </a:lnTo>
                  <a:lnTo>
                    <a:pt x="97" y="268"/>
                  </a:lnTo>
                  <a:lnTo>
                    <a:pt x="88" y="268"/>
                  </a:lnTo>
                  <a:lnTo>
                    <a:pt x="78" y="268"/>
                  </a:lnTo>
                  <a:lnTo>
                    <a:pt x="71" y="258"/>
                  </a:lnTo>
                  <a:lnTo>
                    <a:pt x="45" y="268"/>
                  </a:lnTo>
                  <a:lnTo>
                    <a:pt x="29" y="277"/>
                  </a:lnTo>
                  <a:lnTo>
                    <a:pt x="29" y="284"/>
                  </a:lnTo>
                  <a:lnTo>
                    <a:pt x="29" y="294"/>
                  </a:lnTo>
                  <a:lnTo>
                    <a:pt x="29" y="310"/>
                  </a:lnTo>
                  <a:lnTo>
                    <a:pt x="29" y="320"/>
                  </a:lnTo>
                  <a:lnTo>
                    <a:pt x="10" y="329"/>
                  </a:lnTo>
                  <a:lnTo>
                    <a:pt x="10" y="336"/>
                  </a:lnTo>
                  <a:lnTo>
                    <a:pt x="10" y="346"/>
                  </a:lnTo>
                  <a:lnTo>
                    <a:pt x="10" y="353"/>
                  </a:lnTo>
                  <a:lnTo>
                    <a:pt x="0" y="372"/>
                  </a:lnTo>
                  <a:lnTo>
                    <a:pt x="10" y="372"/>
                  </a:lnTo>
                  <a:lnTo>
                    <a:pt x="10" y="379"/>
                  </a:lnTo>
                  <a:lnTo>
                    <a:pt x="10" y="389"/>
                  </a:lnTo>
                  <a:lnTo>
                    <a:pt x="0" y="389"/>
                  </a:lnTo>
                  <a:lnTo>
                    <a:pt x="0" y="398"/>
                  </a:lnTo>
                  <a:lnTo>
                    <a:pt x="0" y="405"/>
                  </a:lnTo>
                  <a:lnTo>
                    <a:pt x="0" y="41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4" name="Freeform 525">
              <a:extLst>
                <a:ext uri="{FF2B5EF4-FFF2-40B4-BE49-F238E27FC236}">
                  <a16:creationId xmlns:a16="http://schemas.microsoft.com/office/drawing/2014/main" id="{A7FB8565-AE18-9E4C-86C7-E2BC96A3B676}"/>
                </a:ext>
              </a:extLst>
            </p:cNvPr>
            <p:cNvSpPr>
              <a:spLocks/>
            </p:cNvSpPr>
            <p:nvPr/>
          </p:nvSpPr>
          <p:spPr bwMode="auto">
            <a:xfrm>
              <a:off x="7306507" y="3289717"/>
              <a:ext cx="215133" cy="274432"/>
            </a:xfrm>
            <a:custGeom>
              <a:avLst/>
              <a:gdLst>
                <a:gd name="T0" fmla="*/ 33 w 156"/>
                <a:gd name="T1" fmla="*/ 183 h 199"/>
                <a:gd name="T2" fmla="*/ 62 w 156"/>
                <a:gd name="T3" fmla="*/ 190 h 199"/>
                <a:gd name="T4" fmla="*/ 59 w 156"/>
                <a:gd name="T5" fmla="*/ 199 h 199"/>
                <a:gd name="T6" fmla="*/ 78 w 156"/>
                <a:gd name="T7" fmla="*/ 190 h 199"/>
                <a:gd name="T8" fmla="*/ 59 w 156"/>
                <a:gd name="T9" fmla="*/ 173 h 199"/>
                <a:gd name="T10" fmla="*/ 78 w 156"/>
                <a:gd name="T11" fmla="*/ 166 h 199"/>
                <a:gd name="T12" fmla="*/ 69 w 156"/>
                <a:gd name="T13" fmla="*/ 150 h 199"/>
                <a:gd name="T14" fmla="*/ 78 w 156"/>
                <a:gd name="T15" fmla="*/ 140 h 199"/>
                <a:gd name="T16" fmla="*/ 88 w 156"/>
                <a:gd name="T17" fmla="*/ 131 h 199"/>
                <a:gd name="T18" fmla="*/ 104 w 156"/>
                <a:gd name="T19" fmla="*/ 121 h 199"/>
                <a:gd name="T20" fmla="*/ 121 w 156"/>
                <a:gd name="T21" fmla="*/ 105 h 199"/>
                <a:gd name="T22" fmla="*/ 121 w 156"/>
                <a:gd name="T23" fmla="*/ 79 h 199"/>
                <a:gd name="T24" fmla="*/ 137 w 156"/>
                <a:gd name="T25" fmla="*/ 71 h 199"/>
                <a:gd name="T26" fmla="*/ 147 w 156"/>
                <a:gd name="T27" fmla="*/ 79 h 199"/>
                <a:gd name="T28" fmla="*/ 156 w 156"/>
                <a:gd name="T29" fmla="*/ 62 h 199"/>
                <a:gd name="T30" fmla="*/ 147 w 156"/>
                <a:gd name="T31" fmla="*/ 45 h 199"/>
                <a:gd name="T32" fmla="*/ 130 w 156"/>
                <a:gd name="T33" fmla="*/ 45 h 199"/>
                <a:gd name="T34" fmla="*/ 121 w 156"/>
                <a:gd name="T35" fmla="*/ 36 h 199"/>
                <a:gd name="T36" fmla="*/ 130 w 156"/>
                <a:gd name="T37" fmla="*/ 19 h 199"/>
                <a:gd name="T38" fmla="*/ 130 w 156"/>
                <a:gd name="T39" fmla="*/ 10 h 199"/>
                <a:gd name="T40" fmla="*/ 121 w 156"/>
                <a:gd name="T41" fmla="*/ 0 h 199"/>
                <a:gd name="T42" fmla="*/ 114 w 156"/>
                <a:gd name="T43" fmla="*/ 10 h 199"/>
                <a:gd name="T44" fmla="*/ 88 w 156"/>
                <a:gd name="T45" fmla="*/ 10 h 199"/>
                <a:gd name="T46" fmla="*/ 88 w 156"/>
                <a:gd name="T47" fmla="*/ 27 h 199"/>
                <a:gd name="T48" fmla="*/ 88 w 156"/>
                <a:gd name="T49" fmla="*/ 45 h 199"/>
                <a:gd name="T50" fmla="*/ 78 w 156"/>
                <a:gd name="T51" fmla="*/ 27 h 199"/>
                <a:gd name="T52" fmla="*/ 69 w 156"/>
                <a:gd name="T53" fmla="*/ 27 h 199"/>
                <a:gd name="T54" fmla="*/ 59 w 156"/>
                <a:gd name="T55" fmla="*/ 19 h 199"/>
                <a:gd name="T56" fmla="*/ 52 w 156"/>
                <a:gd name="T57" fmla="*/ 36 h 199"/>
                <a:gd name="T58" fmla="*/ 43 w 156"/>
                <a:gd name="T59" fmla="*/ 45 h 199"/>
                <a:gd name="T60" fmla="*/ 33 w 156"/>
                <a:gd name="T61" fmla="*/ 27 h 199"/>
                <a:gd name="T62" fmla="*/ 26 w 156"/>
                <a:gd name="T63" fmla="*/ 19 h 199"/>
                <a:gd name="T64" fmla="*/ 17 w 156"/>
                <a:gd name="T65" fmla="*/ 27 h 199"/>
                <a:gd name="T66" fmla="*/ 10 w 156"/>
                <a:gd name="T67" fmla="*/ 45 h 199"/>
                <a:gd name="T68" fmla="*/ 10 w 156"/>
                <a:gd name="T69" fmla="*/ 71 h 199"/>
                <a:gd name="T70" fmla="*/ 10 w 156"/>
                <a:gd name="T71" fmla="*/ 88 h 199"/>
                <a:gd name="T72" fmla="*/ 10 w 156"/>
                <a:gd name="T73" fmla="*/ 105 h 199"/>
                <a:gd name="T74" fmla="*/ 10 w 156"/>
                <a:gd name="T75" fmla="*/ 121 h 199"/>
                <a:gd name="T76" fmla="*/ 17 w 156"/>
                <a:gd name="T77" fmla="*/ 131 h 199"/>
                <a:gd name="T78" fmla="*/ 26 w 156"/>
                <a:gd name="T79" fmla="*/ 150 h 199"/>
                <a:gd name="T80" fmla="*/ 26 w 156"/>
                <a:gd name="T81" fmla="*/ 173 h 199"/>
                <a:gd name="T82" fmla="*/ 26 w 156"/>
                <a:gd name="T83" fmla="*/ 19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99">
                  <a:moveTo>
                    <a:pt x="26" y="183"/>
                  </a:moveTo>
                  <a:lnTo>
                    <a:pt x="33" y="183"/>
                  </a:lnTo>
                  <a:lnTo>
                    <a:pt x="43" y="190"/>
                  </a:lnTo>
                  <a:lnTo>
                    <a:pt x="62" y="190"/>
                  </a:lnTo>
                  <a:lnTo>
                    <a:pt x="64" y="195"/>
                  </a:lnTo>
                  <a:lnTo>
                    <a:pt x="59" y="199"/>
                  </a:lnTo>
                  <a:lnTo>
                    <a:pt x="69" y="190"/>
                  </a:lnTo>
                  <a:lnTo>
                    <a:pt x="78" y="190"/>
                  </a:lnTo>
                  <a:lnTo>
                    <a:pt x="69" y="183"/>
                  </a:lnTo>
                  <a:lnTo>
                    <a:pt x="59" y="173"/>
                  </a:lnTo>
                  <a:lnTo>
                    <a:pt x="69" y="166"/>
                  </a:lnTo>
                  <a:lnTo>
                    <a:pt x="78" y="166"/>
                  </a:lnTo>
                  <a:lnTo>
                    <a:pt x="69" y="157"/>
                  </a:lnTo>
                  <a:lnTo>
                    <a:pt x="69" y="150"/>
                  </a:lnTo>
                  <a:lnTo>
                    <a:pt x="78" y="150"/>
                  </a:lnTo>
                  <a:lnTo>
                    <a:pt x="78" y="140"/>
                  </a:lnTo>
                  <a:lnTo>
                    <a:pt x="78" y="131"/>
                  </a:lnTo>
                  <a:lnTo>
                    <a:pt x="88" y="131"/>
                  </a:lnTo>
                  <a:lnTo>
                    <a:pt x="95" y="121"/>
                  </a:lnTo>
                  <a:lnTo>
                    <a:pt x="104" y="121"/>
                  </a:lnTo>
                  <a:lnTo>
                    <a:pt x="104" y="114"/>
                  </a:lnTo>
                  <a:lnTo>
                    <a:pt x="121" y="105"/>
                  </a:lnTo>
                  <a:lnTo>
                    <a:pt x="130" y="88"/>
                  </a:lnTo>
                  <a:lnTo>
                    <a:pt x="121" y="79"/>
                  </a:lnTo>
                  <a:lnTo>
                    <a:pt x="130" y="71"/>
                  </a:lnTo>
                  <a:lnTo>
                    <a:pt x="137" y="71"/>
                  </a:lnTo>
                  <a:lnTo>
                    <a:pt x="137" y="79"/>
                  </a:lnTo>
                  <a:lnTo>
                    <a:pt x="147" y="79"/>
                  </a:lnTo>
                  <a:lnTo>
                    <a:pt x="156" y="71"/>
                  </a:lnTo>
                  <a:lnTo>
                    <a:pt x="156" y="62"/>
                  </a:lnTo>
                  <a:lnTo>
                    <a:pt x="156" y="53"/>
                  </a:lnTo>
                  <a:lnTo>
                    <a:pt x="147" y="45"/>
                  </a:lnTo>
                  <a:lnTo>
                    <a:pt x="137" y="45"/>
                  </a:lnTo>
                  <a:lnTo>
                    <a:pt x="130" y="45"/>
                  </a:lnTo>
                  <a:lnTo>
                    <a:pt x="130" y="36"/>
                  </a:lnTo>
                  <a:lnTo>
                    <a:pt x="121" y="36"/>
                  </a:lnTo>
                  <a:lnTo>
                    <a:pt x="121" y="27"/>
                  </a:lnTo>
                  <a:lnTo>
                    <a:pt x="130" y="19"/>
                  </a:lnTo>
                  <a:lnTo>
                    <a:pt x="137" y="19"/>
                  </a:lnTo>
                  <a:lnTo>
                    <a:pt x="130" y="10"/>
                  </a:lnTo>
                  <a:lnTo>
                    <a:pt x="130" y="0"/>
                  </a:lnTo>
                  <a:lnTo>
                    <a:pt x="121" y="0"/>
                  </a:lnTo>
                  <a:lnTo>
                    <a:pt x="114" y="0"/>
                  </a:lnTo>
                  <a:lnTo>
                    <a:pt x="114" y="10"/>
                  </a:lnTo>
                  <a:lnTo>
                    <a:pt x="95" y="10"/>
                  </a:lnTo>
                  <a:lnTo>
                    <a:pt x="88" y="10"/>
                  </a:lnTo>
                  <a:lnTo>
                    <a:pt x="78" y="19"/>
                  </a:lnTo>
                  <a:lnTo>
                    <a:pt x="88" y="27"/>
                  </a:lnTo>
                  <a:lnTo>
                    <a:pt x="88" y="36"/>
                  </a:lnTo>
                  <a:lnTo>
                    <a:pt x="88" y="45"/>
                  </a:lnTo>
                  <a:lnTo>
                    <a:pt x="88" y="36"/>
                  </a:lnTo>
                  <a:lnTo>
                    <a:pt x="78" y="27"/>
                  </a:lnTo>
                  <a:lnTo>
                    <a:pt x="69" y="36"/>
                  </a:lnTo>
                  <a:lnTo>
                    <a:pt x="69" y="27"/>
                  </a:lnTo>
                  <a:lnTo>
                    <a:pt x="69" y="19"/>
                  </a:lnTo>
                  <a:lnTo>
                    <a:pt x="59" y="19"/>
                  </a:lnTo>
                  <a:lnTo>
                    <a:pt x="52" y="27"/>
                  </a:lnTo>
                  <a:lnTo>
                    <a:pt x="52" y="36"/>
                  </a:lnTo>
                  <a:lnTo>
                    <a:pt x="43" y="36"/>
                  </a:lnTo>
                  <a:lnTo>
                    <a:pt x="43" y="45"/>
                  </a:lnTo>
                  <a:lnTo>
                    <a:pt x="43" y="36"/>
                  </a:lnTo>
                  <a:lnTo>
                    <a:pt x="33" y="27"/>
                  </a:lnTo>
                  <a:lnTo>
                    <a:pt x="26" y="27"/>
                  </a:lnTo>
                  <a:lnTo>
                    <a:pt x="26" y="19"/>
                  </a:lnTo>
                  <a:lnTo>
                    <a:pt x="17" y="19"/>
                  </a:lnTo>
                  <a:lnTo>
                    <a:pt x="17" y="27"/>
                  </a:lnTo>
                  <a:lnTo>
                    <a:pt x="10" y="36"/>
                  </a:lnTo>
                  <a:lnTo>
                    <a:pt x="10" y="45"/>
                  </a:lnTo>
                  <a:lnTo>
                    <a:pt x="10" y="62"/>
                  </a:lnTo>
                  <a:lnTo>
                    <a:pt x="10" y="71"/>
                  </a:lnTo>
                  <a:lnTo>
                    <a:pt x="10" y="79"/>
                  </a:lnTo>
                  <a:lnTo>
                    <a:pt x="10" y="88"/>
                  </a:lnTo>
                  <a:lnTo>
                    <a:pt x="10" y="95"/>
                  </a:lnTo>
                  <a:lnTo>
                    <a:pt x="10" y="105"/>
                  </a:lnTo>
                  <a:lnTo>
                    <a:pt x="0" y="114"/>
                  </a:lnTo>
                  <a:lnTo>
                    <a:pt x="10" y="121"/>
                  </a:lnTo>
                  <a:lnTo>
                    <a:pt x="17" y="121"/>
                  </a:lnTo>
                  <a:lnTo>
                    <a:pt x="17" y="131"/>
                  </a:lnTo>
                  <a:lnTo>
                    <a:pt x="26" y="140"/>
                  </a:lnTo>
                  <a:lnTo>
                    <a:pt x="26" y="150"/>
                  </a:lnTo>
                  <a:lnTo>
                    <a:pt x="26" y="157"/>
                  </a:lnTo>
                  <a:lnTo>
                    <a:pt x="26" y="173"/>
                  </a:lnTo>
                  <a:lnTo>
                    <a:pt x="26" y="183"/>
                  </a:lnTo>
                  <a:lnTo>
                    <a:pt x="26" y="190"/>
                  </a:lnTo>
                  <a:lnTo>
                    <a:pt x="26" y="18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5" name="Freeform 526">
              <a:extLst>
                <a:ext uri="{FF2B5EF4-FFF2-40B4-BE49-F238E27FC236}">
                  <a16:creationId xmlns:a16="http://schemas.microsoft.com/office/drawing/2014/main" id="{393F9E6D-DE6D-2540-A856-01C555BD1782}"/>
                </a:ext>
              </a:extLst>
            </p:cNvPr>
            <p:cNvSpPr>
              <a:spLocks/>
            </p:cNvSpPr>
            <p:nvPr/>
          </p:nvSpPr>
          <p:spPr bwMode="auto">
            <a:xfrm>
              <a:off x="6742482" y="3907525"/>
              <a:ext cx="274432" cy="286842"/>
            </a:xfrm>
            <a:custGeom>
              <a:avLst/>
              <a:gdLst>
                <a:gd name="T0" fmla="*/ 182 w 199"/>
                <a:gd name="T1" fmla="*/ 35 h 208"/>
                <a:gd name="T2" fmla="*/ 165 w 199"/>
                <a:gd name="T3" fmla="*/ 19 h 208"/>
                <a:gd name="T4" fmla="*/ 147 w 199"/>
                <a:gd name="T5" fmla="*/ 26 h 208"/>
                <a:gd name="T6" fmla="*/ 139 w 199"/>
                <a:gd name="T7" fmla="*/ 19 h 208"/>
                <a:gd name="T8" fmla="*/ 104 w 199"/>
                <a:gd name="T9" fmla="*/ 9 h 208"/>
                <a:gd name="T10" fmla="*/ 95 w 199"/>
                <a:gd name="T11" fmla="*/ 26 h 208"/>
                <a:gd name="T12" fmla="*/ 68 w 199"/>
                <a:gd name="T13" fmla="*/ 26 h 208"/>
                <a:gd name="T14" fmla="*/ 61 w 199"/>
                <a:gd name="T15" fmla="*/ 19 h 208"/>
                <a:gd name="T16" fmla="*/ 45 w 199"/>
                <a:gd name="T17" fmla="*/ 9 h 208"/>
                <a:gd name="T18" fmla="*/ 35 w 199"/>
                <a:gd name="T19" fmla="*/ 0 h 208"/>
                <a:gd name="T20" fmla="*/ 19 w 199"/>
                <a:gd name="T21" fmla="*/ 0 h 208"/>
                <a:gd name="T22" fmla="*/ 0 w 199"/>
                <a:gd name="T23" fmla="*/ 19 h 208"/>
                <a:gd name="T24" fmla="*/ 0 w 199"/>
                <a:gd name="T25" fmla="*/ 35 h 208"/>
                <a:gd name="T26" fmla="*/ 9 w 199"/>
                <a:gd name="T27" fmla="*/ 52 h 208"/>
                <a:gd name="T28" fmla="*/ 19 w 199"/>
                <a:gd name="T29" fmla="*/ 61 h 208"/>
                <a:gd name="T30" fmla="*/ 26 w 199"/>
                <a:gd name="T31" fmla="*/ 71 h 208"/>
                <a:gd name="T32" fmla="*/ 35 w 199"/>
                <a:gd name="T33" fmla="*/ 78 h 208"/>
                <a:gd name="T34" fmla="*/ 45 w 199"/>
                <a:gd name="T35" fmla="*/ 87 h 208"/>
                <a:gd name="T36" fmla="*/ 61 w 199"/>
                <a:gd name="T37" fmla="*/ 104 h 208"/>
                <a:gd name="T38" fmla="*/ 78 w 199"/>
                <a:gd name="T39" fmla="*/ 104 h 208"/>
                <a:gd name="T40" fmla="*/ 78 w 199"/>
                <a:gd name="T41" fmla="*/ 130 h 208"/>
                <a:gd name="T42" fmla="*/ 78 w 199"/>
                <a:gd name="T43" fmla="*/ 149 h 208"/>
                <a:gd name="T44" fmla="*/ 95 w 199"/>
                <a:gd name="T45" fmla="*/ 149 h 208"/>
                <a:gd name="T46" fmla="*/ 104 w 199"/>
                <a:gd name="T47" fmla="*/ 140 h 208"/>
                <a:gd name="T48" fmla="*/ 113 w 199"/>
                <a:gd name="T49" fmla="*/ 156 h 208"/>
                <a:gd name="T50" fmla="*/ 123 w 199"/>
                <a:gd name="T51" fmla="*/ 173 h 208"/>
                <a:gd name="T52" fmla="*/ 130 w 199"/>
                <a:gd name="T53" fmla="*/ 182 h 208"/>
                <a:gd name="T54" fmla="*/ 147 w 199"/>
                <a:gd name="T55" fmla="*/ 199 h 208"/>
                <a:gd name="T56" fmla="*/ 156 w 199"/>
                <a:gd name="T57" fmla="*/ 199 h 208"/>
                <a:gd name="T58" fmla="*/ 168 w 199"/>
                <a:gd name="T59" fmla="*/ 199 h 208"/>
                <a:gd name="T60" fmla="*/ 165 w 199"/>
                <a:gd name="T61" fmla="*/ 173 h 208"/>
                <a:gd name="T62" fmla="*/ 165 w 199"/>
                <a:gd name="T63" fmla="*/ 156 h 208"/>
                <a:gd name="T64" fmla="*/ 182 w 199"/>
                <a:gd name="T65" fmla="*/ 140 h 208"/>
                <a:gd name="T66" fmla="*/ 189 w 199"/>
                <a:gd name="T67" fmla="*/ 130 h 208"/>
                <a:gd name="T68" fmla="*/ 199 w 199"/>
                <a:gd name="T69" fmla="*/ 121 h 208"/>
                <a:gd name="T70" fmla="*/ 199 w 199"/>
                <a:gd name="T71" fmla="*/ 104 h 208"/>
                <a:gd name="T72" fmla="*/ 199 w 199"/>
                <a:gd name="T73" fmla="*/ 87 h 208"/>
                <a:gd name="T74" fmla="*/ 199 w 199"/>
                <a:gd name="T75" fmla="*/ 71 h 208"/>
                <a:gd name="T76" fmla="*/ 199 w 199"/>
                <a:gd name="T77" fmla="*/ 5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9" h="208">
                  <a:moveTo>
                    <a:pt x="199" y="52"/>
                  </a:moveTo>
                  <a:lnTo>
                    <a:pt x="182" y="35"/>
                  </a:lnTo>
                  <a:lnTo>
                    <a:pt x="173" y="26"/>
                  </a:lnTo>
                  <a:lnTo>
                    <a:pt x="165" y="19"/>
                  </a:lnTo>
                  <a:lnTo>
                    <a:pt x="156" y="19"/>
                  </a:lnTo>
                  <a:lnTo>
                    <a:pt x="147" y="26"/>
                  </a:lnTo>
                  <a:lnTo>
                    <a:pt x="139" y="26"/>
                  </a:lnTo>
                  <a:lnTo>
                    <a:pt x="139" y="19"/>
                  </a:lnTo>
                  <a:lnTo>
                    <a:pt x="113" y="9"/>
                  </a:lnTo>
                  <a:lnTo>
                    <a:pt x="104" y="9"/>
                  </a:lnTo>
                  <a:lnTo>
                    <a:pt x="95" y="19"/>
                  </a:lnTo>
                  <a:lnTo>
                    <a:pt x="95" y="26"/>
                  </a:lnTo>
                  <a:lnTo>
                    <a:pt x="78" y="26"/>
                  </a:lnTo>
                  <a:lnTo>
                    <a:pt x="68" y="26"/>
                  </a:lnTo>
                  <a:lnTo>
                    <a:pt x="61" y="26"/>
                  </a:lnTo>
                  <a:lnTo>
                    <a:pt x="61" y="19"/>
                  </a:lnTo>
                  <a:lnTo>
                    <a:pt x="52" y="9"/>
                  </a:lnTo>
                  <a:lnTo>
                    <a:pt x="45" y="9"/>
                  </a:lnTo>
                  <a:lnTo>
                    <a:pt x="45" y="0"/>
                  </a:lnTo>
                  <a:lnTo>
                    <a:pt x="35" y="0"/>
                  </a:lnTo>
                  <a:lnTo>
                    <a:pt x="26" y="9"/>
                  </a:lnTo>
                  <a:lnTo>
                    <a:pt x="19" y="0"/>
                  </a:lnTo>
                  <a:lnTo>
                    <a:pt x="19" y="9"/>
                  </a:lnTo>
                  <a:lnTo>
                    <a:pt x="0" y="19"/>
                  </a:lnTo>
                  <a:lnTo>
                    <a:pt x="0" y="26"/>
                  </a:lnTo>
                  <a:lnTo>
                    <a:pt x="0" y="35"/>
                  </a:lnTo>
                  <a:lnTo>
                    <a:pt x="0" y="45"/>
                  </a:lnTo>
                  <a:lnTo>
                    <a:pt x="9" y="52"/>
                  </a:lnTo>
                  <a:lnTo>
                    <a:pt x="9" y="61"/>
                  </a:lnTo>
                  <a:lnTo>
                    <a:pt x="19" y="61"/>
                  </a:lnTo>
                  <a:lnTo>
                    <a:pt x="26" y="61"/>
                  </a:lnTo>
                  <a:lnTo>
                    <a:pt x="26" y="71"/>
                  </a:lnTo>
                  <a:lnTo>
                    <a:pt x="26" y="78"/>
                  </a:lnTo>
                  <a:lnTo>
                    <a:pt x="35" y="78"/>
                  </a:lnTo>
                  <a:lnTo>
                    <a:pt x="45" y="78"/>
                  </a:lnTo>
                  <a:lnTo>
                    <a:pt x="45" y="87"/>
                  </a:lnTo>
                  <a:lnTo>
                    <a:pt x="52" y="104"/>
                  </a:lnTo>
                  <a:lnTo>
                    <a:pt x="61" y="104"/>
                  </a:lnTo>
                  <a:lnTo>
                    <a:pt x="68" y="104"/>
                  </a:lnTo>
                  <a:lnTo>
                    <a:pt x="78" y="104"/>
                  </a:lnTo>
                  <a:lnTo>
                    <a:pt x="78" y="121"/>
                  </a:lnTo>
                  <a:lnTo>
                    <a:pt x="78" y="130"/>
                  </a:lnTo>
                  <a:lnTo>
                    <a:pt x="68" y="140"/>
                  </a:lnTo>
                  <a:lnTo>
                    <a:pt x="78" y="149"/>
                  </a:lnTo>
                  <a:lnTo>
                    <a:pt x="87" y="149"/>
                  </a:lnTo>
                  <a:lnTo>
                    <a:pt x="95" y="149"/>
                  </a:lnTo>
                  <a:lnTo>
                    <a:pt x="95" y="140"/>
                  </a:lnTo>
                  <a:lnTo>
                    <a:pt x="104" y="140"/>
                  </a:lnTo>
                  <a:lnTo>
                    <a:pt x="104" y="149"/>
                  </a:lnTo>
                  <a:lnTo>
                    <a:pt x="113" y="156"/>
                  </a:lnTo>
                  <a:lnTo>
                    <a:pt x="113" y="166"/>
                  </a:lnTo>
                  <a:lnTo>
                    <a:pt x="123" y="173"/>
                  </a:lnTo>
                  <a:lnTo>
                    <a:pt x="123" y="182"/>
                  </a:lnTo>
                  <a:lnTo>
                    <a:pt x="130" y="182"/>
                  </a:lnTo>
                  <a:lnTo>
                    <a:pt x="139" y="192"/>
                  </a:lnTo>
                  <a:lnTo>
                    <a:pt x="147" y="199"/>
                  </a:lnTo>
                  <a:lnTo>
                    <a:pt x="147" y="208"/>
                  </a:lnTo>
                  <a:lnTo>
                    <a:pt x="156" y="199"/>
                  </a:lnTo>
                  <a:lnTo>
                    <a:pt x="165" y="199"/>
                  </a:lnTo>
                  <a:lnTo>
                    <a:pt x="168" y="199"/>
                  </a:lnTo>
                  <a:lnTo>
                    <a:pt x="170" y="182"/>
                  </a:lnTo>
                  <a:lnTo>
                    <a:pt x="165" y="173"/>
                  </a:lnTo>
                  <a:lnTo>
                    <a:pt x="165" y="166"/>
                  </a:lnTo>
                  <a:lnTo>
                    <a:pt x="165" y="156"/>
                  </a:lnTo>
                  <a:lnTo>
                    <a:pt x="175" y="149"/>
                  </a:lnTo>
                  <a:lnTo>
                    <a:pt x="182" y="140"/>
                  </a:lnTo>
                  <a:lnTo>
                    <a:pt x="189" y="140"/>
                  </a:lnTo>
                  <a:lnTo>
                    <a:pt x="189" y="130"/>
                  </a:lnTo>
                  <a:lnTo>
                    <a:pt x="189" y="121"/>
                  </a:lnTo>
                  <a:lnTo>
                    <a:pt x="199" y="121"/>
                  </a:lnTo>
                  <a:lnTo>
                    <a:pt x="199" y="113"/>
                  </a:lnTo>
                  <a:lnTo>
                    <a:pt x="199" y="104"/>
                  </a:lnTo>
                  <a:lnTo>
                    <a:pt x="189" y="104"/>
                  </a:lnTo>
                  <a:lnTo>
                    <a:pt x="199" y="87"/>
                  </a:lnTo>
                  <a:lnTo>
                    <a:pt x="199" y="78"/>
                  </a:lnTo>
                  <a:lnTo>
                    <a:pt x="199" y="71"/>
                  </a:lnTo>
                  <a:lnTo>
                    <a:pt x="199" y="61"/>
                  </a:lnTo>
                  <a:lnTo>
                    <a:pt x="199" y="5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6" name="Freeform 528">
              <a:extLst>
                <a:ext uri="{FF2B5EF4-FFF2-40B4-BE49-F238E27FC236}">
                  <a16:creationId xmlns:a16="http://schemas.microsoft.com/office/drawing/2014/main" id="{BB499373-44FE-A34F-B4A1-93B280C49315}"/>
                </a:ext>
              </a:extLst>
            </p:cNvPr>
            <p:cNvSpPr>
              <a:spLocks/>
            </p:cNvSpPr>
            <p:nvPr/>
          </p:nvSpPr>
          <p:spPr bwMode="auto">
            <a:xfrm>
              <a:off x="6873490" y="3695158"/>
              <a:ext cx="322698" cy="296496"/>
            </a:xfrm>
            <a:custGeom>
              <a:avLst/>
              <a:gdLst>
                <a:gd name="T0" fmla="*/ 208 w 234"/>
                <a:gd name="T1" fmla="*/ 35 h 215"/>
                <a:gd name="T2" fmla="*/ 198 w 234"/>
                <a:gd name="T3" fmla="*/ 0 h 215"/>
                <a:gd name="T4" fmla="*/ 182 w 234"/>
                <a:gd name="T5" fmla="*/ 9 h 215"/>
                <a:gd name="T6" fmla="*/ 165 w 234"/>
                <a:gd name="T7" fmla="*/ 9 h 215"/>
                <a:gd name="T8" fmla="*/ 156 w 234"/>
                <a:gd name="T9" fmla="*/ 9 h 215"/>
                <a:gd name="T10" fmla="*/ 137 w 234"/>
                <a:gd name="T11" fmla="*/ 9 h 215"/>
                <a:gd name="T12" fmla="*/ 111 w 234"/>
                <a:gd name="T13" fmla="*/ 26 h 215"/>
                <a:gd name="T14" fmla="*/ 111 w 234"/>
                <a:gd name="T15" fmla="*/ 43 h 215"/>
                <a:gd name="T16" fmla="*/ 111 w 234"/>
                <a:gd name="T17" fmla="*/ 62 h 215"/>
                <a:gd name="T18" fmla="*/ 94 w 234"/>
                <a:gd name="T19" fmla="*/ 95 h 215"/>
                <a:gd name="T20" fmla="*/ 78 w 234"/>
                <a:gd name="T21" fmla="*/ 95 h 215"/>
                <a:gd name="T22" fmla="*/ 87 w 234"/>
                <a:gd name="T23" fmla="*/ 69 h 215"/>
                <a:gd name="T24" fmla="*/ 87 w 234"/>
                <a:gd name="T25" fmla="*/ 62 h 215"/>
                <a:gd name="T26" fmla="*/ 94 w 234"/>
                <a:gd name="T27" fmla="*/ 43 h 215"/>
                <a:gd name="T28" fmla="*/ 68 w 234"/>
                <a:gd name="T29" fmla="*/ 35 h 215"/>
                <a:gd name="T30" fmla="*/ 68 w 234"/>
                <a:gd name="T31" fmla="*/ 35 h 215"/>
                <a:gd name="T32" fmla="*/ 61 w 234"/>
                <a:gd name="T33" fmla="*/ 69 h 215"/>
                <a:gd name="T34" fmla="*/ 52 w 234"/>
                <a:gd name="T35" fmla="*/ 88 h 215"/>
                <a:gd name="T36" fmla="*/ 42 w 234"/>
                <a:gd name="T37" fmla="*/ 95 h 215"/>
                <a:gd name="T38" fmla="*/ 16 w 234"/>
                <a:gd name="T39" fmla="*/ 104 h 215"/>
                <a:gd name="T40" fmla="*/ 26 w 234"/>
                <a:gd name="T41" fmla="*/ 121 h 215"/>
                <a:gd name="T42" fmla="*/ 9 w 234"/>
                <a:gd name="T43" fmla="*/ 137 h 215"/>
                <a:gd name="T44" fmla="*/ 0 w 234"/>
                <a:gd name="T45" fmla="*/ 121 h 215"/>
                <a:gd name="T46" fmla="*/ 0 w 234"/>
                <a:gd name="T47" fmla="*/ 137 h 215"/>
                <a:gd name="T48" fmla="*/ 9 w 234"/>
                <a:gd name="T49" fmla="*/ 156 h 215"/>
                <a:gd name="T50" fmla="*/ 42 w 234"/>
                <a:gd name="T51" fmla="*/ 173 h 215"/>
                <a:gd name="T52" fmla="*/ 52 w 234"/>
                <a:gd name="T53" fmla="*/ 182 h 215"/>
                <a:gd name="T54" fmla="*/ 68 w 234"/>
                <a:gd name="T55" fmla="*/ 173 h 215"/>
                <a:gd name="T56" fmla="*/ 87 w 234"/>
                <a:gd name="T57" fmla="*/ 189 h 215"/>
                <a:gd name="T58" fmla="*/ 104 w 234"/>
                <a:gd name="T59" fmla="*/ 215 h 215"/>
                <a:gd name="T60" fmla="*/ 120 w 234"/>
                <a:gd name="T61" fmla="*/ 199 h 215"/>
                <a:gd name="T62" fmla="*/ 120 w 234"/>
                <a:gd name="T63" fmla="*/ 173 h 215"/>
                <a:gd name="T64" fmla="*/ 137 w 234"/>
                <a:gd name="T65" fmla="*/ 156 h 215"/>
                <a:gd name="T66" fmla="*/ 172 w 234"/>
                <a:gd name="T67" fmla="*/ 156 h 215"/>
                <a:gd name="T68" fmla="*/ 189 w 234"/>
                <a:gd name="T69" fmla="*/ 156 h 215"/>
                <a:gd name="T70" fmla="*/ 208 w 234"/>
                <a:gd name="T71" fmla="*/ 156 h 215"/>
                <a:gd name="T72" fmla="*/ 215 w 234"/>
                <a:gd name="T73" fmla="*/ 121 h 215"/>
                <a:gd name="T74" fmla="*/ 215 w 234"/>
                <a:gd name="T75" fmla="*/ 104 h 215"/>
                <a:gd name="T76" fmla="*/ 215 w 234"/>
                <a:gd name="T77" fmla="*/ 78 h 215"/>
                <a:gd name="T78" fmla="*/ 224 w 234"/>
                <a:gd name="T79" fmla="*/ 69 h 215"/>
                <a:gd name="T80" fmla="*/ 224 w 234"/>
                <a:gd name="T81" fmla="*/ 52 h 215"/>
                <a:gd name="T82" fmla="*/ 234 w 234"/>
                <a:gd name="T83" fmla="*/ 35 h 215"/>
                <a:gd name="T84" fmla="*/ 215 w 234"/>
                <a:gd name="T85" fmla="*/ 3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4" h="215">
                  <a:moveTo>
                    <a:pt x="215" y="35"/>
                  </a:moveTo>
                  <a:lnTo>
                    <a:pt x="208" y="35"/>
                  </a:lnTo>
                  <a:lnTo>
                    <a:pt x="208" y="0"/>
                  </a:lnTo>
                  <a:lnTo>
                    <a:pt x="198" y="0"/>
                  </a:lnTo>
                  <a:lnTo>
                    <a:pt x="189" y="0"/>
                  </a:lnTo>
                  <a:lnTo>
                    <a:pt x="182" y="9"/>
                  </a:lnTo>
                  <a:lnTo>
                    <a:pt x="165" y="19"/>
                  </a:lnTo>
                  <a:lnTo>
                    <a:pt x="165" y="9"/>
                  </a:lnTo>
                  <a:lnTo>
                    <a:pt x="165" y="0"/>
                  </a:lnTo>
                  <a:lnTo>
                    <a:pt x="156" y="9"/>
                  </a:lnTo>
                  <a:lnTo>
                    <a:pt x="146" y="9"/>
                  </a:lnTo>
                  <a:lnTo>
                    <a:pt x="137" y="9"/>
                  </a:lnTo>
                  <a:lnTo>
                    <a:pt x="120" y="19"/>
                  </a:lnTo>
                  <a:lnTo>
                    <a:pt x="111" y="26"/>
                  </a:lnTo>
                  <a:lnTo>
                    <a:pt x="111" y="35"/>
                  </a:lnTo>
                  <a:lnTo>
                    <a:pt x="111" y="43"/>
                  </a:lnTo>
                  <a:lnTo>
                    <a:pt x="111" y="52"/>
                  </a:lnTo>
                  <a:lnTo>
                    <a:pt x="111" y="62"/>
                  </a:lnTo>
                  <a:lnTo>
                    <a:pt x="111" y="78"/>
                  </a:lnTo>
                  <a:lnTo>
                    <a:pt x="94" y="95"/>
                  </a:lnTo>
                  <a:lnTo>
                    <a:pt x="87" y="95"/>
                  </a:lnTo>
                  <a:lnTo>
                    <a:pt x="78" y="95"/>
                  </a:lnTo>
                  <a:lnTo>
                    <a:pt x="78" y="78"/>
                  </a:lnTo>
                  <a:lnTo>
                    <a:pt x="87" y="69"/>
                  </a:lnTo>
                  <a:lnTo>
                    <a:pt x="78" y="69"/>
                  </a:lnTo>
                  <a:lnTo>
                    <a:pt x="87" y="62"/>
                  </a:lnTo>
                  <a:lnTo>
                    <a:pt x="94" y="52"/>
                  </a:lnTo>
                  <a:lnTo>
                    <a:pt x="94" y="43"/>
                  </a:lnTo>
                  <a:lnTo>
                    <a:pt x="87" y="35"/>
                  </a:lnTo>
                  <a:lnTo>
                    <a:pt x="68" y="35"/>
                  </a:lnTo>
                  <a:lnTo>
                    <a:pt x="68" y="26"/>
                  </a:lnTo>
                  <a:lnTo>
                    <a:pt x="68" y="35"/>
                  </a:lnTo>
                  <a:lnTo>
                    <a:pt x="61" y="52"/>
                  </a:lnTo>
                  <a:lnTo>
                    <a:pt x="61" y="69"/>
                  </a:lnTo>
                  <a:lnTo>
                    <a:pt x="52" y="78"/>
                  </a:lnTo>
                  <a:lnTo>
                    <a:pt x="52" y="88"/>
                  </a:lnTo>
                  <a:lnTo>
                    <a:pt x="42" y="88"/>
                  </a:lnTo>
                  <a:lnTo>
                    <a:pt x="42" y="95"/>
                  </a:lnTo>
                  <a:lnTo>
                    <a:pt x="35" y="104"/>
                  </a:lnTo>
                  <a:lnTo>
                    <a:pt x="16" y="104"/>
                  </a:lnTo>
                  <a:lnTo>
                    <a:pt x="16" y="121"/>
                  </a:lnTo>
                  <a:lnTo>
                    <a:pt x="26" y="121"/>
                  </a:lnTo>
                  <a:lnTo>
                    <a:pt x="26" y="130"/>
                  </a:lnTo>
                  <a:lnTo>
                    <a:pt x="9" y="137"/>
                  </a:lnTo>
                  <a:lnTo>
                    <a:pt x="9" y="121"/>
                  </a:lnTo>
                  <a:lnTo>
                    <a:pt x="0" y="121"/>
                  </a:lnTo>
                  <a:lnTo>
                    <a:pt x="0" y="130"/>
                  </a:lnTo>
                  <a:lnTo>
                    <a:pt x="0" y="137"/>
                  </a:lnTo>
                  <a:lnTo>
                    <a:pt x="0" y="156"/>
                  </a:lnTo>
                  <a:lnTo>
                    <a:pt x="9" y="156"/>
                  </a:lnTo>
                  <a:lnTo>
                    <a:pt x="16" y="163"/>
                  </a:lnTo>
                  <a:lnTo>
                    <a:pt x="42" y="173"/>
                  </a:lnTo>
                  <a:lnTo>
                    <a:pt x="42" y="182"/>
                  </a:lnTo>
                  <a:lnTo>
                    <a:pt x="52" y="182"/>
                  </a:lnTo>
                  <a:lnTo>
                    <a:pt x="61" y="173"/>
                  </a:lnTo>
                  <a:lnTo>
                    <a:pt x="68" y="173"/>
                  </a:lnTo>
                  <a:lnTo>
                    <a:pt x="78" y="182"/>
                  </a:lnTo>
                  <a:lnTo>
                    <a:pt x="87" y="189"/>
                  </a:lnTo>
                  <a:lnTo>
                    <a:pt x="104" y="208"/>
                  </a:lnTo>
                  <a:lnTo>
                    <a:pt x="104" y="215"/>
                  </a:lnTo>
                  <a:lnTo>
                    <a:pt x="120" y="208"/>
                  </a:lnTo>
                  <a:lnTo>
                    <a:pt x="120" y="199"/>
                  </a:lnTo>
                  <a:lnTo>
                    <a:pt x="120" y="182"/>
                  </a:lnTo>
                  <a:lnTo>
                    <a:pt x="120" y="173"/>
                  </a:lnTo>
                  <a:lnTo>
                    <a:pt x="120" y="163"/>
                  </a:lnTo>
                  <a:lnTo>
                    <a:pt x="137" y="156"/>
                  </a:lnTo>
                  <a:lnTo>
                    <a:pt x="165" y="147"/>
                  </a:lnTo>
                  <a:lnTo>
                    <a:pt x="172" y="156"/>
                  </a:lnTo>
                  <a:lnTo>
                    <a:pt x="182" y="156"/>
                  </a:lnTo>
                  <a:lnTo>
                    <a:pt x="189" y="156"/>
                  </a:lnTo>
                  <a:lnTo>
                    <a:pt x="198" y="156"/>
                  </a:lnTo>
                  <a:lnTo>
                    <a:pt x="208" y="156"/>
                  </a:lnTo>
                  <a:lnTo>
                    <a:pt x="215" y="130"/>
                  </a:lnTo>
                  <a:lnTo>
                    <a:pt x="215" y="121"/>
                  </a:lnTo>
                  <a:lnTo>
                    <a:pt x="208" y="114"/>
                  </a:lnTo>
                  <a:lnTo>
                    <a:pt x="215" y="104"/>
                  </a:lnTo>
                  <a:lnTo>
                    <a:pt x="215" y="95"/>
                  </a:lnTo>
                  <a:lnTo>
                    <a:pt x="215" y="78"/>
                  </a:lnTo>
                  <a:lnTo>
                    <a:pt x="215" y="69"/>
                  </a:lnTo>
                  <a:lnTo>
                    <a:pt x="224" y="69"/>
                  </a:lnTo>
                  <a:lnTo>
                    <a:pt x="224" y="62"/>
                  </a:lnTo>
                  <a:lnTo>
                    <a:pt x="224" y="52"/>
                  </a:lnTo>
                  <a:lnTo>
                    <a:pt x="224" y="43"/>
                  </a:lnTo>
                  <a:lnTo>
                    <a:pt x="234" y="35"/>
                  </a:lnTo>
                  <a:lnTo>
                    <a:pt x="224" y="26"/>
                  </a:lnTo>
                  <a:lnTo>
                    <a:pt x="215" y="3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7" name="Freeform 529">
              <a:extLst>
                <a:ext uri="{FF2B5EF4-FFF2-40B4-BE49-F238E27FC236}">
                  <a16:creationId xmlns:a16="http://schemas.microsoft.com/office/drawing/2014/main" id="{493BB8E0-7FEE-1742-BAA1-B9AC0AC27D05}"/>
                </a:ext>
              </a:extLst>
            </p:cNvPr>
            <p:cNvSpPr>
              <a:spLocks/>
            </p:cNvSpPr>
            <p:nvPr/>
          </p:nvSpPr>
          <p:spPr bwMode="auto">
            <a:xfrm>
              <a:off x="7356151" y="3191804"/>
              <a:ext cx="188930" cy="118598"/>
            </a:xfrm>
            <a:custGeom>
              <a:avLst/>
              <a:gdLst>
                <a:gd name="T0" fmla="*/ 9 w 137"/>
                <a:gd name="T1" fmla="*/ 86 h 86"/>
                <a:gd name="T2" fmla="*/ 9 w 137"/>
                <a:gd name="T3" fmla="*/ 79 h 86"/>
                <a:gd name="T4" fmla="*/ 9 w 137"/>
                <a:gd name="T5" fmla="*/ 69 h 86"/>
                <a:gd name="T6" fmla="*/ 16 w 137"/>
                <a:gd name="T7" fmla="*/ 60 h 86"/>
                <a:gd name="T8" fmla="*/ 23 w 137"/>
                <a:gd name="T9" fmla="*/ 60 h 86"/>
                <a:gd name="T10" fmla="*/ 33 w 137"/>
                <a:gd name="T11" fmla="*/ 60 h 86"/>
                <a:gd name="T12" fmla="*/ 42 w 137"/>
                <a:gd name="T13" fmla="*/ 60 h 86"/>
                <a:gd name="T14" fmla="*/ 52 w 137"/>
                <a:gd name="T15" fmla="*/ 60 h 86"/>
                <a:gd name="T16" fmla="*/ 59 w 137"/>
                <a:gd name="T17" fmla="*/ 60 h 86"/>
                <a:gd name="T18" fmla="*/ 68 w 137"/>
                <a:gd name="T19" fmla="*/ 53 h 86"/>
                <a:gd name="T20" fmla="*/ 78 w 137"/>
                <a:gd name="T21" fmla="*/ 53 h 86"/>
                <a:gd name="T22" fmla="*/ 94 w 137"/>
                <a:gd name="T23" fmla="*/ 53 h 86"/>
                <a:gd name="T24" fmla="*/ 104 w 137"/>
                <a:gd name="T25" fmla="*/ 60 h 86"/>
                <a:gd name="T26" fmla="*/ 111 w 137"/>
                <a:gd name="T27" fmla="*/ 69 h 86"/>
                <a:gd name="T28" fmla="*/ 111 w 137"/>
                <a:gd name="T29" fmla="*/ 60 h 86"/>
                <a:gd name="T30" fmla="*/ 120 w 137"/>
                <a:gd name="T31" fmla="*/ 53 h 86"/>
                <a:gd name="T32" fmla="*/ 130 w 137"/>
                <a:gd name="T33" fmla="*/ 43 h 86"/>
                <a:gd name="T34" fmla="*/ 130 w 137"/>
                <a:gd name="T35" fmla="*/ 27 h 86"/>
                <a:gd name="T36" fmla="*/ 120 w 137"/>
                <a:gd name="T37" fmla="*/ 27 h 86"/>
                <a:gd name="T38" fmla="*/ 120 w 137"/>
                <a:gd name="T39" fmla="*/ 17 h 86"/>
                <a:gd name="T40" fmla="*/ 130 w 137"/>
                <a:gd name="T41" fmla="*/ 8 h 86"/>
                <a:gd name="T42" fmla="*/ 137 w 137"/>
                <a:gd name="T43" fmla="*/ 0 h 86"/>
                <a:gd name="T44" fmla="*/ 130 w 137"/>
                <a:gd name="T45" fmla="*/ 0 h 86"/>
                <a:gd name="T46" fmla="*/ 120 w 137"/>
                <a:gd name="T47" fmla="*/ 8 h 86"/>
                <a:gd name="T48" fmla="*/ 111 w 137"/>
                <a:gd name="T49" fmla="*/ 8 h 86"/>
                <a:gd name="T50" fmla="*/ 104 w 137"/>
                <a:gd name="T51" fmla="*/ 8 h 86"/>
                <a:gd name="T52" fmla="*/ 94 w 137"/>
                <a:gd name="T53" fmla="*/ 17 h 86"/>
                <a:gd name="T54" fmla="*/ 85 w 137"/>
                <a:gd name="T55" fmla="*/ 17 h 86"/>
                <a:gd name="T56" fmla="*/ 78 w 137"/>
                <a:gd name="T57" fmla="*/ 27 h 86"/>
                <a:gd name="T58" fmla="*/ 68 w 137"/>
                <a:gd name="T59" fmla="*/ 34 h 86"/>
                <a:gd name="T60" fmla="*/ 68 w 137"/>
                <a:gd name="T61" fmla="*/ 43 h 86"/>
                <a:gd name="T62" fmla="*/ 59 w 137"/>
                <a:gd name="T63" fmla="*/ 53 h 86"/>
                <a:gd name="T64" fmla="*/ 52 w 137"/>
                <a:gd name="T65" fmla="*/ 53 h 86"/>
                <a:gd name="T66" fmla="*/ 42 w 137"/>
                <a:gd name="T67" fmla="*/ 53 h 86"/>
                <a:gd name="T68" fmla="*/ 16 w 137"/>
                <a:gd name="T69" fmla="*/ 53 h 86"/>
                <a:gd name="T70" fmla="*/ 9 w 137"/>
                <a:gd name="T71" fmla="*/ 53 h 86"/>
                <a:gd name="T72" fmla="*/ 0 w 137"/>
                <a:gd name="T73" fmla="*/ 60 h 86"/>
                <a:gd name="T74" fmla="*/ 0 w 137"/>
                <a:gd name="T75" fmla="*/ 69 h 86"/>
                <a:gd name="T76" fmla="*/ 9 w 137"/>
                <a:gd name="T7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86">
                  <a:moveTo>
                    <a:pt x="9" y="86"/>
                  </a:moveTo>
                  <a:lnTo>
                    <a:pt x="9" y="79"/>
                  </a:lnTo>
                  <a:lnTo>
                    <a:pt x="9" y="69"/>
                  </a:lnTo>
                  <a:lnTo>
                    <a:pt x="16" y="60"/>
                  </a:lnTo>
                  <a:lnTo>
                    <a:pt x="23" y="60"/>
                  </a:lnTo>
                  <a:lnTo>
                    <a:pt x="33" y="60"/>
                  </a:lnTo>
                  <a:lnTo>
                    <a:pt x="42" y="60"/>
                  </a:lnTo>
                  <a:lnTo>
                    <a:pt x="52" y="60"/>
                  </a:lnTo>
                  <a:lnTo>
                    <a:pt x="59" y="60"/>
                  </a:lnTo>
                  <a:lnTo>
                    <a:pt x="68" y="53"/>
                  </a:lnTo>
                  <a:lnTo>
                    <a:pt x="78" y="53"/>
                  </a:lnTo>
                  <a:lnTo>
                    <a:pt x="94" y="53"/>
                  </a:lnTo>
                  <a:lnTo>
                    <a:pt x="104" y="60"/>
                  </a:lnTo>
                  <a:lnTo>
                    <a:pt x="111" y="69"/>
                  </a:lnTo>
                  <a:lnTo>
                    <a:pt x="111" y="60"/>
                  </a:lnTo>
                  <a:lnTo>
                    <a:pt x="120" y="53"/>
                  </a:lnTo>
                  <a:lnTo>
                    <a:pt x="130" y="43"/>
                  </a:lnTo>
                  <a:lnTo>
                    <a:pt x="130" y="27"/>
                  </a:lnTo>
                  <a:lnTo>
                    <a:pt x="120" y="27"/>
                  </a:lnTo>
                  <a:lnTo>
                    <a:pt x="120" y="17"/>
                  </a:lnTo>
                  <a:lnTo>
                    <a:pt x="130" y="8"/>
                  </a:lnTo>
                  <a:lnTo>
                    <a:pt x="137" y="0"/>
                  </a:lnTo>
                  <a:lnTo>
                    <a:pt x="130" y="0"/>
                  </a:lnTo>
                  <a:lnTo>
                    <a:pt x="120" y="8"/>
                  </a:lnTo>
                  <a:lnTo>
                    <a:pt x="111" y="8"/>
                  </a:lnTo>
                  <a:lnTo>
                    <a:pt x="104" y="8"/>
                  </a:lnTo>
                  <a:lnTo>
                    <a:pt x="94" y="17"/>
                  </a:lnTo>
                  <a:lnTo>
                    <a:pt x="85" y="17"/>
                  </a:lnTo>
                  <a:lnTo>
                    <a:pt x="78" y="27"/>
                  </a:lnTo>
                  <a:lnTo>
                    <a:pt x="68" y="34"/>
                  </a:lnTo>
                  <a:lnTo>
                    <a:pt x="68" y="43"/>
                  </a:lnTo>
                  <a:lnTo>
                    <a:pt x="59" y="53"/>
                  </a:lnTo>
                  <a:lnTo>
                    <a:pt x="52" y="53"/>
                  </a:lnTo>
                  <a:lnTo>
                    <a:pt x="42" y="53"/>
                  </a:lnTo>
                  <a:lnTo>
                    <a:pt x="16" y="53"/>
                  </a:lnTo>
                  <a:lnTo>
                    <a:pt x="9" y="53"/>
                  </a:lnTo>
                  <a:lnTo>
                    <a:pt x="0" y="60"/>
                  </a:lnTo>
                  <a:lnTo>
                    <a:pt x="0" y="69"/>
                  </a:lnTo>
                  <a:lnTo>
                    <a:pt x="9" y="8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8" name="Freeform 531">
              <a:extLst>
                <a:ext uri="{FF2B5EF4-FFF2-40B4-BE49-F238E27FC236}">
                  <a16:creationId xmlns:a16="http://schemas.microsoft.com/office/drawing/2014/main" id="{AD290FC3-43C0-F14F-A7F1-5769A16F9AD4}"/>
                </a:ext>
              </a:extLst>
            </p:cNvPr>
            <p:cNvSpPr>
              <a:spLocks/>
            </p:cNvSpPr>
            <p:nvPr/>
          </p:nvSpPr>
          <p:spPr bwMode="auto">
            <a:xfrm>
              <a:off x="7516128" y="3417968"/>
              <a:ext cx="119978" cy="140663"/>
            </a:xfrm>
            <a:custGeom>
              <a:avLst/>
              <a:gdLst>
                <a:gd name="T0" fmla="*/ 45 w 87"/>
                <a:gd name="T1" fmla="*/ 102 h 102"/>
                <a:gd name="T2" fmla="*/ 26 w 87"/>
                <a:gd name="T3" fmla="*/ 94 h 102"/>
                <a:gd name="T4" fmla="*/ 35 w 87"/>
                <a:gd name="T5" fmla="*/ 94 h 102"/>
                <a:gd name="T6" fmla="*/ 35 w 87"/>
                <a:gd name="T7" fmla="*/ 85 h 102"/>
                <a:gd name="T8" fmla="*/ 26 w 87"/>
                <a:gd name="T9" fmla="*/ 85 h 102"/>
                <a:gd name="T10" fmla="*/ 9 w 87"/>
                <a:gd name="T11" fmla="*/ 85 h 102"/>
                <a:gd name="T12" fmla="*/ 0 w 87"/>
                <a:gd name="T13" fmla="*/ 76 h 102"/>
                <a:gd name="T14" fmla="*/ 0 w 87"/>
                <a:gd name="T15" fmla="*/ 68 h 102"/>
                <a:gd name="T16" fmla="*/ 9 w 87"/>
                <a:gd name="T17" fmla="*/ 59 h 102"/>
                <a:gd name="T18" fmla="*/ 0 w 87"/>
                <a:gd name="T19" fmla="*/ 52 h 102"/>
                <a:gd name="T20" fmla="*/ 0 w 87"/>
                <a:gd name="T21" fmla="*/ 42 h 102"/>
                <a:gd name="T22" fmla="*/ 9 w 87"/>
                <a:gd name="T23" fmla="*/ 33 h 102"/>
                <a:gd name="T24" fmla="*/ 18 w 87"/>
                <a:gd name="T25" fmla="*/ 33 h 102"/>
                <a:gd name="T26" fmla="*/ 26 w 87"/>
                <a:gd name="T27" fmla="*/ 26 h 102"/>
                <a:gd name="T28" fmla="*/ 26 w 87"/>
                <a:gd name="T29" fmla="*/ 16 h 102"/>
                <a:gd name="T30" fmla="*/ 35 w 87"/>
                <a:gd name="T31" fmla="*/ 16 h 102"/>
                <a:gd name="T32" fmla="*/ 35 w 87"/>
                <a:gd name="T33" fmla="*/ 26 h 102"/>
                <a:gd name="T34" fmla="*/ 26 w 87"/>
                <a:gd name="T35" fmla="*/ 33 h 102"/>
                <a:gd name="T36" fmla="*/ 35 w 87"/>
                <a:gd name="T37" fmla="*/ 42 h 102"/>
                <a:gd name="T38" fmla="*/ 45 w 87"/>
                <a:gd name="T39" fmla="*/ 42 h 102"/>
                <a:gd name="T40" fmla="*/ 45 w 87"/>
                <a:gd name="T41" fmla="*/ 33 h 102"/>
                <a:gd name="T42" fmla="*/ 45 w 87"/>
                <a:gd name="T43" fmla="*/ 26 h 102"/>
                <a:gd name="T44" fmla="*/ 52 w 87"/>
                <a:gd name="T45" fmla="*/ 26 h 102"/>
                <a:gd name="T46" fmla="*/ 61 w 87"/>
                <a:gd name="T47" fmla="*/ 26 h 102"/>
                <a:gd name="T48" fmla="*/ 71 w 87"/>
                <a:gd name="T49" fmla="*/ 16 h 102"/>
                <a:gd name="T50" fmla="*/ 61 w 87"/>
                <a:gd name="T51" fmla="*/ 7 h 102"/>
                <a:gd name="T52" fmla="*/ 52 w 87"/>
                <a:gd name="T53" fmla="*/ 7 h 102"/>
                <a:gd name="T54" fmla="*/ 61 w 87"/>
                <a:gd name="T55" fmla="*/ 0 h 102"/>
                <a:gd name="T56" fmla="*/ 71 w 87"/>
                <a:gd name="T57" fmla="*/ 0 h 102"/>
                <a:gd name="T58" fmla="*/ 87 w 87"/>
                <a:gd name="T59" fmla="*/ 0 h 102"/>
                <a:gd name="T60" fmla="*/ 78 w 87"/>
                <a:gd name="T61" fmla="*/ 7 h 102"/>
                <a:gd name="T62" fmla="*/ 87 w 87"/>
                <a:gd name="T63" fmla="*/ 7 h 102"/>
                <a:gd name="T64" fmla="*/ 78 w 87"/>
                <a:gd name="T65" fmla="*/ 16 h 102"/>
                <a:gd name="T66" fmla="*/ 87 w 87"/>
                <a:gd name="T67" fmla="*/ 33 h 102"/>
                <a:gd name="T68" fmla="*/ 78 w 87"/>
                <a:gd name="T69" fmla="*/ 42 h 102"/>
                <a:gd name="T70" fmla="*/ 61 w 87"/>
                <a:gd name="T71" fmla="*/ 59 h 102"/>
                <a:gd name="T72" fmla="*/ 71 w 87"/>
                <a:gd name="T73" fmla="*/ 68 h 102"/>
                <a:gd name="T74" fmla="*/ 61 w 87"/>
                <a:gd name="T75" fmla="*/ 85 h 102"/>
                <a:gd name="T76" fmla="*/ 52 w 87"/>
                <a:gd name="T77" fmla="*/ 85 h 102"/>
                <a:gd name="T78" fmla="*/ 45 w 87"/>
                <a:gd name="T79" fmla="*/ 94 h 102"/>
                <a:gd name="T80" fmla="*/ 52 w 87"/>
                <a:gd name="T81" fmla="*/ 102 h 102"/>
                <a:gd name="T82" fmla="*/ 45 w 87"/>
                <a:gd name="T8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 h="102">
                  <a:moveTo>
                    <a:pt x="45" y="102"/>
                  </a:moveTo>
                  <a:lnTo>
                    <a:pt x="26" y="94"/>
                  </a:lnTo>
                  <a:lnTo>
                    <a:pt x="35" y="94"/>
                  </a:lnTo>
                  <a:lnTo>
                    <a:pt x="35" y="85"/>
                  </a:lnTo>
                  <a:lnTo>
                    <a:pt x="26" y="85"/>
                  </a:lnTo>
                  <a:lnTo>
                    <a:pt x="9" y="85"/>
                  </a:lnTo>
                  <a:lnTo>
                    <a:pt x="0" y="76"/>
                  </a:lnTo>
                  <a:lnTo>
                    <a:pt x="0" y="68"/>
                  </a:lnTo>
                  <a:lnTo>
                    <a:pt x="9" y="59"/>
                  </a:lnTo>
                  <a:lnTo>
                    <a:pt x="0" y="52"/>
                  </a:lnTo>
                  <a:lnTo>
                    <a:pt x="0" y="42"/>
                  </a:lnTo>
                  <a:lnTo>
                    <a:pt x="9" y="33"/>
                  </a:lnTo>
                  <a:lnTo>
                    <a:pt x="18" y="33"/>
                  </a:lnTo>
                  <a:lnTo>
                    <a:pt x="26" y="26"/>
                  </a:lnTo>
                  <a:lnTo>
                    <a:pt x="26" y="16"/>
                  </a:lnTo>
                  <a:lnTo>
                    <a:pt x="35" y="16"/>
                  </a:lnTo>
                  <a:lnTo>
                    <a:pt x="35" y="26"/>
                  </a:lnTo>
                  <a:lnTo>
                    <a:pt x="26" y="33"/>
                  </a:lnTo>
                  <a:lnTo>
                    <a:pt x="35" y="42"/>
                  </a:lnTo>
                  <a:lnTo>
                    <a:pt x="45" y="42"/>
                  </a:lnTo>
                  <a:lnTo>
                    <a:pt x="45" y="33"/>
                  </a:lnTo>
                  <a:lnTo>
                    <a:pt x="45" y="26"/>
                  </a:lnTo>
                  <a:lnTo>
                    <a:pt x="52" y="26"/>
                  </a:lnTo>
                  <a:lnTo>
                    <a:pt x="61" y="26"/>
                  </a:lnTo>
                  <a:lnTo>
                    <a:pt x="71" y="16"/>
                  </a:lnTo>
                  <a:lnTo>
                    <a:pt x="61" y="7"/>
                  </a:lnTo>
                  <a:lnTo>
                    <a:pt x="52" y="7"/>
                  </a:lnTo>
                  <a:lnTo>
                    <a:pt x="61" y="0"/>
                  </a:lnTo>
                  <a:lnTo>
                    <a:pt x="71" y="0"/>
                  </a:lnTo>
                  <a:lnTo>
                    <a:pt x="87" y="0"/>
                  </a:lnTo>
                  <a:lnTo>
                    <a:pt x="78" y="7"/>
                  </a:lnTo>
                  <a:lnTo>
                    <a:pt x="87" y="7"/>
                  </a:lnTo>
                  <a:lnTo>
                    <a:pt x="78" y="16"/>
                  </a:lnTo>
                  <a:lnTo>
                    <a:pt x="87" y="33"/>
                  </a:lnTo>
                  <a:lnTo>
                    <a:pt x="78" y="42"/>
                  </a:lnTo>
                  <a:lnTo>
                    <a:pt x="61" y="59"/>
                  </a:lnTo>
                  <a:lnTo>
                    <a:pt x="71" y="68"/>
                  </a:lnTo>
                  <a:lnTo>
                    <a:pt x="61" y="85"/>
                  </a:lnTo>
                  <a:lnTo>
                    <a:pt x="52" y="85"/>
                  </a:lnTo>
                  <a:lnTo>
                    <a:pt x="45" y="94"/>
                  </a:lnTo>
                  <a:lnTo>
                    <a:pt x="52" y="102"/>
                  </a:lnTo>
                  <a:lnTo>
                    <a:pt x="45" y="10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9" name="Freeform 534">
              <a:extLst>
                <a:ext uri="{FF2B5EF4-FFF2-40B4-BE49-F238E27FC236}">
                  <a16:creationId xmlns:a16="http://schemas.microsoft.com/office/drawing/2014/main" id="{CABAC007-BD76-3E4D-9425-B8CF21D84FC2}"/>
                </a:ext>
              </a:extLst>
            </p:cNvPr>
            <p:cNvSpPr>
              <a:spLocks/>
            </p:cNvSpPr>
            <p:nvPr/>
          </p:nvSpPr>
          <p:spPr bwMode="auto">
            <a:xfrm>
              <a:off x="7518886" y="4074391"/>
              <a:ext cx="912931" cy="442676"/>
            </a:xfrm>
            <a:custGeom>
              <a:avLst/>
              <a:gdLst>
                <a:gd name="T0" fmla="*/ 636 w 662"/>
                <a:gd name="T1" fmla="*/ 234 h 321"/>
                <a:gd name="T2" fmla="*/ 651 w 662"/>
                <a:gd name="T3" fmla="*/ 215 h 321"/>
                <a:gd name="T4" fmla="*/ 662 w 662"/>
                <a:gd name="T5" fmla="*/ 194 h 321"/>
                <a:gd name="T6" fmla="*/ 639 w 662"/>
                <a:gd name="T7" fmla="*/ 179 h 321"/>
                <a:gd name="T8" fmla="*/ 613 w 662"/>
                <a:gd name="T9" fmla="*/ 163 h 321"/>
                <a:gd name="T10" fmla="*/ 587 w 662"/>
                <a:gd name="T11" fmla="*/ 134 h 321"/>
                <a:gd name="T12" fmla="*/ 544 w 662"/>
                <a:gd name="T13" fmla="*/ 163 h 321"/>
                <a:gd name="T14" fmla="*/ 535 w 662"/>
                <a:gd name="T15" fmla="*/ 142 h 321"/>
                <a:gd name="T16" fmla="*/ 501 w 662"/>
                <a:gd name="T17" fmla="*/ 146 h 321"/>
                <a:gd name="T18" fmla="*/ 492 w 662"/>
                <a:gd name="T19" fmla="*/ 146 h 321"/>
                <a:gd name="T20" fmla="*/ 466 w 662"/>
                <a:gd name="T21" fmla="*/ 146 h 321"/>
                <a:gd name="T22" fmla="*/ 430 w 662"/>
                <a:gd name="T23" fmla="*/ 146 h 321"/>
                <a:gd name="T24" fmla="*/ 404 w 662"/>
                <a:gd name="T25" fmla="*/ 120 h 321"/>
                <a:gd name="T26" fmla="*/ 362 w 662"/>
                <a:gd name="T27" fmla="*/ 101 h 321"/>
                <a:gd name="T28" fmla="*/ 329 w 662"/>
                <a:gd name="T29" fmla="*/ 78 h 321"/>
                <a:gd name="T30" fmla="*/ 310 w 662"/>
                <a:gd name="T31" fmla="*/ 85 h 321"/>
                <a:gd name="T32" fmla="*/ 293 w 662"/>
                <a:gd name="T33" fmla="*/ 101 h 321"/>
                <a:gd name="T34" fmla="*/ 258 w 662"/>
                <a:gd name="T35" fmla="*/ 78 h 321"/>
                <a:gd name="T36" fmla="*/ 267 w 662"/>
                <a:gd name="T37" fmla="*/ 52 h 321"/>
                <a:gd name="T38" fmla="*/ 225 w 662"/>
                <a:gd name="T39" fmla="*/ 42 h 321"/>
                <a:gd name="T40" fmla="*/ 206 w 662"/>
                <a:gd name="T41" fmla="*/ 26 h 321"/>
                <a:gd name="T42" fmla="*/ 199 w 662"/>
                <a:gd name="T43" fmla="*/ 0 h 321"/>
                <a:gd name="T44" fmla="*/ 173 w 662"/>
                <a:gd name="T45" fmla="*/ 16 h 321"/>
                <a:gd name="T46" fmla="*/ 156 w 662"/>
                <a:gd name="T47" fmla="*/ 0 h 321"/>
                <a:gd name="T48" fmla="*/ 121 w 662"/>
                <a:gd name="T49" fmla="*/ 26 h 321"/>
                <a:gd name="T50" fmla="*/ 76 w 662"/>
                <a:gd name="T51" fmla="*/ 52 h 321"/>
                <a:gd name="T52" fmla="*/ 33 w 662"/>
                <a:gd name="T53" fmla="*/ 59 h 321"/>
                <a:gd name="T54" fmla="*/ 7 w 662"/>
                <a:gd name="T55" fmla="*/ 52 h 321"/>
                <a:gd name="T56" fmla="*/ 7 w 662"/>
                <a:gd name="T57" fmla="*/ 78 h 321"/>
                <a:gd name="T58" fmla="*/ 26 w 662"/>
                <a:gd name="T59" fmla="*/ 101 h 321"/>
                <a:gd name="T60" fmla="*/ 33 w 662"/>
                <a:gd name="T61" fmla="*/ 137 h 321"/>
                <a:gd name="T62" fmla="*/ 61 w 662"/>
                <a:gd name="T63" fmla="*/ 179 h 321"/>
                <a:gd name="T64" fmla="*/ 83 w 662"/>
                <a:gd name="T65" fmla="*/ 198 h 321"/>
                <a:gd name="T66" fmla="*/ 102 w 662"/>
                <a:gd name="T67" fmla="*/ 224 h 321"/>
                <a:gd name="T68" fmla="*/ 137 w 662"/>
                <a:gd name="T69" fmla="*/ 232 h 321"/>
                <a:gd name="T70" fmla="*/ 163 w 662"/>
                <a:gd name="T71" fmla="*/ 215 h 321"/>
                <a:gd name="T72" fmla="*/ 189 w 662"/>
                <a:gd name="T73" fmla="*/ 205 h 321"/>
                <a:gd name="T74" fmla="*/ 215 w 662"/>
                <a:gd name="T75" fmla="*/ 215 h 321"/>
                <a:gd name="T76" fmla="*/ 246 w 662"/>
                <a:gd name="T77" fmla="*/ 222 h 321"/>
                <a:gd name="T78" fmla="*/ 267 w 662"/>
                <a:gd name="T79" fmla="*/ 241 h 321"/>
                <a:gd name="T80" fmla="*/ 291 w 662"/>
                <a:gd name="T81" fmla="*/ 250 h 321"/>
                <a:gd name="T82" fmla="*/ 286 w 662"/>
                <a:gd name="T83" fmla="*/ 274 h 321"/>
                <a:gd name="T84" fmla="*/ 319 w 662"/>
                <a:gd name="T85" fmla="*/ 300 h 321"/>
                <a:gd name="T86" fmla="*/ 345 w 662"/>
                <a:gd name="T87" fmla="*/ 319 h 321"/>
                <a:gd name="T88" fmla="*/ 378 w 662"/>
                <a:gd name="T89" fmla="*/ 319 h 321"/>
                <a:gd name="T90" fmla="*/ 404 w 662"/>
                <a:gd name="T91" fmla="*/ 312 h 321"/>
                <a:gd name="T92" fmla="*/ 419 w 662"/>
                <a:gd name="T93" fmla="*/ 295 h 321"/>
                <a:gd name="T94" fmla="*/ 449 w 662"/>
                <a:gd name="T95" fmla="*/ 293 h 321"/>
                <a:gd name="T96" fmla="*/ 483 w 662"/>
                <a:gd name="T97" fmla="*/ 274 h 321"/>
                <a:gd name="T98" fmla="*/ 518 w 662"/>
                <a:gd name="T99" fmla="*/ 248 h 321"/>
                <a:gd name="T100" fmla="*/ 535 w 662"/>
                <a:gd name="T101" fmla="*/ 232 h 321"/>
                <a:gd name="T102" fmla="*/ 570 w 662"/>
                <a:gd name="T103" fmla="*/ 232 h 321"/>
                <a:gd name="T104" fmla="*/ 580 w 662"/>
                <a:gd name="T105" fmla="*/ 241 h 321"/>
                <a:gd name="T106" fmla="*/ 622 w 662"/>
                <a:gd name="T107" fmla="*/ 23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2" h="321">
                  <a:moveTo>
                    <a:pt x="636" y="255"/>
                  </a:moveTo>
                  <a:lnTo>
                    <a:pt x="639" y="239"/>
                  </a:lnTo>
                  <a:lnTo>
                    <a:pt x="636" y="234"/>
                  </a:lnTo>
                  <a:lnTo>
                    <a:pt x="639" y="224"/>
                  </a:lnTo>
                  <a:lnTo>
                    <a:pt x="643" y="215"/>
                  </a:lnTo>
                  <a:lnTo>
                    <a:pt x="651" y="215"/>
                  </a:lnTo>
                  <a:lnTo>
                    <a:pt x="648" y="205"/>
                  </a:lnTo>
                  <a:lnTo>
                    <a:pt x="653" y="198"/>
                  </a:lnTo>
                  <a:lnTo>
                    <a:pt x="662" y="194"/>
                  </a:lnTo>
                  <a:lnTo>
                    <a:pt x="660" y="179"/>
                  </a:lnTo>
                  <a:lnTo>
                    <a:pt x="648" y="179"/>
                  </a:lnTo>
                  <a:lnTo>
                    <a:pt x="639" y="179"/>
                  </a:lnTo>
                  <a:lnTo>
                    <a:pt x="629" y="179"/>
                  </a:lnTo>
                  <a:lnTo>
                    <a:pt x="622" y="172"/>
                  </a:lnTo>
                  <a:lnTo>
                    <a:pt x="613" y="163"/>
                  </a:lnTo>
                  <a:lnTo>
                    <a:pt x="603" y="156"/>
                  </a:lnTo>
                  <a:lnTo>
                    <a:pt x="596" y="156"/>
                  </a:lnTo>
                  <a:lnTo>
                    <a:pt x="587" y="134"/>
                  </a:lnTo>
                  <a:lnTo>
                    <a:pt x="575" y="146"/>
                  </a:lnTo>
                  <a:lnTo>
                    <a:pt x="570" y="156"/>
                  </a:lnTo>
                  <a:lnTo>
                    <a:pt x="544" y="163"/>
                  </a:lnTo>
                  <a:lnTo>
                    <a:pt x="544" y="153"/>
                  </a:lnTo>
                  <a:lnTo>
                    <a:pt x="542" y="134"/>
                  </a:lnTo>
                  <a:lnTo>
                    <a:pt x="535" y="142"/>
                  </a:lnTo>
                  <a:lnTo>
                    <a:pt x="527" y="146"/>
                  </a:lnTo>
                  <a:lnTo>
                    <a:pt x="518" y="137"/>
                  </a:lnTo>
                  <a:lnTo>
                    <a:pt x="501" y="146"/>
                  </a:lnTo>
                  <a:lnTo>
                    <a:pt x="501" y="156"/>
                  </a:lnTo>
                  <a:lnTo>
                    <a:pt x="492" y="163"/>
                  </a:lnTo>
                  <a:lnTo>
                    <a:pt x="492" y="146"/>
                  </a:lnTo>
                  <a:lnTo>
                    <a:pt x="483" y="137"/>
                  </a:lnTo>
                  <a:lnTo>
                    <a:pt x="475" y="146"/>
                  </a:lnTo>
                  <a:lnTo>
                    <a:pt x="466" y="146"/>
                  </a:lnTo>
                  <a:lnTo>
                    <a:pt x="457" y="156"/>
                  </a:lnTo>
                  <a:lnTo>
                    <a:pt x="449" y="146"/>
                  </a:lnTo>
                  <a:lnTo>
                    <a:pt x="430" y="146"/>
                  </a:lnTo>
                  <a:lnTo>
                    <a:pt x="423" y="137"/>
                  </a:lnTo>
                  <a:lnTo>
                    <a:pt x="414" y="130"/>
                  </a:lnTo>
                  <a:lnTo>
                    <a:pt x="404" y="120"/>
                  </a:lnTo>
                  <a:lnTo>
                    <a:pt x="388" y="120"/>
                  </a:lnTo>
                  <a:lnTo>
                    <a:pt x="371" y="111"/>
                  </a:lnTo>
                  <a:lnTo>
                    <a:pt x="362" y="101"/>
                  </a:lnTo>
                  <a:lnTo>
                    <a:pt x="345" y="78"/>
                  </a:lnTo>
                  <a:lnTo>
                    <a:pt x="336" y="85"/>
                  </a:lnTo>
                  <a:lnTo>
                    <a:pt x="329" y="78"/>
                  </a:lnTo>
                  <a:lnTo>
                    <a:pt x="310" y="78"/>
                  </a:lnTo>
                  <a:lnTo>
                    <a:pt x="303" y="78"/>
                  </a:lnTo>
                  <a:lnTo>
                    <a:pt x="310" y="85"/>
                  </a:lnTo>
                  <a:lnTo>
                    <a:pt x="303" y="85"/>
                  </a:lnTo>
                  <a:lnTo>
                    <a:pt x="293" y="94"/>
                  </a:lnTo>
                  <a:lnTo>
                    <a:pt x="293" y="101"/>
                  </a:lnTo>
                  <a:lnTo>
                    <a:pt x="284" y="85"/>
                  </a:lnTo>
                  <a:lnTo>
                    <a:pt x="277" y="78"/>
                  </a:lnTo>
                  <a:lnTo>
                    <a:pt x="258" y="78"/>
                  </a:lnTo>
                  <a:lnTo>
                    <a:pt x="267" y="68"/>
                  </a:lnTo>
                  <a:lnTo>
                    <a:pt x="277" y="59"/>
                  </a:lnTo>
                  <a:lnTo>
                    <a:pt x="267" y="52"/>
                  </a:lnTo>
                  <a:lnTo>
                    <a:pt x="251" y="52"/>
                  </a:lnTo>
                  <a:lnTo>
                    <a:pt x="234" y="42"/>
                  </a:lnTo>
                  <a:lnTo>
                    <a:pt x="225" y="42"/>
                  </a:lnTo>
                  <a:lnTo>
                    <a:pt x="215" y="33"/>
                  </a:lnTo>
                  <a:lnTo>
                    <a:pt x="206" y="33"/>
                  </a:lnTo>
                  <a:lnTo>
                    <a:pt x="206" y="26"/>
                  </a:lnTo>
                  <a:lnTo>
                    <a:pt x="206" y="16"/>
                  </a:lnTo>
                  <a:lnTo>
                    <a:pt x="206" y="0"/>
                  </a:lnTo>
                  <a:lnTo>
                    <a:pt x="199" y="0"/>
                  </a:lnTo>
                  <a:lnTo>
                    <a:pt x="182" y="0"/>
                  </a:lnTo>
                  <a:lnTo>
                    <a:pt x="182" y="9"/>
                  </a:lnTo>
                  <a:lnTo>
                    <a:pt x="173" y="16"/>
                  </a:lnTo>
                  <a:lnTo>
                    <a:pt x="163" y="16"/>
                  </a:lnTo>
                  <a:lnTo>
                    <a:pt x="163" y="9"/>
                  </a:lnTo>
                  <a:lnTo>
                    <a:pt x="156" y="0"/>
                  </a:lnTo>
                  <a:lnTo>
                    <a:pt x="137" y="9"/>
                  </a:lnTo>
                  <a:lnTo>
                    <a:pt x="130" y="16"/>
                  </a:lnTo>
                  <a:lnTo>
                    <a:pt x="121" y="26"/>
                  </a:lnTo>
                  <a:lnTo>
                    <a:pt x="95" y="42"/>
                  </a:lnTo>
                  <a:lnTo>
                    <a:pt x="85" y="42"/>
                  </a:lnTo>
                  <a:lnTo>
                    <a:pt x="76" y="52"/>
                  </a:lnTo>
                  <a:lnTo>
                    <a:pt x="69" y="52"/>
                  </a:lnTo>
                  <a:lnTo>
                    <a:pt x="52" y="59"/>
                  </a:lnTo>
                  <a:lnTo>
                    <a:pt x="33" y="59"/>
                  </a:lnTo>
                  <a:lnTo>
                    <a:pt x="26" y="52"/>
                  </a:lnTo>
                  <a:lnTo>
                    <a:pt x="7" y="59"/>
                  </a:lnTo>
                  <a:lnTo>
                    <a:pt x="7" y="52"/>
                  </a:lnTo>
                  <a:lnTo>
                    <a:pt x="0" y="42"/>
                  </a:lnTo>
                  <a:lnTo>
                    <a:pt x="0" y="59"/>
                  </a:lnTo>
                  <a:lnTo>
                    <a:pt x="7" y="78"/>
                  </a:lnTo>
                  <a:lnTo>
                    <a:pt x="16" y="78"/>
                  </a:lnTo>
                  <a:lnTo>
                    <a:pt x="16" y="94"/>
                  </a:lnTo>
                  <a:lnTo>
                    <a:pt x="26" y="101"/>
                  </a:lnTo>
                  <a:lnTo>
                    <a:pt x="33" y="111"/>
                  </a:lnTo>
                  <a:lnTo>
                    <a:pt x="33" y="130"/>
                  </a:lnTo>
                  <a:lnTo>
                    <a:pt x="33" y="137"/>
                  </a:lnTo>
                  <a:lnTo>
                    <a:pt x="43" y="146"/>
                  </a:lnTo>
                  <a:lnTo>
                    <a:pt x="52" y="163"/>
                  </a:lnTo>
                  <a:lnTo>
                    <a:pt x="61" y="179"/>
                  </a:lnTo>
                  <a:lnTo>
                    <a:pt x="69" y="189"/>
                  </a:lnTo>
                  <a:lnTo>
                    <a:pt x="76" y="189"/>
                  </a:lnTo>
                  <a:lnTo>
                    <a:pt x="83" y="198"/>
                  </a:lnTo>
                  <a:lnTo>
                    <a:pt x="90" y="205"/>
                  </a:lnTo>
                  <a:lnTo>
                    <a:pt x="97" y="215"/>
                  </a:lnTo>
                  <a:lnTo>
                    <a:pt x="102" y="224"/>
                  </a:lnTo>
                  <a:lnTo>
                    <a:pt x="111" y="224"/>
                  </a:lnTo>
                  <a:lnTo>
                    <a:pt x="121" y="232"/>
                  </a:lnTo>
                  <a:lnTo>
                    <a:pt x="137" y="232"/>
                  </a:lnTo>
                  <a:lnTo>
                    <a:pt x="156" y="232"/>
                  </a:lnTo>
                  <a:lnTo>
                    <a:pt x="163" y="224"/>
                  </a:lnTo>
                  <a:lnTo>
                    <a:pt x="163" y="215"/>
                  </a:lnTo>
                  <a:lnTo>
                    <a:pt x="168" y="210"/>
                  </a:lnTo>
                  <a:lnTo>
                    <a:pt x="173" y="205"/>
                  </a:lnTo>
                  <a:lnTo>
                    <a:pt x="189" y="205"/>
                  </a:lnTo>
                  <a:lnTo>
                    <a:pt x="199" y="205"/>
                  </a:lnTo>
                  <a:lnTo>
                    <a:pt x="206" y="205"/>
                  </a:lnTo>
                  <a:lnTo>
                    <a:pt x="215" y="215"/>
                  </a:lnTo>
                  <a:lnTo>
                    <a:pt x="225" y="215"/>
                  </a:lnTo>
                  <a:lnTo>
                    <a:pt x="241" y="215"/>
                  </a:lnTo>
                  <a:lnTo>
                    <a:pt x="246" y="222"/>
                  </a:lnTo>
                  <a:lnTo>
                    <a:pt x="251" y="229"/>
                  </a:lnTo>
                  <a:lnTo>
                    <a:pt x="253" y="234"/>
                  </a:lnTo>
                  <a:lnTo>
                    <a:pt x="267" y="241"/>
                  </a:lnTo>
                  <a:lnTo>
                    <a:pt x="274" y="243"/>
                  </a:lnTo>
                  <a:lnTo>
                    <a:pt x="286" y="243"/>
                  </a:lnTo>
                  <a:lnTo>
                    <a:pt x="291" y="250"/>
                  </a:lnTo>
                  <a:lnTo>
                    <a:pt x="289" y="258"/>
                  </a:lnTo>
                  <a:lnTo>
                    <a:pt x="298" y="269"/>
                  </a:lnTo>
                  <a:lnTo>
                    <a:pt x="286" y="274"/>
                  </a:lnTo>
                  <a:lnTo>
                    <a:pt x="296" y="293"/>
                  </a:lnTo>
                  <a:lnTo>
                    <a:pt x="310" y="293"/>
                  </a:lnTo>
                  <a:lnTo>
                    <a:pt x="319" y="300"/>
                  </a:lnTo>
                  <a:lnTo>
                    <a:pt x="326" y="307"/>
                  </a:lnTo>
                  <a:lnTo>
                    <a:pt x="336" y="314"/>
                  </a:lnTo>
                  <a:lnTo>
                    <a:pt x="345" y="319"/>
                  </a:lnTo>
                  <a:lnTo>
                    <a:pt x="362" y="321"/>
                  </a:lnTo>
                  <a:lnTo>
                    <a:pt x="371" y="319"/>
                  </a:lnTo>
                  <a:lnTo>
                    <a:pt x="378" y="319"/>
                  </a:lnTo>
                  <a:lnTo>
                    <a:pt x="381" y="317"/>
                  </a:lnTo>
                  <a:lnTo>
                    <a:pt x="397" y="312"/>
                  </a:lnTo>
                  <a:lnTo>
                    <a:pt x="404" y="312"/>
                  </a:lnTo>
                  <a:lnTo>
                    <a:pt x="412" y="310"/>
                  </a:lnTo>
                  <a:lnTo>
                    <a:pt x="414" y="300"/>
                  </a:lnTo>
                  <a:lnTo>
                    <a:pt x="419" y="295"/>
                  </a:lnTo>
                  <a:lnTo>
                    <a:pt x="423" y="293"/>
                  </a:lnTo>
                  <a:lnTo>
                    <a:pt x="440" y="293"/>
                  </a:lnTo>
                  <a:lnTo>
                    <a:pt x="449" y="293"/>
                  </a:lnTo>
                  <a:lnTo>
                    <a:pt x="457" y="293"/>
                  </a:lnTo>
                  <a:lnTo>
                    <a:pt x="475" y="284"/>
                  </a:lnTo>
                  <a:lnTo>
                    <a:pt x="483" y="274"/>
                  </a:lnTo>
                  <a:lnTo>
                    <a:pt x="501" y="267"/>
                  </a:lnTo>
                  <a:lnTo>
                    <a:pt x="509" y="258"/>
                  </a:lnTo>
                  <a:lnTo>
                    <a:pt x="518" y="248"/>
                  </a:lnTo>
                  <a:lnTo>
                    <a:pt x="518" y="241"/>
                  </a:lnTo>
                  <a:lnTo>
                    <a:pt x="527" y="232"/>
                  </a:lnTo>
                  <a:lnTo>
                    <a:pt x="535" y="232"/>
                  </a:lnTo>
                  <a:lnTo>
                    <a:pt x="544" y="232"/>
                  </a:lnTo>
                  <a:lnTo>
                    <a:pt x="561" y="232"/>
                  </a:lnTo>
                  <a:lnTo>
                    <a:pt x="570" y="232"/>
                  </a:lnTo>
                  <a:lnTo>
                    <a:pt x="572" y="234"/>
                  </a:lnTo>
                  <a:lnTo>
                    <a:pt x="580" y="234"/>
                  </a:lnTo>
                  <a:lnTo>
                    <a:pt x="580" y="241"/>
                  </a:lnTo>
                  <a:lnTo>
                    <a:pt x="596" y="241"/>
                  </a:lnTo>
                  <a:lnTo>
                    <a:pt x="603" y="248"/>
                  </a:lnTo>
                  <a:lnTo>
                    <a:pt x="622" y="239"/>
                  </a:lnTo>
                  <a:lnTo>
                    <a:pt x="636" y="25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0" name="Freeform 535">
              <a:extLst>
                <a:ext uri="{FF2B5EF4-FFF2-40B4-BE49-F238E27FC236}">
                  <a16:creationId xmlns:a16="http://schemas.microsoft.com/office/drawing/2014/main" id="{EFB346E1-F4C7-A342-81FE-6C27EE845341}"/>
                </a:ext>
              </a:extLst>
            </p:cNvPr>
            <p:cNvSpPr>
              <a:spLocks/>
            </p:cNvSpPr>
            <p:nvPr/>
          </p:nvSpPr>
          <p:spPr bwMode="auto">
            <a:xfrm>
              <a:off x="7848479" y="4394336"/>
              <a:ext cx="599887" cy="377860"/>
            </a:xfrm>
            <a:custGeom>
              <a:avLst/>
              <a:gdLst>
                <a:gd name="T0" fmla="*/ 68 w 435"/>
                <a:gd name="T1" fmla="*/ 59 h 274"/>
                <a:gd name="T2" fmla="*/ 85 w 435"/>
                <a:gd name="T3" fmla="*/ 68 h 274"/>
                <a:gd name="T4" fmla="*/ 102 w 435"/>
                <a:gd name="T5" fmla="*/ 85 h 274"/>
                <a:gd name="T6" fmla="*/ 128 w 435"/>
                <a:gd name="T7" fmla="*/ 85 h 274"/>
                <a:gd name="T8" fmla="*/ 139 w 435"/>
                <a:gd name="T9" fmla="*/ 85 h 274"/>
                <a:gd name="T10" fmla="*/ 170 w 435"/>
                <a:gd name="T11" fmla="*/ 78 h 274"/>
                <a:gd name="T12" fmla="*/ 170 w 435"/>
                <a:gd name="T13" fmla="*/ 68 h 274"/>
                <a:gd name="T14" fmla="*/ 184 w 435"/>
                <a:gd name="T15" fmla="*/ 59 h 274"/>
                <a:gd name="T16" fmla="*/ 206 w 435"/>
                <a:gd name="T17" fmla="*/ 59 h 274"/>
                <a:gd name="T18" fmla="*/ 232 w 435"/>
                <a:gd name="T19" fmla="*/ 52 h 274"/>
                <a:gd name="T20" fmla="*/ 258 w 435"/>
                <a:gd name="T21" fmla="*/ 33 h 274"/>
                <a:gd name="T22" fmla="*/ 274 w 435"/>
                <a:gd name="T23" fmla="*/ 16 h 274"/>
                <a:gd name="T24" fmla="*/ 284 w 435"/>
                <a:gd name="T25" fmla="*/ 0 h 274"/>
                <a:gd name="T26" fmla="*/ 300 w 435"/>
                <a:gd name="T27" fmla="*/ 0 h 274"/>
                <a:gd name="T28" fmla="*/ 326 w 435"/>
                <a:gd name="T29" fmla="*/ 0 h 274"/>
                <a:gd name="T30" fmla="*/ 343 w 435"/>
                <a:gd name="T31" fmla="*/ 0 h 274"/>
                <a:gd name="T32" fmla="*/ 352 w 435"/>
                <a:gd name="T33" fmla="*/ 7 h 274"/>
                <a:gd name="T34" fmla="*/ 378 w 435"/>
                <a:gd name="T35" fmla="*/ 7 h 274"/>
                <a:gd name="T36" fmla="*/ 400 w 435"/>
                <a:gd name="T37" fmla="*/ 26 h 274"/>
                <a:gd name="T38" fmla="*/ 414 w 435"/>
                <a:gd name="T39" fmla="*/ 26 h 274"/>
                <a:gd name="T40" fmla="*/ 435 w 435"/>
                <a:gd name="T41" fmla="*/ 40 h 274"/>
                <a:gd name="T42" fmla="*/ 433 w 435"/>
                <a:gd name="T43" fmla="*/ 66 h 274"/>
                <a:gd name="T44" fmla="*/ 407 w 435"/>
                <a:gd name="T45" fmla="*/ 85 h 274"/>
                <a:gd name="T46" fmla="*/ 390 w 435"/>
                <a:gd name="T47" fmla="*/ 92 h 274"/>
                <a:gd name="T48" fmla="*/ 381 w 435"/>
                <a:gd name="T49" fmla="*/ 123 h 274"/>
                <a:gd name="T50" fmla="*/ 374 w 435"/>
                <a:gd name="T51" fmla="*/ 139 h 274"/>
                <a:gd name="T52" fmla="*/ 357 w 435"/>
                <a:gd name="T53" fmla="*/ 170 h 274"/>
                <a:gd name="T54" fmla="*/ 341 w 435"/>
                <a:gd name="T55" fmla="*/ 184 h 274"/>
                <a:gd name="T56" fmla="*/ 326 w 435"/>
                <a:gd name="T57" fmla="*/ 203 h 274"/>
                <a:gd name="T58" fmla="*/ 312 w 435"/>
                <a:gd name="T59" fmla="*/ 217 h 274"/>
                <a:gd name="T60" fmla="*/ 303 w 435"/>
                <a:gd name="T61" fmla="*/ 234 h 274"/>
                <a:gd name="T62" fmla="*/ 267 w 435"/>
                <a:gd name="T63" fmla="*/ 222 h 274"/>
                <a:gd name="T64" fmla="*/ 258 w 435"/>
                <a:gd name="T65" fmla="*/ 231 h 274"/>
                <a:gd name="T66" fmla="*/ 232 w 435"/>
                <a:gd name="T67" fmla="*/ 239 h 274"/>
                <a:gd name="T68" fmla="*/ 206 w 435"/>
                <a:gd name="T69" fmla="*/ 239 h 274"/>
                <a:gd name="T70" fmla="*/ 180 w 435"/>
                <a:gd name="T71" fmla="*/ 248 h 274"/>
                <a:gd name="T72" fmla="*/ 163 w 435"/>
                <a:gd name="T73" fmla="*/ 258 h 274"/>
                <a:gd name="T74" fmla="*/ 147 w 435"/>
                <a:gd name="T75" fmla="*/ 274 h 274"/>
                <a:gd name="T76" fmla="*/ 118 w 435"/>
                <a:gd name="T77" fmla="*/ 267 h 274"/>
                <a:gd name="T78" fmla="*/ 102 w 435"/>
                <a:gd name="T79" fmla="*/ 267 h 274"/>
                <a:gd name="T80" fmla="*/ 85 w 435"/>
                <a:gd name="T81" fmla="*/ 258 h 274"/>
                <a:gd name="T82" fmla="*/ 76 w 435"/>
                <a:gd name="T83" fmla="*/ 248 h 274"/>
                <a:gd name="T84" fmla="*/ 59 w 435"/>
                <a:gd name="T85" fmla="*/ 239 h 274"/>
                <a:gd name="T86" fmla="*/ 42 w 435"/>
                <a:gd name="T87" fmla="*/ 222 h 274"/>
                <a:gd name="T88" fmla="*/ 33 w 435"/>
                <a:gd name="T89" fmla="*/ 205 h 274"/>
                <a:gd name="T90" fmla="*/ 24 w 435"/>
                <a:gd name="T91" fmla="*/ 189 h 274"/>
                <a:gd name="T92" fmla="*/ 16 w 435"/>
                <a:gd name="T93" fmla="*/ 170 h 274"/>
                <a:gd name="T94" fmla="*/ 0 w 435"/>
                <a:gd name="T95" fmla="*/ 179 h 274"/>
                <a:gd name="T96" fmla="*/ 7 w 435"/>
                <a:gd name="T97" fmla="*/ 153 h 274"/>
                <a:gd name="T98" fmla="*/ 24 w 435"/>
                <a:gd name="T99" fmla="*/ 137 h 274"/>
                <a:gd name="T100" fmla="*/ 33 w 435"/>
                <a:gd name="T101" fmla="*/ 120 h 274"/>
                <a:gd name="T102" fmla="*/ 33 w 435"/>
                <a:gd name="T103" fmla="*/ 101 h 274"/>
                <a:gd name="T104" fmla="*/ 24 w 435"/>
                <a:gd name="T105" fmla="*/ 85 h 274"/>
                <a:gd name="T106" fmla="*/ 45 w 435"/>
                <a:gd name="T107" fmla="*/ 80 h 274"/>
                <a:gd name="T108" fmla="*/ 52 w 435"/>
                <a:gd name="T109" fmla="*/ 89 h 274"/>
                <a:gd name="T110" fmla="*/ 59 w 435"/>
                <a:gd name="T111" fmla="*/ 75 h 274"/>
                <a:gd name="T112" fmla="*/ 50 w 435"/>
                <a:gd name="T113" fmla="*/ 45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5" h="274">
                  <a:moveTo>
                    <a:pt x="50" y="45"/>
                  </a:moveTo>
                  <a:lnTo>
                    <a:pt x="68" y="59"/>
                  </a:lnTo>
                  <a:lnTo>
                    <a:pt x="76" y="68"/>
                  </a:lnTo>
                  <a:lnTo>
                    <a:pt x="85" y="68"/>
                  </a:lnTo>
                  <a:lnTo>
                    <a:pt x="94" y="75"/>
                  </a:lnTo>
                  <a:lnTo>
                    <a:pt x="102" y="85"/>
                  </a:lnTo>
                  <a:lnTo>
                    <a:pt x="118" y="85"/>
                  </a:lnTo>
                  <a:lnTo>
                    <a:pt x="128" y="85"/>
                  </a:lnTo>
                  <a:lnTo>
                    <a:pt x="137" y="85"/>
                  </a:lnTo>
                  <a:lnTo>
                    <a:pt x="139" y="85"/>
                  </a:lnTo>
                  <a:lnTo>
                    <a:pt x="163" y="78"/>
                  </a:lnTo>
                  <a:lnTo>
                    <a:pt x="170" y="78"/>
                  </a:lnTo>
                  <a:lnTo>
                    <a:pt x="165" y="71"/>
                  </a:lnTo>
                  <a:lnTo>
                    <a:pt x="170" y="68"/>
                  </a:lnTo>
                  <a:lnTo>
                    <a:pt x="173" y="59"/>
                  </a:lnTo>
                  <a:lnTo>
                    <a:pt x="184" y="59"/>
                  </a:lnTo>
                  <a:lnTo>
                    <a:pt x="196" y="59"/>
                  </a:lnTo>
                  <a:lnTo>
                    <a:pt x="206" y="59"/>
                  </a:lnTo>
                  <a:lnTo>
                    <a:pt x="215" y="59"/>
                  </a:lnTo>
                  <a:lnTo>
                    <a:pt x="232" y="52"/>
                  </a:lnTo>
                  <a:lnTo>
                    <a:pt x="241" y="42"/>
                  </a:lnTo>
                  <a:lnTo>
                    <a:pt x="258" y="33"/>
                  </a:lnTo>
                  <a:lnTo>
                    <a:pt x="267" y="26"/>
                  </a:lnTo>
                  <a:lnTo>
                    <a:pt x="274" y="16"/>
                  </a:lnTo>
                  <a:lnTo>
                    <a:pt x="274" y="7"/>
                  </a:lnTo>
                  <a:lnTo>
                    <a:pt x="284" y="0"/>
                  </a:lnTo>
                  <a:lnTo>
                    <a:pt x="293" y="0"/>
                  </a:lnTo>
                  <a:lnTo>
                    <a:pt x="300" y="0"/>
                  </a:lnTo>
                  <a:lnTo>
                    <a:pt x="319" y="0"/>
                  </a:lnTo>
                  <a:lnTo>
                    <a:pt x="326" y="0"/>
                  </a:lnTo>
                  <a:lnTo>
                    <a:pt x="336" y="0"/>
                  </a:lnTo>
                  <a:lnTo>
                    <a:pt x="343" y="0"/>
                  </a:lnTo>
                  <a:lnTo>
                    <a:pt x="343" y="7"/>
                  </a:lnTo>
                  <a:lnTo>
                    <a:pt x="352" y="7"/>
                  </a:lnTo>
                  <a:lnTo>
                    <a:pt x="362" y="16"/>
                  </a:lnTo>
                  <a:lnTo>
                    <a:pt x="378" y="7"/>
                  </a:lnTo>
                  <a:lnTo>
                    <a:pt x="397" y="16"/>
                  </a:lnTo>
                  <a:lnTo>
                    <a:pt x="400" y="26"/>
                  </a:lnTo>
                  <a:lnTo>
                    <a:pt x="404" y="23"/>
                  </a:lnTo>
                  <a:lnTo>
                    <a:pt x="414" y="26"/>
                  </a:lnTo>
                  <a:lnTo>
                    <a:pt x="421" y="33"/>
                  </a:lnTo>
                  <a:lnTo>
                    <a:pt x="435" y="40"/>
                  </a:lnTo>
                  <a:lnTo>
                    <a:pt x="435" y="49"/>
                  </a:lnTo>
                  <a:lnTo>
                    <a:pt x="433" y="66"/>
                  </a:lnTo>
                  <a:lnTo>
                    <a:pt x="419" y="78"/>
                  </a:lnTo>
                  <a:lnTo>
                    <a:pt x="407" y="85"/>
                  </a:lnTo>
                  <a:lnTo>
                    <a:pt x="400" y="89"/>
                  </a:lnTo>
                  <a:lnTo>
                    <a:pt x="390" y="92"/>
                  </a:lnTo>
                  <a:lnTo>
                    <a:pt x="383" y="104"/>
                  </a:lnTo>
                  <a:lnTo>
                    <a:pt x="381" y="123"/>
                  </a:lnTo>
                  <a:lnTo>
                    <a:pt x="376" y="130"/>
                  </a:lnTo>
                  <a:lnTo>
                    <a:pt x="374" y="139"/>
                  </a:lnTo>
                  <a:lnTo>
                    <a:pt x="369" y="160"/>
                  </a:lnTo>
                  <a:lnTo>
                    <a:pt x="357" y="170"/>
                  </a:lnTo>
                  <a:lnTo>
                    <a:pt x="352" y="182"/>
                  </a:lnTo>
                  <a:lnTo>
                    <a:pt x="341" y="184"/>
                  </a:lnTo>
                  <a:lnTo>
                    <a:pt x="341" y="194"/>
                  </a:lnTo>
                  <a:lnTo>
                    <a:pt x="326" y="203"/>
                  </a:lnTo>
                  <a:lnTo>
                    <a:pt x="324" y="208"/>
                  </a:lnTo>
                  <a:lnTo>
                    <a:pt x="312" y="217"/>
                  </a:lnTo>
                  <a:lnTo>
                    <a:pt x="307" y="224"/>
                  </a:lnTo>
                  <a:lnTo>
                    <a:pt x="303" y="234"/>
                  </a:lnTo>
                  <a:lnTo>
                    <a:pt x="274" y="231"/>
                  </a:lnTo>
                  <a:lnTo>
                    <a:pt x="267" y="222"/>
                  </a:lnTo>
                  <a:lnTo>
                    <a:pt x="258" y="222"/>
                  </a:lnTo>
                  <a:lnTo>
                    <a:pt x="258" y="231"/>
                  </a:lnTo>
                  <a:lnTo>
                    <a:pt x="241" y="239"/>
                  </a:lnTo>
                  <a:lnTo>
                    <a:pt x="232" y="239"/>
                  </a:lnTo>
                  <a:lnTo>
                    <a:pt x="225" y="231"/>
                  </a:lnTo>
                  <a:lnTo>
                    <a:pt x="206" y="239"/>
                  </a:lnTo>
                  <a:lnTo>
                    <a:pt x="196" y="248"/>
                  </a:lnTo>
                  <a:lnTo>
                    <a:pt x="180" y="248"/>
                  </a:lnTo>
                  <a:lnTo>
                    <a:pt x="173" y="248"/>
                  </a:lnTo>
                  <a:lnTo>
                    <a:pt x="163" y="258"/>
                  </a:lnTo>
                  <a:lnTo>
                    <a:pt x="154" y="267"/>
                  </a:lnTo>
                  <a:lnTo>
                    <a:pt x="147" y="274"/>
                  </a:lnTo>
                  <a:lnTo>
                    <a:pt x="137" y="274"/>
                  </a:lnTo>
                  <a:lnTo>
                    <a:pt x="118" y="267"/>
                  </a:lnTo>
                  <a:lnTo>
                    <a:pt x="111" y="267"/>
                  </a:lnTo>
                  <a:lnTo>
                    <a:pt x="102" y="267"/>
                  </a:lnTo>
                  <a:lnTo>
                    <a:pt x="94" y="267"/>
                  </a:lnTo>
                  <a:lnTo>
                    <a:pt x="85" y="258"/>
                  </a:lnTo>
                  <a:lnTo>
                    <a:pt x="76" y="258"/>
                  </a:lnTo>
                  <a:lnTo>
                    <a:pt x="76" y="248"/>
                  </a:lnTo>
                  <a:lnTo>
                    <a:pt x="68" y="248"/>
                  </a:lnTo>
                  <a:lnTo>
                    <a:pt x="59" y="239"/>
                  </a:lnTo>
                  <a:lnTo>
                    <a:pt x="52" y="231"/>
                  </a:lnTo>
                  <a:lnTo>
                    <a:pt x="42" y="222"/>
                  </a:lnTo>
                  <a:lnTo>
                    <a:pt x="33" y="215"/>
                  </a:lnTo>
                  <a:lnTo>
                    <a:pt x="33" y="205"/>
                  </a:lnTo>
                  <a:lnTo>
                    <a:pt x="33" y="196"/>
                  </a:lnTo>
                  <a:lnTo>
                    <a:pt x="24" y="189"/>
                  </a:lnTo>
                  <a:lnTo>
                    <a:pt x="16" y="179"/>
                  </a:lnTo>
                  <a:lnTo>
                    <a:pt x="16" y="170"/>
                  </a:lnTo>
                  <a:lnTo>
                    <a:pt x="0" y="170"/>
                  </a:lnTo>
                  <a:lnTo>
                    <a:pt x="0" y="179"/>
                  </a:lnTo>
                  <a:lnTo>
                    <a:pt x="0" y="170"/>
                  </a:lnTo>
                  <a:lnTo>
                    <a:pt x="7" y="153"/>
                  </a:lnTo>
                  <a:lnTo>
                    <a:pt x="16" y="153"/>
                  </a:lnTo>
                  <a:lnTo>
                    <a:pt x="24" y="137"/>
                  </a:lnTo>
                  <a:lnTo>
                    <a:pt x="24" y="120"/>
                  </a:lnTo>
                  <a:lnTo>
                    <a:pt x="33" y="120"/>
                  </a:lnTo>
                  <a:lnTo>
                    <a:pt x="33" y="111"/>
                  </a:lnTo>
                  <a:lnTo>
                    <a:pt x="33" y="101"/>
                  </a:lnTo>
                  <a:lnTo>
                    <a:pt x="24" y="94"/>
                  </a:lnTo>
                  <a:lnTo>
                    <a:pt x="24" y="85"/>
                  </a:lnTo>
                  <a:lnTo>
                    <a:pt x="33" y="85"/>
                  </a:lnTo>
                  <a:lnTo>
                    <a:pt x="45" y="80"/>
                  </a:lnTo>
                  <a:lnTo>
                    <a:pt x="40" y="87"/>
                  </a:lnTo>
                  <a:lnTo>
                    <a:pt x="52" y="89"/>
                  </a:lnTo>
                  <a:lnTo>
                    <a:pt x="52" y="85"/>
                  </a:lnTo>
                  <a:lnTo>
                    <a:pt x="59" y="75"/>
                  </a:lnTo>
                  <a:lnTo>
                    <a:pt x="54" y="61"/>
                  </a:lnTo>
                  <a:lnTo>
                    <a:pt x="50" y="4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1" name="Freeform 536">
              <a:extLst>
                <a:ext uri="{FF2B5EF4-FFF2-40B4-BE49-F238E27FC236}">
                  <a16:creationId xmlns:a16="http://schemas.microsoft.com/office/drawing/2014/main" id="{34BD56F0-A8AA-AF47-9C8A-97D455A5C6AC}"/>
                </a:ext>
              </a:extLst>
            </p:cNvPr>
            <p:cNvSpPr>
              <a:spLocks/>
            </p:cNvSpPr>
            <p:nvPr/>
          </p:nvSpPr>
          <p:spPr bwMode="auto">
            <a:xfrm>
              <a:off x="7717465" y="3547593"/>
              <a:ext cx="845359" cy="794333"/>
            </a:xfrm>
            <a:custGeom>
              <a:avLst/>
              <a:gdLst>
                <a:gd name="T0" fmla="*/ 45 w 613"/>
                <a:gd name="T1" fmla="*/ 159 h 576"/>
                <a:gd name="T2" fmla="*/ 52 w 613"/>
                <a:gd name="T3" fmla="*/ 114 h 576"/>
                <a:gd name="T4" fmla="*/ 104 w 613"/>
                <a:gd name="T5" fmla="*/ 107 h 576"/>
                <a:gd name="T6" fmla="*/ 130 w 613"/>
                <a:gd name="T7" fmla="*/ 88 h 576"/>
                <a:gd name="T8" fmla="*/ 166 w 613"/>
                <a:gd name="T9" fmla="*/ 71 h 576"/>
                <a:gd name="T10" fmla="*/ 192 w 613"/>
                <a:gd name="T11" fmla="*/ 55 h 576"/>
                <a:gd name="T12" fmla="*/ 234 w 613"/>
                <a:gd name="T13" fmla="*/ 45 h 576"/>
                <a:gd name="T14" fmla="*/ 268 w 613"/>
                <a:gd name="T15" fmla="*/ 71 h 576"/>
                <a:gd name="T16" fmla="*/ 303 w 613"/>
                <a:gd name="T17" fmla="*/ 88 h 576"/>
                <a:gd name="T18" fmla="*/ 339 w 613"/>
                <a:gd name="T19" fmla="*/ 98 h 576"/>
                <a:gd name="T20" fmla="*/ 346 w 613"/>
                <a:gd name="T21" fmla="*/ 71 h 576"/>
                <a:gd name="T22" fmla="*/ 355 w 613"/>
                <a:gd name="T23" fmla="*/ 38 h 576"/>
                <a:gd name="T24" fmla="*/ 381 w 613"/>
                <a:gd name="T25" fmla="*/ 29 h 576"/>
                <a:gd name="T26" fmla="*/ 417 w 613"/>
                <a:gd name="T27" fmla="*/ 12 h 576"/>
                <a:gd name="T28" fmla="*/ 428 w 613"/>
                <a:gd name="T29" fmla="*/ 0 h 576"/>
                <a:gd name="T30" fmla="*/ 450 w 613"/>
                <a:gd name="T31" fmla="*/ 17 h 576"/>
                <a:gd name="T32" fmla="*/ 507 w 613"/>
                <a:gd name="T33" fmla="*/ 8 h 576"/>
                <a:gd name="T34" fmla="*/ 516 w 613"/>
                <a:gd name="T35" fmla="*/ 55 h 576"/>
                <a:gd name="T36" fmla="*/ 533 w 613"/>
                <a:gd name="T37" fmla="*/ 76 h 576"/>
                <a:gd name="T38" fmla="*/ 566 w 613"/>
                <a:gd name="T39" fmla="*/ 126 h 576"/>
                <a:gd name="T40" fmla="*/ 592 w 613"/>
                <a:gd name="T41" fmla="*/ 183 h 576"/>
                <a:gd name="T42" fmla="*/ 559 w 613"/>
                <a:gd name="T43" fmla="*/ 266 h 576"/>
                <a:gd name="T44" fmla="*/ 575 w 613"/>
                <a:gd name="T45" fmla="*/ 311 h 576"/>
                <a:gd name="T46" fmla="*/ 573 w 613"/>
                <a:gd name="T47" fmla="*/ 353 h 576"/>
                <a:gd name="T48" fmla="*/ 599 w 613"/>
                <a:gd name="T49" fmla="*/ 398 h 576"/>
                <a:gd name="T50" fmla="*/ 606 w 613"/>
                <a:gd name="T51" fmla="*/ 443 h 576"/>
                <a:gd name="T52" fmla="*/ 556 w 613"/>
                <a:gd name="T53" fmla="*/ 472 h 576"/>
                <a:gd name="T54" fmla="*/ 528 w 613"/>
                <a:gd name="T55" fmla="*/ 509 h 576"/>
                <a:gd name="T56" fmla="*/ 523 w 613"/>
                <a:gd name="T57" fmla="*/ 552 h 576"/>
                <a:gd name="T58" fmla="*/ 502 w 613"/>
                <a:gd name="T59" fmla="*/ 561 h 576"/>
                <a:gd name="T60" fmla="*/ 469 w 613"/>
                <a:gd name="T61" fmla="*/ 545 h 576"/>
                <a:gd name="T62" fmla="*/ 433 w 613"/>
                <a:gd name="T63" fmla="*/ 528 h 576"/>
                <a:gd name="T64" fmla="*/ 398 w 613"/>
                <a:gd name="T65" fmla="*/ 519 h 576"/>
                <a:gd name="T66" fmla="*/ 355 w 613"/>
                <a:gd name="T67" fmla="*/ 528 h 576"/>
                <a:gd name="T68" fmla="*/ 339 w 613"/>
                <a:gd name="T69" fmla="*/ 519 h 576"/>
                <a:gd name="T70" fmla="*/ 303 w 613"/>
                <a:gd name="T71" fmla="*/ 528 h 576"/>
                <a:gd name="T72" fmla="*/ 260 w 613"/>
                <a:gd name="T73" fmla="*/ 502 h 576"/>
                <a:gd name="T74" fmla="*/ 199 w 613"/>
                <a:gd name="T75" fmla="*/ 460 h 576"/>
                <a:gd name="T76" fmla="*/ 156 w 613"/>
                <a:gd name="T77" fmla="*/ 460 h 576"/>
                <a:gd name="T78" fmla="*/ 149 w 613"/>
                <a:gd name="T79" fmla="*/ 483 h 576"/>
                <a:gd name="T80" fmla="*/ 123 w 613"/>
                <a:gd name="T81" fmla="*/ 450 h 576"/>
                <a:gd name="T82" fmla="*/ 88 w 613"/>
                <a:gd name="T83" fmla="*/ 424 h 576"/>
                <a:gd name="T84" fmla="*/ 62 w 613"/>
                <a:gd name="T85" fmla="*/ 408 h 576"/>
                <a:gd name="T86" fmla="*/ 40 w 613"/>
                <a:gd name="T87" fmla="*/ 384 h 576"/>
                <a:gd name="T88" fmla="*/ 45 w 613"/>
                <a:gd name="T89" fmla="*/ 346 h 576"/>
                <a:gd name="T90" fmla="*/ 36 w 613"/>
                <a:gd name="T91" fmla="*/ 303 h 576"/>
                <a:gd name="T92" fmla="*/ 26 w 613"/>
                <a:gd name="T93" fmla="*/ 261 h 576"/>
                <a:gd name="T94" fmla="*/ 19 w 613"/>
                <a:gd name="T95" fmla="*/ 235 h 576"/>
                <a:gd name="T96" fmla="*/ 19 w 613"/>
                <a:gd name="T97" fmla="*/ 192 h 576"/>
                <a:gd name="T98" fmla="*/ 19 w 613"/>
                <a:gd name="T99" fmla="*/ 159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3" h="576">
                  <a:moveTo>
                    <a:pt x="19" y="145"/>
                  </a:moveTo>
                  <a:lnTo>
                    <a:pt x="29" y="157"/>
                  </a:lnTo>
                  <a:lnTo>
                    <a:pt x="43" y="157"/>
                  </a:lnTo>
                  <a:lnTo>
                    <a:pt x="45" y="159"/>
                  </a:lnTo>
                  <a:lnTo>
                    <a:pt x="45" y="150"/>
                  </a:lnTo>
                  <a:lnTo>
                    <a:pt x="36" y="140"/>
                  </a:lnTo>
                  <a:lnTo>
                    <a:pt x="45" y="133"/>
                  </a:lnTo>
                  <a:lnTo>
                    <a:pt x="52" y="114"/>
                  </a:lnTo>
                  <a:lnTo>
                    <a:pt x="71" y="107"/>
                  </a:lnTo>
                  <a:lnTo>
                    <a:pt x="78" y="107"/>
                  </a:lnTo>
                  <a:lnTo>
                    <a:pt x="97" y="107"/>
                  </a:lnTo>
                  <a:lnTo>
                    <a:pt x="104" y="107"/>
                  </a:lnTo>
                  <a:lnTo>
                    <a:pt x="104" y="98"/>
                  </a:lnTo>
                  <a:lnTo>
                    <a:pt x="114" y="98"/>
                  </a:lnTo>
                  <a:lnTo>
                    <a:pt x="123" y="88"/>
                  </a:lnTo>
                  <a:lnTo>
                    <a:pt x="130" y="88"/>
                  </a:lnTo>
                  <a:lnTo>
                    <a:pt x="140" y="81"/>
                  </a:lnTo>
                  <a:lnTo>
                    <a:pt x="149" y="71"/>
                  </a:lnTo>
                  <a:lnTo>
                    <a:pt x="156" y="62"/>
                  </a:lnTo>
                  <a:lnTo>
                    <a:pt x="166" y="71"/>
                  </a:lnTo>
                  <a:lnTo>
                    <a:pt x="173" y="62"/>
                  </a:lnTo>
                  <a:lnTo>
                    <a:pt x="182" y="62"/>
                  </a:lnTo>
                  <a:lnTo>
                    <a:pt x="182" y="55"/>
                  </a:lnTo>
                  <a:lnTo>
                    <a:pt x="192" y="55"/>
                  </a:lnTo>
                  <a:lnTo>
                    <a:pt x="199" y="45"/>
                  </a:lnTo>
                  <a:lnTo>
                    <a:pt x="218" y="55"/>
                  </a:lnTo>
                  <a:lnTo>
                    <a:pt x="225" y="55"/>
                  </a:lnTo>
                  <a:lnTo>
                    <a:pt x="234" y="45"/>
                  </a:lnTo>
                  <a:lnTo>
                    <a:pt x="260" y="45"/>
                  </a:lnTo>
                  <a:lnTo>
                    <a:pt x="260" y="55"/>
                  </a:lnTo>
                  <a:lnTo>
                    <a:pt x="268" y="62"/>
                  </a:lnTo>
                  <a:lnTo>
                    <a:pt x="268" y="71"/>
                  </a:lnTo>
                  <a:lnTo>
                    <a:pt x="268" y="81"/>
                  </a:lnTo>
                  <a:lnTo>
                    <a:pt x="268" y="88"/>
                  </a:lnTo>
                  <a:lnTo>
                    <a:pt x="277" y="98"/>
                  </a:lnTo>
                  <a:lnTo>
                    <a:pt x="303" y="88"/>
                  </a:lnTo>
                  <a:lnTo>
                    <a:pt x="313" y="88"/>
                  </a:lnTo>
                  <a:lnTo>
                    <a:pt x="313" y="98"/>
                  </a:lnTo>
                  <a:lnTo>
                    <a:pt x="322" y="98"/>
                  </a:lnTo>
                  <a:lnTo>
                    <a:pt x="339" y="98"/>
                  </a:lnTo>
                  <a:lnTo>
                    <a:pt x="339" y="88"/>
                  </a:lnTo>
                  <a:lnTo>
                    <a:pt x="339" y="81"/>
                  </a:lnTo>
                  <a:lnTo>
                    <a:pt x="339" y="71"/>
                  </a:lnTo>
                  <a:lnTo>
                    <a:pt x="346" y="71"/>
                  </a:lnTo>
                  <a:lnTo>
                    <a:pt x="355" y="62"/>
                  </a:lnTo>
                  <a:lnTo>
                    <a:pt x="355" y="55"/>
                  </a:lnTo>
                  <a:lnTo>
                    <a:pt x="341" y="50"/>
                  </a:lnTo>
                  <a:lnTo>
                    <a:pt x="355" y="38"/>
                  </a:lnTo>
                  <a:lnTo>
                    <a:pt x="355" y="29"/>
                  </a:lnTo>
                  <a:lnTo>
                    <a:pt x="381" y="12"/>
                  </a:lnTo>
                  <a:lnTo>
                    <a:pt x="381" y="19"/>
                  </a:lnTo>
                  <a:lnTo>
                    <a:pt x="381" y="29"/>
                  </a:lnTo>
                  <a:lnTo>
                    <a:pt x="381" y="38"/>
                  </a:lnTo>
                  <a:lnTo>
                    <a:pt x="398" y="38"/>
                  </a:lnTo>
                  <a:lnTo>
                    <a:pt x="407" y="29"/>
                  </a:lnTo>
                  <a:lnTo>
                    <a:pt x="417" y="12"/>
                  </a:lnTo>
                  <a:lnTo>
                    <a:pt x="407" y="12"/>
                  </a:lnTo>
                  <a:lnTo>
                    <a:pt x="407" y="3"/>
                  </a:lnTo>
                  <a:lnTo>
                    <a:pt x="417" y="3"/>
                  </a:lnTo>
                  <a:lnTo>
                    <a:pt x="428" y="0"/>
                  </a:lnTo>
                  <a:lnTo>
                    <a:pt x="436" y="10"/>
                  </a:lnTo>
                  <a:lnTo>
                    <a:pt x="438" y="17"/>
                  </a:lnTo>
                  <a:lnTo>
                    <a:pt x="440" y="17"/>
                  </a:lnTo>
                  <a:lnTo>
                    <a:pt x="450" y="17"/>
                  </a:lnTo>
                  <a:lnTo>
                    <a:pt x="469" y="17"/>
                  </a:lnTo>
                  <a:lnTo>
                    <a:pt x="478" y="5"/>
                  </a:lnTo>
                  <a:lnTo>
                    <a:pt x="492" y="3"/>
                  </a:lnTo>
                  <a:lnTo>
                    <a:pt x="507" y="8"/>
                  </a:lnTo>
                  <a:lnTo>
                    <a:pt x="514" y="22"/>
                  </a:lnTo>
                  <a:lnTo>
                    <a:pt x="516" y="29"/>
                  </a:lnTo>
                  <a:lnTo>
                    <a:pt x="518" y="43"/>
                  </a:lnTo>
                  <a:lnTo>
                    <a:pt x="516" y="55"/>
                  </a:lnTo>
                  <a:lnTo>
                    <a:pt x="514" y="57"/>
                  </a:lnTo>
                  <a:lnTo>
                    <a:pt x="523" y="57"/>
                  </a:lnTo>
                  <a:lnTo>
                    <a:pt x="516" y="67"/>
                  </a:lnTo>
                  <a:lnTo>
                    <a:pt x="533" y="76"/>
                  </a:lnTo>
                  <a:lnTo>
                    <a:pt x="544" y="81"/>
                  </a:lnTo>
                  <a:lnTo>
                    <a:pt x="563" y="95"/>
                  </a:lnTo>
                  <a:lnTo>
                    <a:pt x="563" y="114"/>
                  </a:lnTo>
                  <a:lnTo>
                    <a:pt x="566" y="126"/>
                  </a:lnTo>
                  <a:lnTo>
                    <a:pt x="573" y="133"/>
                  </a:lnTo>
                  <a:lnTo>
                    <a:pt x="573" y="157"/>
                  </a:lnTo>
                  <a:lnTo>
                    <a:pt x="577" y="164"/>
                  </a:lnTo>
                  <a:lnTo>
                    <a:pt x="592" y="183"/>
                  </a:lnTo>
                  <a:lnTo>
                    <a:pt x="596" y="202"/>
                  </a:lnTo>
                  <a:lnTo>
                    <a:pt x="596" y="228"/>
                  </a:lnTo>
                  <a:lnTo>
                    <a:pt x="592" y="244"/>
                  </a:lnTo>
                  <a:lnTo>
                    <a:pt x="559" y="266"/>
                  </a:lnTo>
                  <a:lnTo>
                    <a:pt x="566" y="275"/>
                  </a:lnTo>
                  <a:lnTo>
                    <a:pt x="580" y="280"/>
                  </a:lnTo>
                  <a:lnTo>
                    <a:pt x="575" y="306"/>
                  </a:lnTo>
                  <a:lnTo>
                    <a:pt x="575" y="311"/>
                  </a:lnTo>
                  <a:lnTo>
                    <a:pt x="577" y="315"/>
                  </a:lnTo>
                  <a:lnTo>
                    <a:pt x="573" y="339"/>
                  </a:lnTo>
                  <a:lnTo>
                    <a:pt x="577" y="346"/>
                  </a:lnTo>
                  <a:lnTo>
                    <a:pt x="573" y="353"/>
                  </a:lnTo>
                  <a:lnTo>
                    <a:pt x="585" y="363"/>
                  </a:lnTo>
                  <a:lnTo>
                    <a:pt x="592" y="374"/>
                  </a:lnTo>
                  <a:lnTo>
                    <a:pt x="606" y="396"/>
                  </a:lnTo>
                  <a:lnTo>
                    <a:pt x="599" y="398"/>
                  </a:lnTo>
                  <a:lnTo>
                    <a:pt x="599" y="410"/>
                  </a:lnTo>
                  <a:lnTo>
                    <a:pt x="606" y="412"/>
                  </a:lnTo>
                  <a:lnTo>
                    <a:pt x="613" y="424"/>
                  </a:lnTo>
                  <a:lnTo>
                    <a:pt x="606" y="443"/>
                  </a:lnTo>
                  <a:lnTo>
                    <a:pt x="596" y="450"/>
                  </a:lnTo>
                  <a:lnTo>
                    <a:pt x="580" y="448"/>
                  </a:lnTo>
                  <a:lnTo>
                    <a:pt x="561" y="462"/>
                  </a:lnTo>
                  <a:lnTo>
                    <a:pt x="556" y="472"/>
                  </a:lnTo>
                  <a:lnTo>
                    <a:pt x="549" y="486"/>
                  </a:lnTo>
                  <a:lnTo>
                    <a:pt x="540" y="488"/>
                  </a:lnTo>
                  <a:lnTo>
                    <a:pt x="533" y="500"/>
                  </a:lnTo>
                  <a:lnTo>
                    <a:pt x="528" y="509"/>
                  </a:lnTo>
                  <a:lnTo>
                    <a:pt x="525" y="528"/>
                  </a:lnTo>
                  <a:lnTo>
                    <a:pt x="525" y="535"/>
                  </a:lnTo>
                  <a:lnTo>
                    <a:pt x="525" y="545"/>
                  </a:lnTo>
                  <a:lnTo>
                    <a:pt x="523" y="552"/>
                  </a:lnTo>
                  <a:lnTo>
                    <a:pt x="523" y="561"/>
                  </a:lnTo>
                  <a:lnTo>
                    <a:pt x="514" y="576"/>
                  </a:lnTo>
                  <a:lnTo>
                    <a:pt x="511" y="561"/>
                  </a:lnTo>
                  <a:lnTo>
                    <a:pt x="502" y="561"/>
                  </a:lnTo>
                  <a:lnTo>
                    <a:pt x="495" y="561"/>
                  </a:lnTo>
                  <a:lnTo>
                    <a:pt x="485" y="561"/>
                  </a:lnTo>
                  <a:lnTo>
                    <a:pt x="476" y="554"/>
                  </a:lnTo>
                  <a:lnTo>
                    <a:pt x="469" y="545"/>
                  </a:lnTo>
                  <a:lnTo>
                    <a:pt x="459" y="538"/>
                  </a:lnTo>
                  <a:lnTo>
                    <a:pt x="450" y="538"/>
                  </a:lnTo>
                  <a:lnTo>
                    <a:pt x="440" y="519"/>
                  </a:lnTo>
                  <a:lnTo>
                    <a:pt x="433" y="528"/>
                  </a:lnTo>
                  <a:lnTo>
                    <a:pt x="424" y="538"/>
                  </a:lnTo>
                  <a:lnTo>
                    <a:pt x="398" y="545"/>
                  </a:lnTo>
                  <a:lnTo>
                    <a:pt x="398" y="538"/>
                  </a:lnTo>
                  <a:lnTo>
                    <a:pt x="398" y="519"/>
                  </a:lnTo>
                  <a:lnTo>
                    <a:pt x="391" y="528"/>
                  </a:lnTo>
                  <a:lnTo>
                    <a:pt x="381" y="528"/>
                  </a:lnTo>
                  <a:lnTo>
                    <a:pt x="372" y="519"/>
                  </a:lnTo>
                  <a:lnTo>
                    <a:pt x="355" y="528"/>
                  </a:lnTo>
                  <a:lnTo>
                    <a:pt x="355" y="538"/>
                  </a:lnTo>
                  <a:lnTo>
                    <a:pt x="346" y="545"/>
                  </a:lnTo>
                  <a:lnTo>
                    <a:pt x="346" y="528"/>
                  </a:lnTo>
                  <a:lnTo>
                    <a:pt x="339" y="519"/>
                  </a:lnTo>
                  <a:lnTo>
                    <a:pt x="329" y="528"/>
                  </a:lnTo>
                  <a:lnTo>
                    <a:pt x="322" y="528"/>
                  </a:lnTo>
                  <a:lnTo>
                    <a:pt x="313" y="538"/>
                  </a:lnTo>
                  <a:lnTo>
                    <a:pt x="303" y="528"/>
                  </a:lnTo>
                  <a:lnTo>
                    <a:pt x="286" y="528"/>
                  </a:lnTo>
                  <a:lnTo>
                    <a:pt x="277" y="519"/>
                  </a:lnTo>
                  <a:lnTo>
                    <a:pt x="268" y="512"/>
                  </a:lnTo>
                  <a:lnTo>
                    <a:pt x="260" y="502"/>
                  </a:lnTo>
                  <a:lnTo>
                    <a:pt x="244" y="502"/>
                  </a:lnTo>
                  <a:lnTo>
                    <a:pt x="225" y="493"/>
                  </a:lnTo>
                  <a:lnTo>
                    <a:pt x="218" y="483"/>
                  </a:lnTo>
                  <a:lnTo>
                    <a:pt x="199" y="460"/>
                  </a:lnTo>
                  <a:lnTo>
                    <a:pt x="192" y="467"/>
                  </a:lnTo>
                  <a:lnTo>
                    <a:pt x="182" y="460"/>
                  </a:lnTo>
                  <a:lnTo>
                    <a:pt x="166" y="460"/>
                  </a:lnTo>
                  <a:lnTo>
                    <a:pt x="156" y="460"/>
                  </a:lnTo>
                  <a:lnTo>
                    <a:pt x="166" y="467"/>
                  </a:lnTo>
                  <a:lnTo>
                    <a:pt x="156" y="467"/>
                  </a:lnTo>
                  <a:lnTo>
                    <a:pt x="149" y="476"/>
                  </a:lnTo>
                  <a:lnTo>
                    <a:pt x="149" y="483"/>
                  </a:lnTo>
                  <a:lnTo>
                    <a:pt x="140" y="467"/>
                  </a:lnTo>
                  <a:lnTo>
                    <a:pt x="130" y="460"/>
                  </a:lnTo>
                  <a:lnTo>
                    <a:pt x="114" y="460"/>
                  </a:lnTo>
                  <a:lnTo>
                    <a:pt x="123" y="450"/>
                  </a:lnTo>
                  <a:lnTo>
                    <a:pt x="130" y="441"/>
                  </a:lnTo>
                  <a:lnTo>
                    <a:pt x="123" y="434"/>
                  </a:lnTo>
                  <a:lnTo>
                    <a:pt x="104" y="434"/>
                  </a:lnTo>
                  <a:lnTo>
                    <a:pt x="88" y="424"/>
                  </a:lnTo>
                  <a:lnTo>
                    <a:pt x="78" y="424"/>
                  </a:lnTo>
                  <a:lnTo>
                    <a:pt x="71" y="415"/>
                  </a:lnTo>
                  <a:lnTo>
                    <a:pt x="62" y="415"/>
                  </a:lnTo>
                  <a:lnTo>
                    <a:pt x="62" y="408"/>
                  </a:lnTo>
                  <a:lnTo>
                    <a:pt x="62" y="398"/>
                  </a:lnTo>
                  <a:lnTo>
                    <a:pt x="62" y="382"/>
                  </a:lnTo>
                  <a:lnTo>
                    <a:pt x="52" y="382"/>
                  </a:lnTo>
                  <a:lnTo>
                    <a:pt x="40" y="384"/>
                  </a:lnTo>
                  <a:lnTo>
                    <a:pt x="36" y="391"/>
                  </a:lnTo>
                  <a:lnTo>
                    <a:pt x="36" y="382"/>
                  </a:lnTo>
                  <a:lnTo>
                    <a:pt x="36" y="356"/>
                  </a:lnTo>
                  <a:lnTo>
                    <a:pt x="45" y="346"/>
                  </a:lnTo>
                  <a:lnTo>
                    <a:pt x="36" y="346"/>
                  </a:lnTo>
                  <a:lnTo>
                    <a:pt x="36" y="339"/>
                  </a:lnTo>
                  <a:lnTo>
                    <a:pt x="36" y="329"/>
                  </a:lnTo>
                  <a:lnTo>
                    <a:pt x="36" y="303"/>
                  </a:lnTo>
                  <a:lnTo>
                    <a:pt x="36" y="296"/>
                  </a:lnTo>
                  <a:lnTo>
                    <a:pt x="26" y="277"/>
                  </a:lnTo>
                  <a:lnTo>
                    <a:pt x="26" y="270"/>
                  </a:lnTo>
                  <a:lnTo>
                    <a:pt x="26" y="261"/>
                  </a:lnTo>
                  <a:lnTo>
                    <a:pt x="36" y="251"/>
                  </a:lnTo>
                  <a:lnTo>
                    <a:pt x="26" y="251"/>
                  </a:lnTo>
                  <a:lnTo>
                    <a:pt x="19" y="244"/>
                  </a:lnTo>
                  <a:lnTo>
                    <a:pt x="19" y="235"/>
                  </a:lnTo>
                  <a:lnTo>
                    <a:pt x="10" y="228"/>
                  </a:lnTo>
                  <a:lnTo>
                    <a:pt x="0" y="209"/>
                  </a:lnTo>
                  <a:lnTo>
                    <a:pt x="10" y="202"/>
                  </a:lnTo>
                  <a:lnTo>
                    <a:pt x="19" y="192"/>
                  </a:lnTo>
                  <a:lnTo>
                    <a:pt x="19" y="185"/>
                  </a:lnTo>
                  <a:lnTo>
                    <a:pt x="19" y="176"/>
                  </a:lnTo>
                  <a:lnTo>
                    <a:pt x="19" y="166"/>
                  </a:lnTo>
                  <a:lnTo>
                    <a:pt x="19" y="159"/>
                  </a:lnTo>
                  <a:lnTo>
                    <a:pt x="19" y="145"/>
                  </a:lnTo>
                  <a:close/>
                </a:path>
              </a:pathLst>
            </a:custGeom>
            <a:solidFill>
              <a:srgbClr val="C8102E"/>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2" name="Freeform 542">
              <a:extLst>
                <a:ext uri="{FF2B5EF4-FFF2-40B4-BE49-F238E27FC236}">
                  <a16:creationId xmlns:a16="http://schemas.microsoft.com/office/drawing/2014/main" id="{7BA30A6F-F34C-284E-BE0E-8458996A5527}"/>
                </a:ext>
              </a:extLst>
            </p:cNvPr>
            <p:cNvSpPr>
              <a:spLocks/>
            </p:cNvSpPr>
            <p:nvPr/>
          </p:nvSpPr>
          <p:spPr bwMode="auto">
            <a:xfrm>
              <a:off x="8412510" y="4925266"/>
              <a:ext cx="616436" cy="391651"/>
            </a:xfrm>
            <a:custGeom>
              <a:avLst/>
              <a:gdLst>
                <a:gd name="T0" fmla="*/ 69 w 447"/>
                <a:gd name="T1" fmla="*/ 277 h 284"/>
                <a:gd name="T2" fmla="*/ 104 w 447"/>
                <a:gd name="T3" fmla="*/ 277 h 284"/>
                <a:gd name="T4" fmla="*/ 130 w 447"/>
                <a:gd name="T5" fmla="*/ 284 h 284"/>
                <a:gd name="T6" fmla="*/ 147 w 447"/>
                <a:gd name="T7" fmla="*/ 268 h 284"/>
                <a:gd name="T8" fmla="*/ 163 w 447"/>
                <a:gd name="T9" fmla="*/ 258 h 284"/>
                <a:gd name="T10" fmla="*/ 173 w 447"/>
                <a:gd name="T11" fmla="*/ 258 h 284"/>
                <a:gd name="T12" fmla="*/ 189 w 447"/>
                <a:gd name="T13" fmla="*/ 268 h 284"/>
                <a:gd name="T14" fmla="*/ 199 w 447"/>
                <a:gd name="T15" fmla="*/ 277 h 284"/>
                <a:gd name="T16" fmla="*/ 225 w 447"/>
                <a:gd name="T17" fmla="*/ 268 h 284"/>
                <a:gd name="T18" fmla="*/ 251 w 447"/>
                <a:gd name="T19" fmla="*/ 268 h 284"/>
                <a:gd name="T20" fmla="*/ 275 w 447"/>
                <a:gd name="T21" fmla="*/ 258 h 284"/>
                <a:gd name="T22" fmla="*/ 303 w 447"/>
                <a:gd name="T23" fmla="*/ 251 h 284"/>
                <a:gd name="T24" fmla="*/ 293 w 447"/>
                <a:gd name="T25" fmla="*/ 232 h 284"/>
                <a:gd name="T26" fmla="*/ 310 w 447"/>
                <a:gd name="T27" fmla="*/ 232 h 284"/>
                <a:gd name="T28" fmla="*/ 322 w 447"/>
                <a:gd name="T29" fmla="*/ 225 h 284"/>
                <a:gd name="T30" fmla="*/ 334 w 447"/>
                <a:gd name="T31" fmla="*/ 209 h 284"/>
                <a:gd name="T32" fmla="*/ 346 w 447"/>
                <a:gd name="T33" fmla="*/ 199 h 284"/>
                <a:gd name="T34" fmla="*/ 362 w 447"/>
                <a:gd name="T35" fmla="*/ 199 h 284"/>
                <a:gd name="T36" fmla="*/ 372 w 447"/>
                <a:gd name="T37" fmla="*/ 209 h 284"/>
                <a:gd name="T38" fmla="*/ 398 w 447"/>
                <a:gd name="T39" fmla="*/ 209 h 284"/>
                <a:gd name="T40" fmla="*/ 424 w 447"/>
                <a:gd name="T41" fmla="*/ 199 h 284"/>
                <a:gd name="T42" fmla="*/ 414 w 447"/>
                <a:gd name="T43" fmla="*/ 183 h 284"/>
                <a:gd name="T44" fmla="*/ 405 w 447"/>
                <a:gd name="T45" fmla="*/ 164 h 284"/>
                <a:gd name="T46" fmla="*/ 379 w 447"/>
                <a:gd name="T47" fmla="*/ 173 h 284"/>
                <a:gd name="T48" fmla="*/ 379 w 447"/>
                <a:gd name="T49" fmla="*/ 147 h 284"/>
                <a:gd name="T50" fmla="*/ 398 w 447"/>
                <a:gd name="T51" fmla="*/ 140 h 284"/>
                <a:gd name="T52" fmla="*/ 405 w 447"/>
                <a:gd name="T53" fmla="*/ 121 h 284"/>
                <a:gd name="T54" fmla="*/ 398 w 447"/>
                <a:gd name="T55" fmla="*/ 95 h 284"/>
                <a:gd name="T56" fmla="*/ 405 w 447"/>
                <a:gd name="T57" fmla="*/ 78 h 284"/>
                <a:gd name="T58" fmla="*/ 424 w 447"/>
                <a:gd name="T59" fmla="*/ 62 h 284"/>
                <a:gd name="T60" fmla="*/ 447 w 447"/>
                <a:gd name="T61" fmla="*/ 52 h 284"/>
                <a:gd name="T62" fmla="*/ 440 w 447"/>
                <a:gd name="T63" fmla="*/ 26 h 284"/>
                <a:gd name="T64" fmla="*/ 395 w 447"/>
                <a:gd name="T65" fmla="*/ 12 h 284"/>
                <a:gd name="T66" fmla="*/ 381 w 447"/>
                <a:gd name="T67" fmla="*/ 12 h 284"/>
                <a:gd name="T68" fmla="*/ 353 w 447"/>
                <a:gd name="T69" fmla="*/ 10 h 284"/>
                <a:gd name="T70" fmla="*/ 329 w 447"/>
                <a:gd name="T71" fmla="*/ 10 h 284"/>
                <a:gd name="T72" fmla="*/ 284 w 447"/>
                <a:gd name="T73" fmla="*/ 10 h 284"/>
                <a:gd name="T74" fmla="*/ 258 w 447"/>
                <a:gd name="T75" fmla="*/ 36 h 284"/>
                <a:gd name="T76" fmla="*/ 225 w 447"/>
                <a:gd name="T77" fmla="*/ 62 h 284"/>
                <a:gd name="T78" fmla="*/ 199 w 447"/>
                <a:gd name="T79" fmla="*/ 69 h 284"/>
                <a:gd name="T80" fmla="*/ 173 w 447"/>
                <a:gd name="T81" fmla="*/ 62 h 284"/>
                <a:gd name="T82" fmla="*/ 147 w 447"/>
                <a:gd name="T83" fmla="*/ 62 h 284"/>
                <a:gd name="T84" fmla="*/ 111 w 447"/>
                <a:gd name="T85" fmla="*/ 62 h 284"/>
                <a:gd name="T86" fmla="*/ 85 w 447"/>
                <a:gd name="T87" fmla="*/ 52 h 284"/>
                <a:gd name="T88" fmla="*/ 52 w 447"/>
                <a:gd name="T89" fmla="*/ 52 h 284"/>
                <a:gd name="T90" fmla="*/ 43 w 447"/>
                <a:gd name="T91" fmla="*/ 36 h 284"/>
                <a:gd name="T92" fmla="*/ 26 w 447"/>
                <a:gd name="T93" fmla="*/ 19 h 284"/>
                <a:gd name="T94" fmla="*/ 17 w 447"/>
                <a:gd name="T95" fmla="*/ 36 h 284"/>
                <a:gd name="T96" fmla="*/ 0 w 447"/>
                <a:gd name="T97" fmla="*/ 45 h 284"/>
                <a:gd name="T98" fmla="*/ 7 w 447"/>
                <a:gd name="T99" fmla="*/ 78 h 284"/>
                <a:gd name="T100" fmla="*/ 17 w 447"/>
                <a:gd name="T101" fmla="*/ 95 h 284"/>
                <a:gd name="T102" fmla="*/ 33 w 447"/>
                <a:gd name="T103" fmla="*/ 95 h 284"/>
                <a:gd name="T104" fmla="*/ 33 w 447"/>
                <a:gd name="T105" fmla="*/ 114 h 284"/>
                <a:gd name="T106" fmla="*/ 17 w 447"/>
                <a:gd name="T107" fmla="*/ 131 h 284"/>
                <a:gd name="T108" fmla="*/ 17 w 447"/>
                <a:gd name="T109" fmla="*/ 157 h 284"/>
                <a:gd name="T110" fmla="*/ 7 w 447"/>
                <a:gd name="T111" fmla="*/ 173 h 284"/>
                <a:gd name="T112" fmla="*/ 7 w 447"/>
                <a:gd name="T113" fmla="*/ 199 h 284"/>
                <a:gd name="T114" fmla="*/ 33 w 447"/>
                <a:gd name="T115" fmla="*/ 216 h 284"/>
                <a:gd name="T116" fmla="*/ 52 w 447"/>
                <a:gd name="T117" fmla="*/ 232 h 284"/>
                <a:gd name="T118" fmla="*/ 59 w 447"/>
                <a:gd name="T119" fmla="*/ 251 h 284"/>
                <a:gd name="T120" fmla="*/ 52 w 447"/>
                <a:gd name="T121" fmla="*/ 268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7" h="284">
                  <a:moveTo>
                    <a:pt x="52" y="277"/>
                  </a:moveTo>
                  <a:lnTo>
                    <a:pt x="69" y="277"/>
                  </a:lnTo>
                  <a:lnTo>
                    <a:pt x="85" y="277"/>
                  </a:lnTo>
                  <a:lnTo>
                    <a:pt x="104" y="277"/>
                  </a:lnTo>
                  <a:lnTo>
                    <a:pt x="121" y="277"/>
                  </a:lnTo>
                  <a:lnTo>
                    <a:pt x="130" y="284"/>
                  </a:lnTo>
                  <a:lnTo>
                    <a:pt x="147" y="277"/>
                  </a:lnTo>
                  <a:lnTo>
                    <a:pt x="147" y="268"/>
                  </a:lnTo>
                  <a:lnTo>
                    <a:pt x="154" y="268"/>
                  </a:lnTo>
                  <a:lnTo>
                    <a:pt x="163" y="258"/>
                  </a:lnTo>
                  <a:lnTo>
                    <a:pt x="173" y="268"/>
                  </a:lnTo>
                  <a:lnTo>
                    <a:pt x="173" y="258"/>
                  </a:lnTo>
                  <a:lnTo>
                    <a:pt x="180" y="258"/>
                  </a:lnTo>
                  <a:lnTo>
                    <a:pt x="189" y="268"/>
                  </a:lnTo>
                  <a:lnTo>
                    <a:pt x="199" y="268"/>
                  </a:lnTo>
                  <a:lnTo>
                    <a:pt x="199" y="277"/>
                  </a:lnTo>
                  <a:lnTo>
                    <a:pt x="215" y="268"/>
                  </a:lnTo>
                  <a:lnTo>
                    <a:pt x="225" y="268"/>
                  </a:lnTo>
                  <a:lnTo>
                    <a:pt x="232" y="268"/>
                  </a:lnTo>
                  <a:lnTo>
                    <a:pt x="251" y="268"/>
                  </a:lnTo>
                  <a:lnTo>
                    <a:pt x="258" y="258"/>
                  </a:lnTo>
                  <a:lnTo>
                    <a:pt x="275" y="258"/>
                  </a:lnTo>
                  <a:lnTo>
                    <a:pt x="293" y="258"/>
                  </a:lnTo>
                  <a:lnTo>
                    <a:pt x="303" y="251"/>
                  </a:lnTo>
                  <a:lnTo>
                    <a:pt x="293" y="242"/>
                  </a:lnTo>
                  <a:lnTo>
                    <a:pt x="293" y="232"/>
                  </a:lnTo>
                  <a:lnTo>
                    <a:pt x="303" y="232"/>
                  </a:lnTo>
                  <a:lnTo>
                    <a:pt x="310" y="232"/>
                  </a:lnTo>
                  <a:lnTo>
                    <a:pt x="310" y="225"/>
                  </a:lnTo>
                  <a:lnTo>
                    <a:pt x="322" y="225"/>
                  </a:lnTo>
                  <a:lnTo>
                    <a:pt x="324" y="209"/>
                  </a:lnTo>
                  <a:lnTo>
                    <a:pt x="334" y="209"/>
                  </a:lnTo>
                  <a:lnTo>
                    <a:pt x="336" y="209"/>
                  </a:lnTo>
                  <a:lnTo>
                    <a:pt x="346" y="199"/>
                  </a:lnTo>
                  <a:lnTo>
                    <a:pt x="353" y="199"/>
                  </a:lnTo>
                  <a:lnTo>
                    <a:pt x="362" y="199"/>
                  </a:lnTo>
                  <a:lnTo>
                    <a:pt x="372" y="199"/>
                  </a:lnTo>
                  <a:lnTo>
                    <a:pt x="372" y="209"/>
                  </a:lnTo>
                  <a:lnTo>
                    <a:pt x="379" y="209"/>
                  </a:lnTo>
                  <a:lnTo>
                    <a:pt x="398" y="209"/>
                  </a:lnTo>
                  <a:lnTo>
                    <a:pt x="424" y="209"/>
                  </a:lnTo>
                  <a:lnTo>
                    <a:pt x="424" y="199"/>
                  </a:lnTo>
                  <a:lnTo>
                    <a:pt x="424" y="183"/>
                  </a:lnTo>
                  <a:lnTo>
                    <a:pt x="414" y="183"/>
                  </a:lnTo>
                  <a:lnTo>
                    <a:pt x="405" y="173"/>
                  </a:lnTo>
                  <a:lnTo>
                    <a:pt x="405" y="164"/>
                  </a:lnTo>
                  <a:lnTo>
                    <a:pt x="388" y="164"/>
                  </a:lnTo>
                  <a:lnTo>
                    <a:pt x="379" y="173"/>
                  </a:lnTo>
                  <a:lnTo>
                    <a:pt x="379" y="157"/>
                  </a:lnTo>
                  <a:lnTo>
                    <a:pt x="379" y="147"/>
                  </a:lnTo>
                  <a:lnTo>
                    <a:pt x="388" y="140"/>
                  </a:lnTo>
                  <a:lnTo>
                    <a:pt x="398" y="140"/>
                  </a:lnTo>
                  <a:lnTo>
                    <a:pt x="398" y="131"/>
                  </a:lnTo>
                  <a:lnTo>
                    <a:pt x="405" y="121"/>
                  </a:lnTo>
                  <a:lnTo>
                    <a:pt x="398" y="114"/>
                  </a:lnTo>
                  <a:lnTo>
                    <a:pt x="398" y="95"/>
                  </a:lnTo>
                  <a:lnTo>
                    <a:pt x="405" y="95"/>
                  </a:lnTo>
                  <a:lnTo>
                    <a:pt x="405" y="78"/>
                  </a:lnTo>
                  <a:lnTo>
                    <a:pt x="405" y="62"/>
                  </a:lnTo>
                  <a:lnTo>
                    <a:pt x="424" y="62"/>
                  </a:lnTo>
                  <a:lnTo>
                    <a:pt x="440" y="62"/>
                  </a:lnTo>
                  <a:lnTo>
                    <a:pt x="447" y="52"/>
                  </a:lnTo>
                  <a:lnTo>
                    <a:pt x="440" y="31"/>
                  </a:lnTo>
                  <a:lnTo>
                    <a:pt x="440" y="26"/>
                  </a:lnTo>
                  <a:lnTo>
                    <a:pt x="405" y="15"/>
                  </a:lnTo>
                  <a:lnTo>
                    <a:pt x="395" y="12"/>
                  </a:lnTo>
                  <a:lnTo>
                    <a:pt x="390" y="12"/>
                  </a:lnTo>
                  <a:lnTo>
                    <a:pt x="381" y="12"/>
                  </a:lnTo>
                  <a:lnTo>
                    <a:pt x="362" y="15"/>
                  </a:lnTo>
                  <a:lnTo>
                    <a:pt x="353" y="10"/>
                  </a:lnTo>
                  <a:lnTo>
                    <a:pt x="336" y="10"/>
                  </a:lnTo>
                  <a:lnTo>
                    <a:pt x="329" y="10"/>
                  </a:lnTo>
                  <a:lnTo>
                    <a:pt x="320" y="0"/>
                  </a:lnTo>
                  <a:lnTo>
                    <a:pt x="284" y="10"/>
                  </a:lnTo>
                  <a:lnTo>
                    <a:pt x="275" y="19"/>
                  </a:lnTo>
                  <a:lnTo>
                    <a:pt x="258" y="36"/>
                  </a:lnTo>
                  <a:lnTo>
                    <a:pt x="241" y="52"/>
                  </a:lnTo>
                  <a:lnTo>
                    <a:pt x="225" y="62"/>
                  </a:lnTo>
                  <a:lnTo>
                    <a:pt x="215" y="69"/>
                  </a:lnTo>
                  <a:lnTo>
                    <a:pt x="199" y="69"/>
                  </a:lnTo>
                  <a:lnTo>
                    <a:pt x="180" y="62"/>
                  </a:lnTo>
                  <a:lnTo>
                    <a:pt x="173" y="62"/>
                  </a:lnTo>
                  <a:lnTo>
                    <a:pt x="154" y="62"/>
                  </a:lnTo>
                  <a:lnTo>
                    <a:pt x="147" y="62"/>
                  </a:lnTo>
                  <a:lnTo>
                    <a:pt x="130" y="62"/>
                  </a:lnTo>
                  <a:lnTo>
                    <a:pt x="111" y="62"/>
                  </a:lnTo>
                  <a:lnTo>
                    <a:pt x="104" y="52"/>
                  </a:lnTo>
                  <a:lnTo>
                    <a:pt x="85" y="52"/>
                  </a:lnTo>
                  <a:lnTo>
                    <a:pt x="69" y="52"/>
                  </a:lnTo>
                  <a:lnTo>
                    <a:pt x="52" y="52"/>
                  </a:lnTo>
                  <a:lnTo>
                    <a:pt x="43" y="45"/>
                  </a:lnTo>
                  <a:lnTo>
                    <a:pt x="43" y="36"/>
                  </a:lnTo>
                  <a:lnTo>
                    <a:pt x="43" y="19"/>
                  </a:lnTo>
                  <a:lnTo>
                    <a:pt x="26" y="19"/>
                  </a:lnTo>
                  <a:lnTo>
                    <a:pt x="33" y="19"/>
                  </a:lnTo>
                  <a:lnTo>
                    <a:pt x="17" y="36"/>
                  </a:lnTo>
                  <a:lnTo>
                    <a:pt x="7" y="45"/>
                  </a:lnTo>
                  <a:lnTo>
                    <a:pt x="0" y="45"/>
                  </a:lnTo>
                  <a:lnTo>
                    <a:pt x="7" y="62"/>
                  </a:lnTo>
                  <a:lnTo>
                    <a:pt x="7" y="78"/>
                  </a:lnTo>
                  <a:lnTo>
                    <a:pt x="17" y="88"/>
                  </a:lnTo>
                  <a:lnTo>
                    <a:pt x="17" y="95"/>
                  </a:lnTo>
                  <a:lnTo>
                    <a:pt x="26" y="95"/>
                  </a:lnTo>
                  <a:lnTo>
                    <a:pt x="33" y="95"/>
                  </a:lnTo>
                  <a:lnTo>
                    <a:pt x="43" y="104"/>
                  </a:lnTo>
                  <a:lnTo>
                    <a:pt x="33" y="114"/>
                  </a:lnTo>
                  <a:lnTo>
                    <a:pt x="33" y="121"/>
                  </a:lnTo>
                  <a:lnTo>
                    <a:pt x="17" y="131"/>
                  </a:lnTo>
                  <a:lnTo>
                    <a:pt x="17" y="140"/>
                  </a:lnTo>
                  <a:lnTo>
                    <a:pt x="17" y="157"/>
                  </a:lnTo>
                  <a:lnTo>
                    <a:pt x="7" y="157"/>
                  </a:lnTo>
                  <a:lnTo>
                    <a:pt x="7" y="173"/>
                  </a:lnTo>
                  <a:lnTo>
                    <a:pt x="7" y="183"/>
                  </a:lnTo>
                  <a:lnTo>
                    <a:pt x="7" y="199"/>
                  </a:lnTo>
                  <a:lnTo>
                    <a:pt x="26" y="209"/>
                  </a:lnTo>
                  <a:lnTo>
                    <a:pt x="33" y="216"/>
                  </a:lnTo>
                  <a:lnTo>
                    <a:pt x="43" y="225"/>
                  </a:lnTo>
                  <a:lnTo>
                    <a:pt x="52" y="232"/>
                  </a:lnTo>
                  <a:lnTo>
                    <a:pt x="59" y="242"/>
                  </a:lnTo>
                  <a:lnTo>
                    <a:pt x="59" y="251"/>
                  </a:lnTo>
                  <a:lnTo>
                    <a:pt x="59" y="258"/>
                  </a:lnTo>
                  <a:lnTo>
                    <a:pt x="52" y="268"/>
                  </a:lnTo>
                  <a:lnTo>
                    <a:pt x="52" y="27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3" name="Freeform 543">
              <a:extLst>
                <a:ext uri="{FF2B5EF4-FFF2-40B4-BE49-F238E27FC236}">
                  <a16:creationId xmlns:a16="http://schemas.microsoft.com/office/drawing/2014/main" id="{49FF6044-C416-DD47-8C76-542CFF810ED6}"/>
                </a:ext>
              </a:extLst>
            </p:cNvPr>
            <p:cNvSpPr>
              <a:spLocks/>
            </p:cNvSpPr>
            <p:nvPr/>
          </p:nvSpPr>
          <p:spPr bwMode="auto">
            <a:xfrm>
              <a:off x="8249783" y="4387441"/>
              <a:ext cx="857769" cy="642637"/>
            </a:xfrm>
            <a:custGeom>
              <a:avLst/>
              <a:gdLst>
                <a:gd name="T0" fmla="*/ 137 w 622"/>
                <a:gd name="T1" fmla="*/ 390 h 466"/>
                <a:gd name="T2" fmla="*/ 137 w 622"/>
                <a:gd name="T3" fmla="*/ 364 h 466"/>
                <a:gd name="T4" fmla="*/ 94 w 622"/>
                <a:gd name="T5" fmla="*/ 374 h 466"/>
                <a:gd name="T6" fmla="*/ 59 w 622"/>
                <a:gd name="T7" fmla="*/ 364 h 466"/>
                <a:gd name="T8" fmla="*/ 52 w 622"/>
                <a:gd name="T9" fmla="*/ 348 h 466"/>
                <a:gd name="T10" fmla="*/ 52 w 622"/>
                <a:gd name="T11" fmla="*/ 322 h 466"/>
                <a:gd name="T12" fmla="*/ 26 w 622"/>
                <a:gd name="T13" fmla="*/ 312 h 466"/>
                <a:gd name="T14" fmla="*/ 16 w 622"/>
                <a:gd name="T15" fmla="*/ 279 h 466"/>
                <a:gd name="T16" fmla="*/ 9 w 622"/>
                <a:gd name="T17" fmla="*/ 253 h 466"/>
                <a:gd name="T18" fmla="*/ 9 w 622"/>
                <a:gd name="T19" fmla="*/ 236 h 466"/>
                <a:gd name="T20" fmla="*/ 35 w 622"/>
                <a:gd name="T21" fmla="*/ 201 h 466"/>
                <a:gd name="T22" fmla="*/ 52 w 622"/>
                <a:gd name="T23" fmla="*/ 175 h 466"/>
                <a:gd name="T24" fmla="*/ 78 w 622"/>
                <a:gd name="T25" fmla="*/ 158 h 466"/>
                <a:gd name="T26" fmla="*/ 85 w 622"/>
                <a:gd name="T27" fmla="*/ 106 h 466"/>
                <a:gd name="T28" fmla="*/ 113 w 622"/>
                <a:gd name="T29" fmla="*/ 90 h 466"/>
                <a:gd name="T30" fmla="*/ 139 w 622"/>
                <a:gd name="T31" fmla="*/ 64 h 466"/>
                <a:gd name="T32" fmla="*/ 139 w 622"/>
                <a:gd name="T33" fmla="*/ 31 h 466"/>
                <a:gd name="T34" fmla="*/ 191 w 622"/>
                <a:gd name="T35" fmla="*/ 40 h 466"/>
                <a:gd name="T36" fmla="*/ 227 w 622"/>
                <a:gd name="T37" fmla="*/ 38 h 466"/>
                <a:gd name="T38" fmla="*/ 277 w 622"/>
                <a:gd name="T39" fmla="*/ 45 h 466"/>
                <a:gd name="T40" fmla="*/ 310 w 622"/>
                <a:gd name="T41" fmla="*/ 26 h 466"/>
                <a:gd name="T42" fmla="*/ 343 w 622"/>
                <a:gd name="T43" fmla="*/ 19 h 466"/>
                <a:gd name="T44" fmla="*/ 388 w 622"/>
                <a:gd name="T45" fmla="*/ 7 h 466"/>
                <a:gd name="T46" fmla="*/ 440 w 622"/>
                <a:gd name="T47" fmla="*/ 38 h 466"/>
                <a:gd name="T48" fmla="*/ 475 w 622"/>
                <a:gd name="T49" fmla="*/ 80 h 466"/>
                <a:gd name="T50" fmla="*/ 492 w 622"/>
                <a:gd name="T51" fmla="*/ 116 h 466"/>
                <a:gd name="T52" fmla="*/ 518 w 622"/>
                <a:gd name="T53" fmla="*/ 149 h 466"/>
                <a:gd name="T54" fmla="*/ 508 w 622"/>
                <a:gd name="T55" fmla="*/ 175 h 466"/>
                <a:gd name="T56" fmla="*/ 518 w 622"/>
                <a:gd name="T57" fmla="*/ 201 h 466"/>
                <a:gd name="T58" fmla="*/ 518 w 622"/>
                <a:gd name="T59" fmla="*/ 244 h 466"/>
                <a:gd name="T60" fmla="*/ 553 w 622"/>
                <a:gd name="T61" fmla="*/ 258 h 466"/>
                <a:gd name="T62" fmla="*/ 572 w 622"/>
                <a:gd name="T63" fmla="*/ 248 h 466"/>
                <a:gd name="T64" fmla="*/ 603 w 622"/>
                <a:gd name="T65" fmla="*/ 258 h 466"/>
                <a:gd name="T66" fmla="*/ 622 w 622"/>
                <a:gd name="T67" fmla="*/ 296 h 466"/>
                <a:gd name="T68" fmla="*/ 603 w 622"/>
                <a:gd name="T69" fmla="*/ 322 h 466"/>
                <a:gd name="T70" fmla="*/ 587 w 622"/>
                <a:gd name="T71" fmla="*/ 312 h 466"/>
                <a:gd name="T72" fmla="*/ 570 w 622"/>
                <a:gd name="T73" fmla="*/ 322 h 466"/>
                <a:gd name="T74" fmla="*/ 570 w 622"/>
                <a:gd name="T75" fmla="*/ 348 h 466"/>
                <a:gd name="T76" fmla="*/ 561 w 622"/>
                <a:gd name="T77" fmla="*/ 364 h 466"/>
                <a:gd name="T78" fmla="*/ 570 w 622"/>
                <a:gd name="T79" fmla="*/ 400 h 466"/>
                <a:gd name="T80" fmla="*/ 561 w 622"/>
                <a:gd name="T81" fmla="*/ 428 h 466"/>
                <a:gd name="T82" fmla="*/ 508 w 622"/>
                <a:gd name="T83" fmla="*/ 407 h 466"/>
                <a:gd name="T84" fmla="*/ 473 w 622"/>
                <a:gd name="T85" fmla="*/ 405 h 466"/>
                <a:gd name="T86" fmla="*/ 440 w 622"/>
                <a:gd name="T87" fmla="*/ 395 h 466"/>
                <a:gd name="T88" fmla="*/ 383 w 622"/>
                <a:gd name="T89" fmla="*/ 428 h 466"/>
                <a:gd name="T90" fmla="*/ 338 w 622"/>
                <a:gd name="T91" fmla="*/ 461 h 466"/>
                <a:gd name="T92" fmla="*/ 293 w 622"/>
                <a:gd name="T93" fmla="*/ 457 h 466"/>
                <a:gd name="T94" fmla="*/ 251 w 622"/>
                <a:gd name="T95" fmla="*/ 457 h 466"/>
                <a:gd name="T96" fmla="*/ 208 w 622"/>
                <a:gd name="T97" fmla="*/ 450 h 466"/>
                <a:gd name="T98" fmla="*/ 163 w 622"/>
                <a:gd name="T99" fmla="*/ 445 h 466"/>
                <a:gd name="T100" fmla="*/ 156 w 622"/>
                <a:gd name="T101" fmla="*/ 41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2" h="466">
                  <a:moveTo>
                    <a:pt x="156" y="412"/>
                  </a:moveTo>
                  <a:lnTo>
                    <a:pt x="147" y="395"/>
                  </a:lnTo>
                  <a:lnTo>
                    <a:pt x="137" y="390"/>
                  </a:lnTo>
                  <a:lnTo>
                    <a:pt x="137" y="381"/>
                  </a:lnTo>
                  <a:lnTo>
                    <a:pt x="147" y="374"/>
                  </a:lnTo>
                  <a:lnTo>
                    <a:pt x="137" y="364"/>
                  </a:lnTo>
                  <a:lnTo>
                    <a:pt x="121" y="374"/>
                  </a:lnTo>
                  <a:lnTo>
                    <a:pt x="113" y="381"/>
                  </a:lnTo>
                  <a:lnTo>
                    <a:pt x="94" y="374"/>
                  </a:lnTo>
                  <a:lnTo>
                    <a:pt x="85" y="364"/>
                  </a:lnTo>
                  <a:lnTo>
                    <a:pt x="78" y="364"/>
                  </a:lnTo>
                  <a:lnTo>
                    <a:pt x="59" y="364"/>
                  </a:lnTo>
                  <a:lnTo>
                    <a:pt x="52" y="364"/>
                  </a:lnTo>
                  <a:lnTo>
                    <a:pt x="52" y="355"/>
                  </a:lnTo>
                  <a:lnTo>
                    <a:pt x="52" y="348"/>
                  </a:lnTo>
                  <a:lnTo>
                    <a:pt x="59" y="338"/>
                  </a:lnTo>
                  <a:lnTo>
                    <a:pt x="59" y="331"/>
                  </a:lnTo>
                  <a:lnTo>
                    <a:pt x="52" y="322"/>
                  </a:lnTo>
                  <a:lnTo>
                    <a:pt x="42" y="312"/>
                  </a:lnTo>
                  <a:lnTo>
                    <a:pt x="35" y="312"/>
                  </a:lnTo>
                  <a:lnTo>
                    <a:pt x="26" y="312"/>
                  </a:lnTo>
                  <a:lnTo>
                    <a:pt x="26" y="296"/>
                  </a:lnTo>
                  <a:lnTo>
                    <a:pt x="16" y="286"/>
                  </a:lnTo>
                  <a:lnTo>
                    <a:pt x="16" y="279"/>
                  </a:lnTo>
                  <a:lnTo>
                    <a:pt x="16" y="260"/>
                  </a:lnTo>
                  <a:lnTo>
                    <a:pt x="16" y="253"/>
                  </a:lnTo>
                  <a:lnTo>
                    <a:pt x="9" y="253"/>
                  </a:lnTo>
                  <a:lnTo>
                    <a:pt x="0" y="253"/>
                  </a:lnTo>
                  <a:lnTo>
                    <a:pt x="9" y="236"/>
                  </a:lnTo>
                  <a:lnTo>
                    <a:pt x="9" y="236"/>
                  </a:lnTo>
                  <a:lnTo>
                    <a:pt x="16" y="218"/>
                  </a:lnTo>
                  <a:lnTo>
                    <a:pt x="26" y="210"/>
                  </a:lnTo>
                  <a:lnTo>
                    <a:pt x="35" y="201"/>
                  </a:lnTo>
                  <a:lnTo>
                    <a:pt x="45" y="194"/>
                  </a:lnTo>
                  <a:lnTo>
                    <a:pt x="52" y="184"/>
                  </a:lnTo>
                  <a:lnTo>
                    <a:pt x="52" y="175"/>
                  </a:lnTo>
                  <a:lnTo>
                    <a:pt x="61" y="175"/>
                  </a:lnTo>
                  <a:lnTo>
                    <a:pt x="68" y="168"/>
                  </a:lnTo>
                  <a:lnTo>
                    <a:pt x="78" y="158"/>
                  </a:lnTo>
                  <a:lnTo>
                    <a:pt x="78" y="132"/>
                  </a:lnTo>
                  <a:lnTo>
                    <a:pt x="85" y="123"/>
                  </a:lnTo>
                  <a:lnTo>
                    <a:pt x="85" y="106"/>
                  </a:lnTo>
                  <a:lnTo>
                    <a:pt x="94" y="99"/>
                  </a:lnTo>
                  <a:lnTo>
                    <a:pt x="104" y="90"/>
                  </a:lnTo>
                  <a:lnTo>
                    <a:pt x="113" y="90"/>
                  </a:lnTo>
                  <a:lnTo>
                    <a:pt x="121" y="80"/>
                  </a:lnTo>
                  <a:lnTo>
                    <a:pt x="130" y="73"/>
                  </a:lnTo>
                  <a:lnTo>
                    <a:pt x="139" y="64"/>
                  </a:lnTo>
                  <a:lnTo>
                    <a:pt x="139" y="54"/>
                  </a:lnTo>
                  <a:lnTo>
                    <a:pt x="123" y="35"/>
                  </a:lnTo>
                  <a:lnTo>
                    <a:pt x="139" y="31"/>
                  </a:lnTo>
                  <a:lnTo>
                    <a:pt x="163" y="31"/>
                  </a:lnTo>
                  <a:lnTo>
                    <a:pt x="180" y="35"/>
                  </a:lnTo>
                  <a:lnTo>
                    <a:pt x="191" y="40"/>
                  </a:lnTo>
                  <a:lnTo>
                    <a:pt x="201" y="45"/>
                  </a:lnTo>
                  <a:lnTo>
                    <a:pt x="218" y="50"/>
                  </a:lnTo>
                  <a:lnTo>
                    <a:pt x="227" y="38"/>
                  </a:lnTo>
                  <a:lnTo>
                    <a:pt x="241" y="35"/>
                  </a:lnTo>
                  <a:lnTo>
                    <a:pt x="251" y="35"/>
                  </a:lnTo>
                  <a:lnTo>
                    <a:pt x="277" y="45"/>
                  </a:lnTo>
                  <a:lnTo>
                    <a:pt x="284" y="40"/>
                  </a:lnTo>
                  <a:lnTo>
                    <a:pt x="303" y="23"/>
                  </a:lnTo>
                  <a:lnTo>
                    <a:pt x="310" y="26"/>
                  </a:lnTo>
                  <a:lnTo>
                    <a:pt x="324" y="26"/>
                  </a:lnTo>
                  <a:lnTo>
                    <a:pt x="341" y="23"/>
                  </a:lnTo>
                  <a:lnTo>
                    <a:pt x="343" y="19"/>
                  </a:lnTo>
                  <a:lnTo>
                    <a:pt x="348" y="9"/>
                  </a:lnTo>
                  <a:lnTo>
                    <a:pt x="371" y="0"/>
                  </a:lnTo>
                  <a:lnTo>
                    <a:pt x="388" y="7"/>
                  </a:lnTo>
                  <a:lnTo>
                    <a:pt x="404" y="12"/>
                  </a:lnTo>
                  <a:lnTo>
                    <a:pt x="414" y="21"/>
                  </a:lnTo>
                  <a:lnTo>
                    <a:pt x="440" y="38"/>
                  </a:lnTo>
                  <a:lnTo>
                    <a:pt x="435" y="68"/>
                  </a:lnTo>
                  <a:lnTo>
                    <a:pt x="456" y="71"/>
                  </a:lnTo>
                  <a:lnTo>
                    <a:pt x="475" y="80"/>
                  </a:lnTo>
                  <a:lnTo>
                    <a:pt x="475" y="97"/>
                  </a:lnTo>
                  <a:lnTo>
                    <a:pt x="482" y="106"/>
                  </a:lnTo>
                  <a:lnTo>
                    <a:pt x="492" y="116"/>
                  </a:lnTo>
                  <a:lnTo>
                    <a:pt x="508" y="123"/>
                  </a:lnTo>
                  <a:lnTo>
                    <a:pt x="508" y="132"/>
                  </a:lnTo>
                  <a:lnTo>
                    <a:pt x="518" y="149"/>
                  </a:lnTo>
                  <a:lnTo>
                    <a:pt x="518" y="158"/>
                  </a:lnTo>
                  <a:lnTo>
                    <a:pt x="518" y="175"/>
                  </a:lnTo>
                  <a:lnTo>
                    <a:pt x="508" y="175"/>
                  </a:lnTo>
                  <a:lnTo>
                    <a:pt x="508" y="182"/>
                  </a:lnTo>
                  <a:lnTo>
                    <a:pt x="508" y="192"/>
                  </a:lnTo>
                  <a:lnTo>
                    <a:pt x="518" y="201"/>
                  </a:lnTo>
                  <a:lnTo>
                    <a:pt x="518" y="208"/>
                  </a:lnTo>
                  <a:lnTo>
                    <a:pt x="518" y="227"/>
                  </a:lnTo>
                  <a:lnTo>
                    <a:pt x="518" y="244"/>
                  </a:lnTo>
                  <a:lnTo>
                    <a:pt x="527" y="258"/>
                  </a:lnTo>
                  <a:lnTo>
                    <a:pt x="544" y="253"/>
                  </a:lnTo>
                  <a:lnTo>
                    <a:pt x="553" y="258"/>
                  </a:lnTo>
                  <a:lnTo>
                    <a:pt x="561" y="263"/>
                  </a:lnTo>
                  <a:lnTo>
                    <a:pt x="565" y="258"/>
                  </a:lnTo>
                  <a:lnTo>
                    <a:pt x="572" y="248"/>
                  </a:lnTo>
                  <a:lnTo>
                    <a:pt x="591" y="253"/>
                  </a:lnTo>
                  <a:lnTo>
                    <a:pt x="596" y="255"/>
                  </a:lnTo>
                  <a:lnTo>
                    <a:pt x="603" y="258"/>
                  </a:lnTo>
                  <a:lnTo>
                    <a:pt x="615" y="274"/>
                  </a:lnTo>
                  <a:lnTo>
                    <a:pt x="622" y="260"/>
                  </a:lnTo>
                  <a:lnTo>
                    <a:pt x="622" y="296"/>
                  </a:lnTo>
                  <a:lnTo>
                    <a:pt x="613" y="312"/>
                  </a:lnTo>
                  <a:lnTo>
                    <a:pt x="603" y="312"/>
                  </a:lnTo>
                  <a:lnTo>
                    <a:pt x="603" y="322"/>
                  </a:lnTo>
                  <a:lnTo>
                    <a:pt x="596" y="331"/>
                  </a:lnTo>
                  <a:lnTo>
                    <a:pt x="587" y="331"/>
                  </a:lnTo>
                  <a:lnTo>
                    <a:pt x="587" y="312"/>
                  </a:lnTo>
                  <a:lnTo>
                    <a:pt x="577" y="305"/>
                  </a:lnTo>
                  <a:lnTo>
                    <a:pt x="570" y="312"/>
                  </a:lnTo>
                  <a:lnTo>
                    <a:pt x="570" y="322"/>
                  </a:lnTo>
                  <a:lnTo>
                    <a:pt x="561" y="338"/>
                  </a:lnTo>
                  <a:lnTo>
                    <a:pt x="561" y="348"/>
                  </a:lnTo>
                  <a:lnTo>
                    <a:pt x="570" y="348"/>
                  </a:lnTo>
                  <a:lnTo>
                    <a:pt x="577" y="348"/>
                  </a:lnTo>
                  <a:lnTo>
                    <a:pt x="570" y="355"/>
                  </a:lnTo>
                  <a:lnTo>
                    <a:pt x="561" y="364"/>
                  </a:lnTo>
                  <a:lnTo>
                    <a:pt x="561" y="374"/>
                  </a:lnTo>
                  <a:lnTo>
                    <a:pt x="561" y="390"/>
                  </a:lnTo>
                  <a:lnTo>
                    <a:pt x="570" y="400"/>
                  </a:lnTo>
                  <a:lnTo>
                    <a:pt x="561" y="416"/>
                  </a:lnTo>
                  <a:lnTo>
                    <a:pt x="561" y="423"/>
                  </a:lnTo>
                  <a:lnTo>
                    <a:pt x="561" y="428"/>
                  </a:lnTo>
                  <a:lnTo>
                    <a:pt x="527" y="409"/>
                  </a:lnTo>
                  <a:lnTo>
                    <a:pt x="518" y="409"/>
                  </a:lnTo>
                  <a:lnTo>
                    <a:pt x="508" y="407"/>
                  </a:lnTo>
                  <a:lnTo>
                    <a:pt x="501" y="407"/>
                  </a:lnTo>
                  <a:lnTo>
                    <a:pt x="482" y="409"/>
                  </a:lnTo>
                  <a:lnTo>
                    <a:pt x="473" y="405"/>
                  </a:lnTo>
                  <a:lnTo>
                    <a:pt x="459" y="405"/>
                  </a:lnTo>
                  <a:lnTo>
                    <a:pt x="449" y="405"/>
                  </a:lnTo>
                  <a:lnTo>
                    <a:pt x="440" y="395"/>
                  </a:lnTo>
                  <a:lnTo>
                    <a:pt x="404" y="405"/>
                  </a:lnTo>
                  <a:lnTo>
                    <a:pt x="397" y="407"/>
                  </a:lnTo>
                  <a:lnTo>
                    <a:pt x="383" y="428"/>
                  </a:lnTo>
                  <a:lnTo>
                    <a:pt x="362" y="447"/>
                  </a:lnTo>
                  <a:lnTo>
                    <a:pt x="343" y="452"/>
                  </a:lnTo>
                  <a:lnTo>
                    <a:pt x="338" y="461"/>
                  </a:lnTo>
                  <a:lnTo>
                    <a:pt x="319" y="466"/>
                  </a:lnTo>
                  <a:lnTo>
                    <a:pt x="303" y="457"/>
                  </a:lnTo>
                  <a:lnTo>
                    <a:pt x="293" y="457"/>
                  </a:lnTo>
                  <a:lnTo>
                    <a:pt x="277" y="457"/>
                  </a:lnTo>
                  <a:lnTo>
                    <a:pt x="267" y="457"/>
                  </a:lnTo>
                  <a:lnTo>
                    <a:pt x="251" y="457"/>
                  </a:lnTo>
                  <a:lnTo>
                    <a:pt x="232" y="457"/>
                  </a:lnTo>
                  <a:lnTo>
                    <a:pt x="220" y="450"/>
                  </a:lnTo>
                  <a:lnTo>
                    <a:pt x="208" y="450"/>
                  </a:lnTo>
                  <a:lnTo>
                    <a:pt x="189" y="450"/>
                  </a:lnTo>
                  <a:lnTo>
                    <a:pt x="175" y="450"/>
                  </a:lnTo>
                  <a:lnTo>
                    <a:pt x="163" y="445"/>
                  </a:lnTo>
                  <a:lnTo>
                    <a:pt x="161" y="431"/>
                  </a:lnTo>
                  <a:lnTo>
                    <a:pt x="158" y="419"/>
                  </a:lnTo>
                  <a:lnTo>
                    <a:pt x="156" y="416"/>
                  </a:lnTo>
                  <a:lnTo>
                    <a:pt x="156" y="41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4" name="Freeform 544">
              <a:extLst>
                <a:ext uri="{FF2B5EF4-FFF2-40B4-BE49-F238E27FC236}">
                  <a16:creationId xmlns:a16="http://schemas.microsoft.com/office/drawing/2014/main" id="{ACDA6D0D-8B05-5146-AA2E-ED0BF0166862}"/>
                </a:ext>
              </a:extLst>
            </p:cNvPr>
            <p:cNvSpPr>
              <a:spLocks/>
            </p:cNvSpPr>
            <p:nvPr/>
          </p:nvSpPr>
          <p:spPr bwMode="auto">
            <a:xfrm>
              <a:off x="8820703" y="5196939"/>
              <a:ext cx="286842" cy="238577"/>
            </a:xfrm>
            <a:custGeom>
              <a:avLst/>
              <a:gdLst>
                <a:gd name="T0" fmla="*/ 130 w 208"/>
                <a:gd name="T1" fmla="*/ 9 h 173"/>
                <a:gd name="T2" fmla="*/ 139 w 208"/>
                <a:gd name="T3" fmla="*/ 19 h 173"/>
                <a:gd name="T4" fmla="*/ 139 w 208"/>
                <a:gd name="T5" fmla="*/ 26 h 173"/>
                <a:gd name="T6" fmla="*/ 139 w 208"/>
                <a:gd name="T7" fmla="*/ 35 h 173"/>
                <a:gd name="T8" fmla="*/ 156 w 208"/>
                <a:gd name="T9" fmla="*/ 35 h 173"/>
                <a:gd name="T10" fmla="*/ 173 w 208"/>
                <a:gd name="T11" fmla="*/ 52 h 173"/>
                <a:gd name="T12" fmla="*/ 182 w 208"/>
                <a:gd name="T13" fmla="*/ 52 h 173"/>
                <a:gd name="T14" fmla="*/ 199 w 208"/>
                <a:gd name="T15" fmla="*/ 61 h 173"/>
                <a:gd name="T16" fmla="*/ 208 w 208"/>
                <a:gd name="T17" fmla="*/ 61 h 173"/>
                <a:gd name="T18" fmla="*/ 208 w 208"/>
                <a:gd name="T19" fmla="*/ 78 h 173"/>
                <a:gd name="T20" fmla="*/ 199 w 208"/>
                <a:gd name="T21" fmla="*/ 87 h 173"/>
                <a:gd name="T22" fmla="*/ 189 w 208"/>
                <a:gd name="T23" fmla="*/ 87 h 173"/>
                <a:gd name="T24" fmla="*/ 173 w 208"/>
                <a:gd name="T25" fmla="*/ 87 h 173"/>
                <a:gd name="T26" fmla="*/ 156 w 208"/>
                <a:gd name="T27" fmla="*/ 87 h 173"/>
                <a:gd name="T28" fmla="*/ 147 w 208"/>
                <a:gd name="T29" fmla="*/ 87 h 173"/>
                <a:gd name="T30" fmla="*/ 130 w 208"/>
                <a:gd name="T31" fmla="*/ 94 h 173"/>
                <a:gd name="T32" fmla="*/ 121 w 208"/>
                <a:gd name="T33" fmla="*/ 104 h 173"/>
                <a:gd name="T34" fmla="*/ 113 w 208"/>
                <a:gd name="T35" fmla="*/ 113 h 173"/>
                <a:gd name="T36" fmla="*/ 94 w 208"/>
                <a:gd name="T37" fmla="*/ 123 h 173"/>
                <a:gd name="T38" fmla="*/ 87 w 208"/>
                <a:gd name="T39" fmla="*/ 130 h 173"/>
                <a:gd name="T40" fmla="*/ 87 w 208"/>
                <a:gd name="T41" fmla="*/ 139 h 173"/>
                <a:gd name="T42" fmla="*/ 68 w 208"/>
                <a:gd name="T43" fmla="*/ 147 h 173"/>
                <a:gd name="T44" fmla="*/ 61 w 208"/>
                <a:gd name="T45" fmla="*/ 156 h 173"/>
                <a:gd name="T46" fmla="*/ 35 w 208"/>
                <a:gd name="T47" fmla="*/ 165 h 173"/>
                <a:gd name="T48" fmla="*/ 26 w 208"/>
                <a:gd name="T49" fmla="*/ 173 h 173"/>
                <a:gd name="T50" fmla="*/ 16 w 208"/>
                <a:gd name="T51" fmla="*/ 165 h 173"/>
                <a:gd name="T52" fmla="*/ 35 w 208"/>
                <a:gd name="T53" fmla="*/ 147 h 173"/>
                <a:gd name="T54" fmla="*/ 42 w 208"/>
                <a:gd name="T55" fmla="*/ 147 h 173"/>
                <a:gd name="T56" fmla="*/ 42 w 208"/>
                <a:gd name="T57" fmla="*/ 139 h 173"/>
                <a:gd name="T58" fmla="*/ 42 w 208"/>
                <a:gd name="T59" fmla="*/ 130 h 173"/>
                <a:gd name="T60" fmla="*/ 35 w 208"/>
                <a:gd name="T61" fmla="*/ 139 h 173"/>
                <a:gd name="T62" fmla="*/ 26 w 208"/>
                <a:gd name="T63" fmla="*/ 139 h 173"/>
                <a:gd name="T64" fmla="*/ 9 w 208"/>
                <a:gd name="T65" fmla="*/ 139 h 173"/>
                <a:gd name="T66" fmla="*/ 0 w 208"/>
                <a:gd name="T67" fmla="*/ 130 h 173"/>
                <a:gd name="T68" fmla="*/ 9 w 208"/>
                <a:gd name="T69" fmla="*/ 123 h 173"/>
                <a:gd name="T70" fmla="*/ 9 w 208"/>
                <a:gd name="T71" fmla="*/ 113 h 173"/>
                <a:gd name="T72" fmla="*/ 16 w 208"/>
                <a:gd name="T73" fmla="*/ 104 h 173"/>
                <a:gd name="T74" fmla="*/ 16 w 208"/>
                <a:gd name="T75" fmla="*/ 87 h 173"/>
                <a:gd name="T76" fmla="*/ 16 w 208"/>
                <a:gd name="T77" fmla="*/ 78 h 173"/>
                <a:gd name="T78" fmla="*/ 26 w 208"/>
                <a:gd name="T79" fmla="*/ 78 h 173"/>
                <a:gd name="T80" fmla="*/ 26 w 208"/>
                <a:gd name="T81" fmla="*/ 71 h 173"/>
                <a:gd name="T82" fmla="*/ 35 w 208"/>
                <a:gd name="T83" fmla="*/ 61 h 173"/>
                <a:gd name="T84" fmla="*/ 35 w 208"/>
                <a:gd name="T85" fmla="*/ 52 h 173"/>
                <a:gd name="T86" fmla="*/ 35 w 208"/>
                <a:gd name="T87" fmla="*/ 45 h 173"/>
                <a:gd name="T88" fmla="*/ 26 w 208"/>
                <a:gd name="T89" fmla="*/ 45 h 173"/>
                <a:gd name="T90" fmla="*/ 16 w 208"/>
                <a:gd name="T91" fmla="*/ 35 h 173"/>
                <a:gd name="T92" fmla="*/ 16 w 208"/>
                <a:gd name="T93" fmla="*/ 26 h 173"/>
                <a:gd name="T94" fmla="*/ 26 w 208"/>
                <a:gd name="T95" fmla="*/ 19 h 173"/>
                <a:gd name="T96" fmla="*/ 26 w 208"/>
                <a:gd name="T97" fmla="*/ 9 h 173"/>
                <a:gd name="T98" fmla="*/ 35 w 208"/>
                <a:gd name="T99" fmla="*/ 9 h 173"/>
                <a:gd name="T100" fmla="*/ 42 w 208"/>
                <a:gd name="T101" fmla="*/ 9 h 173"/>
                <a:gd name="T102" fmla="*/ 52 w 208"/>
                <a:gd name="T103" fmla="*/ 0 h 173"/>
                <a:gd name="T104" fmla="*/ 61 w 208"/>
                <a:gd name="T105" fmla="*/ 0 h 173"/>
                <a:gd name="T106" fmla="*/ 68 w 208"/>
                <a:gd name="T107" fmla="*/ 0 h 173"/>
                <a:gd name="T108" fmla="*/ 78 w 208"/>
                <a:gd name="T109" fmla="*/ 0 h 173"/>
                <a:gd name="T110" fmla="*/ 78 w 208"/>
                <a:gd name="T111" fmla="*/ 9 h 173"/>
                <a:gd name="T112" fmla="*/ 87 w 208"/>
                <a:gd name="T113" fmla="*/ 9 h 173"/>
                <a:gd name="T114" fmla="*/ 104 w 208"/>
                <a:gd name="T115" fmla="*/ 9 h 173"/>
                <a:gd name="T116" fmla="*/ 130 w 208"/>
                <a:gd name="T117" fmla="*/ 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8" h="173">
                  <a:moveTo>
                    <a:pt x="130" y="9"/>
                  </a:moveTo>
                  <a:lnTo>
                    <a:pt x="139" y="19"/>
                  </a:lnTo>
                  <a:lnTo>
                    <a:pt x="139" y="26"/>
                  </a:lnTo>
                  <a:lnTo>
                    <a:pt x="139" y="35"/>
                  </a:lnTo>
                  <a:lnTo>
                    <a:pt x="156" y="35"/>
                  </a:lnTo>
                  <a:lnTo>
                    <a:pt x="173" y="52"/>
                  </a:lnTo>
                  <a:lnTo>
                    <a:pt x="182" y="52"/>
                  </a:lnTo>
                  <a:lnTo>
                    <a:pt x="199" y="61"/>
                  </a:lnTo>
                  <a:lnTo>
                    <a:pt x="208" y="61"/>
                  </a:lnTo>
                  <a:lnTo>
                    <a:pt x="208" y="78"/>
                  </a:lnTo>
                  <a:lnTo>
                    <a:pt x="199" y="87"/>
                  </a:lnTo>
                  <a:lnTo>
                    <a:pt x="189" y="87"/>
                  </a:lnTo>
                  <a:lnTo>
                    <a:pt x="173" y="87"/>
                  </a:lnTo>
                  <a:lnTo>
                    <a:pt x="156" y="87"/>
                  </a:lnTo>
                  <a:lnTo>
                    <a:pt x="147" y="87"/>
                  </a:lnTo>
                  <a:lnTo>
                    <a:pt x="130" y="94"/>
                  </a:lnTo>
                  <a:lnTo>
                    <a:pt x="121" y="104"/>
                  </a:lnTo>
                  <a:lnTo>
                    <a:pt x="113" y="113"/>
                  </a:lnTo>
                  <a:lnTo>
                    <a:pt x="94" y="123"/>
                  </a:lnTo>
                  <a:lnTo>
                    <a:pt x="87" y="130"/>
                  </a:lnTo>
                  <a:lnTo>
                    <a:pt x="87" y="139"/>
                  </a:lnTo>
                  <a:lnTo>
                    <a:pt x="68" y="147"/>
                  </a:lnTo>
                  <a:lnTo>
                    <a:pt x="61" y="156"/>
                  </a:lnTo>
                  <a:lnTo>
                    <a:pt x="35" y="165"/>
                  </a:lnTo>
                  <a:lnTo>
                    <a:pt x="26" y="173"/>
                  </a:lnTo>
                  <a:lnTo>
                    <a:pt x="16" y="165"/>
                  </a:lnTo>
                  <a:lnTo>
                    <a:pt x="35" y="147"/>
                  </a:lnTo>
                  <a:lnTo>
                    <a:pt x="42" y="147"/>
                  </a:lnTo>
                  <a:lnTo>
                    <a:pt x="42" y="139"/>
                  </a:lnTo>
                  <a:lnTo>
                    <a:pt x="42" y="130"/>
                  </a:lnTo>
                  <a:lnTo>
                    <a:pt x="35" y="139"/>
                  </a:lnTo>
                  <a:lnTo>
                    <a:pt x="26" y="139"/>
                  </a:lnTo>
                  <a:lnTo>
                    <a:pt x="9" y="139"/>
                  </a:lnTo>
                  <a:lnTo>
                    <a:pt x="0" y="130"/>
                  </a:lnTo>
                  <a:lnTo>
                    <a:pt x="9" y="123"/>
                  </a:lnTo>
                  <a:lnTo>
                    <a:pt x="9" y="113"/>
                  </a:lnTo>
                  <a:lnTo>
                    <a:pt x="16" y="104"/>
                  </a:lnTo>
                  <a:lnTo>
                    <a:pt x="16" y="87"/>
                  </a:lnTo>
                  <a:lnTo>
                    <a:pt x="16" y="78"/>
                  </a:lnTo>
                  <a:lnTo>
                    <a:pt x="26" y="78"/>
                  </a:lnTo>
                  <a:lnTo>
                    <a:pt x="26" y="71"/>
                  </a:lnTo>
                  <a:lnTo>
                    <a:pt x="35" y="61"/>
                  </a:lnTo>
                  <a:lnTo>
                    <a:pt x="35" y="52"/>
                  </a:lnTo>
                  <a:lnTo>
                    <a:pt x="35" y="45"/>
                  </a:lnTo>
                  <a:lnTo>
                    <a:pt x="26" y="45"/>
                  </a:lnTo>
                  <a:lnTo>
                    <a:pt x="16" y="35"/>
                  </a:lnTo>
                  <a:lnTo>
                    <a:pt x="16" y="26"/>
                  </a:lnTo>
                  <a:lnTo>
                    <a:pt x="26" y="19"/>
                  </a:lnTo>
                  <a:lnTo>
                    <a:pt x="26" y="9"/>
                  </a:lnTo>
                  <a:lnTo>
                    <a:pt x="35" y="9"/>
                  </a:lnTo>
                  <a:lnTo>
                    <a:pt x="42" y="9"/>
                  </a:lnTo>
                  <a:lnTo>
                    <a:pt x="52" y="0"/>
                  </a:lnTo>
                  <a:lnTo>
                    <a:pt x="61" y="0"/>
                  </a:lnTo>
                  <a:lnTo>
                    <a:pt x="68" y="0"/>
                  </a:lnTo>
                  <a:lnTo>
                    <a:pt x="78" y="0"/>
                  </a:lnTo>
                  <a:lnTo>
                    <a:pt x="78" y="9"/>
                  </a:lnTo>
                  <a:lnTo>
                    <a:pt x="87" y="9"/>
                  </a:lnTo>
                  <a:lnTo>
                    <a:pt x="104" y="9"/>
                  </a:lnTo>
                  <a:lnTo>
                    <a:pt x="130" y="9"/>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5" name="Freeform 545">
              <a:extLst>
                <a:ext uri="{FF2B5EF4-FFF2-40B4-BE49-F238E27FC236}">
                  <a16:creationId xmlns:a16="http://schemas.microsoft.com/office/drawing/2014/main" id="{571D1F0A-34DD-3145-B927-63D8BDA309A8}"/>
                </a:ext>
              </a:extLst>
            </p:cNvPr>
            <p:cNvSpPr>
              <a:spLocks/>
            </p:cNvSpPr>
            <p:nvPr/>
          </p:nvSpPr>
          <p:spPr bwMode="auto">
            <a:xfrm>
              <a:off x="8216679" y="5235557"/>
              <a:ext cx="652291" cy="699179"/>
            </a:xfrm>
            <a:custGeom>
              <a:avLst/>
              <a:gdLst>
                <a:gd name="T0" fmla="*/ 268 w 473"/>
                <a:gd name="T1" fmla="*/ 50 h 507"/>
                <a:gd name="T2" fmla="*/ 308 w 473"/>
                <a:gd name="T3" fmla="*/ 31 h 507"/>
                <a:gd name="T4" fmla="*/ 343 w 473"/>
                <a:gd name="T5" fmla="*/ 40 h 507"/>
                <a:gd name="T6" fmla="*/ 395 w 473"/>
                <a:gd name="T7" fmla="*/ 40 h 507"/>
                <a:gd name="T8" fmla="*/ 433 w 473"/>
                <a:gd name="T9" fmla="*/ 14 h 507"/>
                <a:gd name="T10" fmla="*/ 473 w 473"/>
                <a:gd name="T11" fmla="*/ 14 h 507"/>
                <a:gd name="T12" fmla="*/ 457 w 473"/>
                <a:gd name="T13" fmla="*/ 52 h 507"/>
                <a:gd name="T14" fmla="*/ 440 w 473"/>
                <a:gd name="T15" fmla="*/ 102 h 507"/>
                <a:gd name="T16" fmla="*/ 362 w 473"/>
                <a:gd name="T17" fmla="*/ 83 h 507"/>
                <a:gd name="T18" fmla="*/ 327 w 473"/>
                <a:gd name="T19" fmla="*/ 93 h 507"/>
                <a:gd name="T20" fmla="*/ 301 w 473"/>
                <a:gd name="T21" fmla="*/ 109 h 507"/>
                <a:gd name="T22" fmla="*/ 284 w 473"/>
                <a:gd name="T23" fmla="*/ 135 h 507"/>
                <a:gd name="T24" fmla="*/ 301 w 473"/>
                <a:gd name="T25" fmla="*/ 168 h 507"/>
                <a:gd name="T26" fmla="*/ 275 w 473"/>
                <a:gd name="T27" fmla="*/ 161 h 507"/>
                <a:gd name="T28" fmla="*/ 258 w 473"/>
                <a:gd name="T29" fmla="*/ 168 h 507"/>
                <a:gd name="T30" fmla="*/ 249 w 473"/>
                <a:gd name="T31" fmla="*/ 178 h 507"/>
                <a:gd name="T32" fmla="*/ 223 w 473"/>
                <a:gd name="T33" fmla="*/ 161 h 507"/>
                <a:gd name="T34" fmla="*/ 180 w 473"/>
                <a:gd name="T35" fmla="*/ 128 h 507"/>
                <a:gd name="T36" fmla="*/ 180 w 473"/>
                <a:gd name="T37" fmla="*/ 178 h 507"/>
                <a:gd name="T38" fmla="*/ 249 w 473"/>
                <a:gd name="T39" fmla="*/ 239 h 507"/>
                <a:gd name="T40" fmla="*/ 223 w 473"/>
                <a:gd name="T41" fmla="*/ 230 h 507"/>
                <a:gd name="T42" fmla="*/ 206 w 473"/>
                <a:gd name="T43" fmla="*/ 256 h 507"/>
                <a:gd name="T44" fmla="*/ 215 w 473"/>
                <a:gd name="T45" fmla="*/ 291 h 507"/>
                <a:gd name="T46" fmla="*/ 284 w 473"/>
                <a:gd name="T47" fmla="*/ 334 h 507"/>
                <a:gd name="T48" fmla="*/ 294 w 473"/>
                <a:gd name="T49" fmla="*/ 386 h 507"/>
                <a:gd name="T50" fmla="*/ 232 w 473"/>
                <a:gd name="T51" fmla="*/ 386 h 507"/>
                <a:gd name="T52" fmla="*/ 268 w 473"/>
                <a:gd name="T53" fmla="*/ 410 h 507"/>
                <a:gd name="T54" fmla="*/ 215 w 473"/>
                <a:gd name="T55" fmla="*/ 410 h 507"/>
                <a:gd name="T56" fmla="*/ 215 w 473"/>
                <a:gd name="T57" fmla="*/ 445 h 507"/>
                <a:gd name="T58" fmla="*/ 249 w 473"/>
                <a:gd name="T59" fmla="*/ 488 h 507"/>
                <a:gd name="T60" fmla="*/ 197 w 473"/>
                <a:gd name="T61" fmla="*/ 481 h 507"/>
                <a:gd name="T62" fmla="*/ 189 w 473"/>
                <a:gd name="T63" fmla="*/ 507 h 507"/>
                <a:gd name="T64" fmla="*/ 154 w 473"/>
                <a:gd name="T65" fmla="*/ 471 h 507"/>
                <a:gd name="T66" fmla="*/ 137 w 473"/>
                <a:gd name="T67" fmla="*/ 462 h 507"/>
                <a:gd name="T68" fmla="*/ 111 w 473"/>
                <a:gd name="T69" fmla="*/ 462 h 507"/>
                <a:gd name="T70" fmla="*/ 111 w 473"/>
                <a:gd name="T71" fmla="*/ 410 h 507"/>
                <a:gd name="T72" fmla="*/ 76 w 473"/>
                <a:gd name="T73" fmla="*/ 367 h 507"/>
                <a:gd name="T74" fmla="*/ 111 w 473"/>
                <a:gd name="T75" fmla="*/ 351 h 507"/>
                <a:gd name="T76" fmla="*/ 154 w 473"/>
                <a:gd name="T77" fmla="*/ 341 h 507"/>
                <a:gd name="T78" fmla="*/ 189 w 473"/>
                <a:gd name="T79" fmla="*/ 360 h 507"/>
                <a:gd name="T80" fmla="*/ 206 w 473"/>
                <a:gd name="T81" fmla="*/ 341 h 507"/>
                <a:gd name="T82" fmla="*/ 163 w 473"/>
                <a:gd name="T83" fmla="*/ 324 h 507"/>
                <a:gd name="T84" fmla="*/ 102 w 473"/>
                <a:gd name="T85" fmla="*/ 324 h 507"/>
                <a:gd name="T86" fmla="*/ 59 w 473"/>
                <a:gd name="T87" fmla="*/ 317 h 507"/>
                <a:gd name="T88" fmla="*/ 50 w 473"/>
                <a:gd name="T89" fmla="*/ 282 h 507"/>
                <a:gd name="T90" fmla="*/ 69 w 473"/>
                <a:gd name="T91" fmla="*/ 265 h 507"/>
                <a:gd name="T92" fmla="*/ 33 w 473"/>
                <a:gd name="T93" fmla="*/ 246 h 507"/>
                <a:gd name="T94" fmla="*/ 7 w 473"/>
                <a:gd name="T95" fmla="*/ 213 h 507"/>
                <a:gd name="T96" fmla="*/ 43 w 473"/>
                <a:gd name="T97" fmla="*/ 178 h 507"/>
                <a:gd name="T98" fmla="*/ 69 w 473"/>
                <a:gd name="T99" fmla="*/ 135 h 507"/>
                <a:gd name="T100" fmla="*/ 59 w 473"/>
                <a:gd name="T101" fmla="*/ 93 h 507"/>
                <a:gd name="T102" fmla="*/ 102 w 473"/>
                <a:gd name="T103" fmla="*/ 93 h 507"/>
                <a:gd name="T104" fmla="*/ 163 w 473"/>
                <a:gd name="T105" fmla="*/ 76 h 507"/>
                <a:gd name="T106" fmla="*/ 215 w 473"/>
                <a:gd name="T107" fmla="*/ 5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3" h="507">
                  <a:moveTo>
                    <a:pt x="197" y="50"/>
                  </a:moveTo>
                  <a:lnTo>
                    <a:pt x="215" y="50"/>
                  </a:lnTo>
                  <a:lnTo>
                    <a:pt x="232" y="50"/>
                  </a:lnTo>
                  <a:lnTo>
                    <a:pt x="249" y="50"/>
                  </a:lnTo>
                  <a:lnTo>
                    <a:pt x="268" y="50"/>
                  </a:lnTo>
                  <a:lnTo>
                    <a:pt x="275" y="59"/>
                  </a:lnTo>
                  <a:lnTo>
                    <a:pt x="286" y="50"/>
                  </a:lnTo>
                  <a:lnTo>
                    <a:pt x="284" y="40"/>
                  </a:lnTo>
                  <a:lnTo>
                    <a:pt x="291" y="36"/>
                  </a:lnTo>
                  <a:lnTo>
                    <a:pt x="308" y="31"/>
                  </a:lnTo>
                  <a:lnTo>
                    <a:pt x="317" y="36"/>
                  </a:lnTo>
                  <a:lnTo>
                    <a:pt x="324" y="31"/>
                  </a:lnTo>
                  <a:lnTo>
                    <a:pt x="327" y="31"/>
                  </a:lnTo>
                  <a:lnTo>
                    <a:pt x="336" y="40"/>
                  </a:lnTo>
                  <a:lnTo>
                    <a:pt x="343" y="40"/>
                  </a:lnTo>
                  <a:lnTo>
                    <a:pt x="343" y="50"/>
                  </a:lnTo>
                  <a:lnTo>
                    <a:pt x="362" y="40"/>
                  </a:lnTo>
                  <a:lnTo>
                    <a:pt x="369" y="40"/>
                  </a:lnTo>
                  <a:lnTo>
                    <a:pt x="379" y="40"/>
                  </a:lnTo>
                  <a:lnTo>
                    <a:pt x="395" y="40"/>
                  </a:lnTo>
                  <a:lnTo>
                    <a:pt x="405" y="33"/>
                  </a:lnTo>
                  <a:lnTo>
                    <a:pt x="421" y="33"/>
                  </a:lnTo>
                  <a:lnTo>
                    <a:pt x="440" y="33"/>
                  </a:lnTo>
                  <a:lnTo>
                    <a:pt x="438" y="24"/>
                  </a:lnTo>
                  <a:lnTo>
                    <a:pt x="433" y="14"/>
                  </a:lnTo>
                  <a:lnTo>
                    <a:pt x="433" y="5"/>
                  </a:lnTo>
                  <a:lnTo>
                    <a:pt x="447" y="0"/>
                  </a:lnTo>
                  <a:lnTo>
                    <a:pt x="459" y="5"/>
                  </a:lnTo>
                  <a:lnTo>
                    <a:pt x="466" y="14"/>
                  </a:lnTo>
                  <a:lnTo>
                    <a:pt x="473" y="14"/>
                  </a:lnTo>
                  <a:lnTo>
                    <a:pt x="473" y="24"/>
                  </a:lnTo>
                  <a:lnTo>
                    <a:pt x="473" y="33"/>
                  </a:lnTo>
                  <a:lnTo>
                    <a:pt x="466" y="40"/>
                  </a:lnTo>
                  <a:lnTo>
                    <a:pt x="471" y="50"/>
                  </a:lnTo>
                  <a:lnTo>
                    <a:pt x="457" y="52"/>
                  </a:lnTo>
                  <a:lnTo>
                    <a:pt x="459" y="59"/>
                  </a:lnTo>
                  <a:lnTo>
                    <a:pt x="457" y="76"/>
                  </a:lnTo>
                  <a:lnTo>
                    <a:pt x="447" y="83"/>
                  </a:lnTo>
                  <a:lnTo>
                    <a:pt x="447" y="93"/>
                  </a:lnTo>
                  <a:lnTo>
                    <a:pt x="440" y="102"/>
                  </a:lnTo>
                  <a:lnTo>
                    <a:pt x="431" y="102"/>
                  </a:lnTo>
                  <a:lnTo>
                    <a:pt x="421" y="93"/>
                  </a:lnTo>
                  <a:lnTo>
                    <a:pt x="395" y="93"/>
                  </a:lnTo>
                  <a:lnTo>
                    <a:pt x="379" y="83"/>
                  </a:lnTo>
                  <a:lnTo>
                    <a:pt x="362" y="83"/>
                  </a:lnTo>
                  <a:lnTo>
                    <a:pt x="353" y="83"/>
                  </a:lnTo>
                  <a:lnTo>
                    <a:pt x="362" y="93"/>
                  </a:lnTo>
                  <a:lnTo>
                    <a:pt x="353" y="102"/>
                  </a:lnTo>
                  <a:lnTo>
                    <a:pt x="336" y="102"/>
                  </a:lnTo>
                  <a:lnTo>
                    <a:pt x="327" y="93"/>
                  </a:lnTo>
                  <a:lnTo>
                    <a:pt x="317" y="83"/>
                  </a:lnTo>
                  <a:lnTo>
                    <a:pt x="310" y="93"/>
                  </a:lnTo>
                  <a:lnTo>
                    <a:pt x="310" y="102"/>
                  </a:lnTo>
                  <a:lnTo>
                    <a:pt x="310" y="109"/>
                  </a:lnTo>
                  <a:lnTo>
                    <a:pt x="301" y="109"/>
                  </a:lnTo>
                  <a:lnTo>
                    <a:pt x="275" y="109"/>
                  </a:lnTo>
                  <a:lnTo>
                    <a:pt x="268" y="109"/>
                  </a:lnTo>
                  <a:lnTo>
                    <a:pt x="268" y="119"/>
                  </a:lnTo>
                  <a:lnTo>
                    <a:pt x="275" y="128"/>
                  </a:lnTo>
                  <a:lnTo>
                    <a:pt x="284" y="135"/>
                  </a:lnTo>
                  <a:lnTo>
                    <a:pt x="301" y="145"/>
                  </a:lnTo>
                  <a:lnTo>
                    <a:pt x="317" y="152"/>
                  </a:lnTo>
                  <a:lnTo>
                    <a:pt x="327" y="152"/>
                  </a:lnTo>
                  <a:lnTo>
                    <a:pt x="317" y="161"/>
                  </a:lnTo>
                  <a:lnTo>
                    <a:pt x="301" y="168"/>
                  </a:lnTo>
                  <a:lnTo>
                    <a:pt x="284" y="168"/>
                  </a:lnTo>
                  <a:lnTo>
                    <a:pt x="284" y="152"/>
                  </a:lnTo>
                  <a:lnTo>
                    <a:pt x="275" y="152"/>
                  </a:lnTo>
                  <a:lnTo>
                    <a:pt x="268" y="152"/>
                  </a:lnTo>
                  <a:lnTo>
                    <a:pt x="275" y="161"/>
                  </a:lnTo>
                  <a:lnTo>
                    <a:pt x="284" y="178"/>
                  </a:lnTo>
                  <a:lnTo>
                    <a:pt x="294" y="178"/>
                  </a:lnTo>
                  <a:lnTo>
                    <a:pt x="294" y="187"/>
                  </a:lnTo>
                  <a:lnTo>
                    <a:pt x="268" y="178"/>
                  </a:lnTo>
                  <a:lnTo>
                    <a:pt x="258" y="168"/>
                  </a:lnTo>
                  <a:lnTo>
                    <a:pt x="249" y="161"/>
                  </a:lnTo>
                  <a:lnTo>
                    <a:pt x="242" y="152"/>
                  </a:lnTo>
                  <a:lnTo>
                    <a:pt x="242" y="161"/>
                  </a:lnTo>
                  <a:lnTo>
                    <a:pt x="242" y="168"/>
                  </a:lnTo>
                  <a:lnTo>
                    <a:pt x="249" y="178"/>
                  </a:lnTo>
                  <a:lnTo>
                    <a:pt x="268" y="187"/>
                  </a:lnTo>
                  <a:lnTo>
                    <a:pt x="268" y="197"/>
                  </a:lnTo>
                  <a:lnTo>
                    <a:pt x="249" y="187"/>
                  </a:lnTo>
                  <a:lnTo>
                    <a:pt x="232" y="178"/>
                  </a:lnTo>
                  <a:lnTo>
                    <a:pt x="223" y="161"/>
                  </a:lnTo>
                  <a:lnTo>
                    <a:pt x="215" y="145"/>
                  </a:lnTo>
                  <a:lnTo>
                    <a:pt x="206" y="135"/>
                  </a:lnTo>
                  <a:lnTo>
                    <a:pt x="206" y="119"/>
                  </a:lnTo>
                  <a:lnTo>
                    <a:pt x="197" y="119"/>
                  </a:lnTo>
                  <a:lnTo>
                    <a:pt x="180" y="128"/>
                  </a:lnTo>
                  <a:lnTo>
                    <a:pt x="173" y="135"/>
                  </a:lnTo>
                  <a:lnTo>
                    <a:pt x="180" y="145"/>
                  </a:lnTo>
                  <a:lnTo>
                    <a:pt x="180" y="152"/>
                  </a:lnTo>
                  <a:lnTo>
                    <a:pt x="180" y="161"/>
                  </a:lnTo>
                  <a:lnTo>
                    <a:pt x="180" y="178"/>
                  </a:lnTo>
                  <a:lnTo>
                    <a:pt x="189" y="187"/>
                  </a:lnTo>
                  <a:lnTo>
                    <a:pt x="206" y="197"/>
                  </a:lnTo>
                  <a:lnTo>
                    <a:pt x="215" y="213"/>
                  </a:lnTo>
                  <a:lnTo>
                    <a:pt x="242" y="239"/>
                  </a:lnTo>
                  <a:lnTo>
                    <a:pt x="249" y="239"/>
                  </a:lnTo>
                  <a:lnTo>
                    <a:pt x="242" y="256"/>
                  </a:lnTo>
                  <a:lnTo>
                    <a:pt x="232" y="256"/>
                  </a:lnTo>
                  <a:lnTo>
                    <a:pt x="232" y="246"/>
                  </a:lnTo>
                  <a:lnTo>
                    <a:pt x="232" y="239"/>
                  </a:lnTo>
                  <a:lnTo>
                    <a:pt x="223" y="230"/>
                  </a:lnTo>
                  <a:lnTo>
                    <a:pt x="206" y="230"/>
                  </a:lnTo>
                  <a:lnTo>
                    <a:pt x="197" y="230"/>
                  </a:lnTo>
                  <a:lnTo>
                    <a:pt x="189" y="239"/>
                  </a:lnTo>
                  <a:lnTo>
                    <a:pt x="197" y="256"/>
                  </a:lnTo>
                  <a:lnTo>
                    <a:pt x="206" y="256"/>
                  </a:lnTo>
                  <a:lnTo>
                    <a:pt x="206" y="265"/>
                  </a:lnTo>
                  <a:lnTo>
                    <a:pt x="197" y="272"/>
                  </a:lnTo>
                  <a:lnTo>
                    <a:pt x="189" y="282"/>
                  </a:lnTo>
                  <a:lnTo>
                    <a:pt x="197" y="291"/>
                  </a:lnTo>
                  <a:lnTo>
                    <a:pt x="215" y="291"/>
                  </a:lnTo>
                  <a:lnTo>
                    <a:pt x="232" y="298"/>
                  </a:lnTo>
                  <a:lnTo>
                    <a:pt x="249" y="308"/>
                  </a:lnTo>
                  <a:lnTo>
                    <a:pt x="258" y="308"/>
                  </a:lnTo>
                  <a:lnTo>
                    <a:pt x="268" y="324"/>
                  </a:lnTo>
                  <a:lnTo>
                    <a:pt x="284" y="334"/>
                  </a:lnTo>
                  <a:lnTo>
                    <a:pt x="294" y="334"/>
                  </a:lnTo>
                  <a:lnTo>
                    <a:pt x="294" y="351"/>
                  </a:lnTo>
                  <a:lnTo>
                    <a:pt x="294" y="367"/>
                  </a:lnTo>
                  <a:lnTo>
                    <a:pt x="294" y="377"/>
                  </a:lnTo>
                  <a:lnTo>
                    <a:pt x="294" y="386"/>
                  </a:lnTo>
                  <a:lnTo>
                    <a:pt x="275" y="377"/>
                  </a:lnTo>
                  <a:lnTo>
                    <a:pt x="268" y="360"/>
                  </a:lnTo>
                  <a:lnTo>
                    <a:pt x="258" y="360"/>
                  </a:lnTo>
                  <a:lnTo>
                    <a:pt x="242" y="377"/>
                  </a:lnTo>
                  <a:lnTo>
                    <a:pt x="232" y="386"/>
                  </a:lnTo>
                  <a:lnTo>
                    <a:pt x="232" y="393"/>
                  </a:lnTo>
                  <a:lnTo>
                    <a:pt x="242" y="403"/>
                  </a:lnTo>
                  <a:lnTo>
                    <a:pt x="249" y="403"/>
                  </a:lnTo>
                  <a:lnTo>
                    <a:pt x="268" y="393"/>
                  </a:lnTo>
                  <a:lnTo>
                    <a:pt x="268" y="410"/>
                  </a:lnTo>
                  <a:lnTo>
                    <a:pt x="249" y="419"/>
                  </a:lnTo>
                  <a:lnTo>
                    <a:pt x="232" y="429"/>
                  </a:lnTo>
                  <a:lnTo>
                    <a:pt x="223" y="429"/>
                  </a:lnTo>
                  <a:lnTo>
                    <a:pt x="215" y="419"/>
                  </a:lnTo>
                  <a:lnTo>
                    <a:pt x="215" y="410"/>
                  </a:lnTo>
                  <a:lnTo>
                    <a:pt x="206" y="403"/>
                  </a:lnTo>
                  <a:lnTo>
                    <a:pt x="197" y="403"/>
                  </a:lnTo>
                  <a:lnTo>
                    <a:pt x="197" y="419"/>
                  </a:lnTo>
                  <a:lnTo>
                    <a:pt x="206" y="429"/>
                  </a:lnTo>
                  <a:lnTo>
                    <a:pt x="215" y="445"/>
                  </a:lnTo>
                  <a:lnTo>
                    <a:pt x="223" y="445"/>
                  </a:lnTo>
                  <a:lnTo>
                    <a:pt x="223" y="462"/>
                  </a:lnTo>
                  <a:lnTo>
                    <a:pt x="232" y="471"/>
                  </a:lnTo>
                  <a:lnTo>
                    <a:pt x="232" y="481"/>
                  </a:lnTo>
                  <a:lnTo>
                    <a:pt x="249" y="488"/>
                  </a:lnTo>
                  <a:lnTo>
                    <a:pt x="249" y="497"/>
                  </a:lnTo>
                  <a:lnTo>
                    <a:pt x="215" y="497"/>
                  </a:lnTo>
                  <a:lnTo>
                    <a:pt x="206" y="497"/>
                  </a:lnTo>
                  <a:lnTo>
                    <a:pt x="206" y="481"/>
                  </a:lnTo>
                  <a:lnTo>
                    <a:pt x="197" y="481"/>
                  </a:lnTo>
                  <a:lnTo>
                    <a:pt x="197" y="462"/>
                  </a:lnTo>
                  <a:lnTo>
                    <a:pt x="189" y="471"/>
                  </a:lnTo>
                  <a:lnTo>
                    <a:pt x="189" y="481"/>
                  </a:lnTo>
                  <a:lnTo>
                    <a:pt x="189" y="488"/>
                  </a:lnTo>
                  <a:lnTo>
                    <a:pt x="189" y="507"/>
                  </a:lnTo>
                  <a:lnTo>
                    <a:pt x="180" y="507"/>
                  </a:lnTo>
                  <a:lnTo>
                    <a:pt x="173" y="488"/>
                  </a:lnTo>
                  <a:lnTo>
                    <a:pt x="163" y="488"/>
                  </a:lnTo>
                  <a:lnTo>
                    <a:pt x="154" y="481"/>
                  </a:lnTo>
                  <a:lnTo>
                    <a:pt x="154" y="471"/>
                  </a:lnTo>
                  <a:lnTo>
                    <a:pt x="154" y="462"/>
                  </a:lnTo>
                  <a:lnTo>
                    <a:pt x="154" y="455"/>
                  </a:lnTo>
                  <a:lnTo>
                    <a:pt x="145" y="445"/>
                  </a:lnTo>
                  <a:lnTo>
                    <a:pt x="137" y="455"/>
                  </a:lnTo>
                  <a:lnTo>
                    <a:pt x="137" y="462"/>
                  </a:lnTo>
                  <a:lnTo>
                    <a:pt x="145" y="471"/>
                  </a:lnTo>
                  <a:lnTo>
                    <a:pt x="137" y="481"/>
                  </a:lnTo>
                  <a:lnTo>
                    <a:pt x="128" y="481"/>
                  </a:lnTo>
                  <a:lnTo>
                    <a:pt x="118" y="481"/>
                  </a:lnTo>
                  <a:lnTo>
                    <a:pt x="111" y="462"/>
                  </a:lnTo>
                  <a:lnTo>
                    <a:pt x="111" y="455"/>
                  </a:lnTo>
                  <a:lnTo>
                    <a:pt x="111" y="445"/>
                  </a:lnTo>
                  <a:lnTo>
                    <a:pt x="102" y="438"/>
                  </a:lnTo>
                  <a:lnTo>
                    <a:pt x="111" y="429"/>
                  </a:lnTo>
                  <a:lnTo>
                    <a:pt x="111" y="410"/>
                  </a:lnTo>
                  <a:lnTo>
                    <a:pt x="111" y="403"/>
                  </a:lnTo>
                  <a:lnTo>
                    <a:pt x="102" y="393"/>
                  </a:lnTo>
                  <a:lnTo>
                    <a:pt x="95" y="386"/>
                  </a:lnTo>
                  <a:lnTo>
                    <a:pt x="85" y="386"/>
                  </a:lnTo>
                  <a:lnTo>
                    <a:pt x="76" y="367"/>
                  </a:lnTo>
                  <a:lnTo>
                    <a:pt x="76" y="360"/>
                  </a:lnTo>
                  <a:lnTo>
                    <a:pt x="85" y="351"/>
                  </a:lnTo>
                  <a:lnTo>
                    <a:pt x="95" y="351"/>
                  </a:lnTo>
                  <a:lnTo>
                    <a:pt x="102" y="351"/>
                  </a:lnTo>
                  <a:lnTo>
                    <a:pt x="111" y="351"/>
                  </a:lnTo>
                  <a:lnTo>
                    <a:pt x="118" y="351"/>
                  </a:lnTo>
                  <a:lnTo>
                    <a:pt x="128" y="341"/>
                  </a:lnTo>
                  <a:lnTo>
                    <a:pt x="137" y="341"/>
                  </a:lnTo>
                  <a:lnTo>
                    <a:pt x="145" y="341"/>
                  </a:lnTo>
                  <a:lnTo>
                    <a:pt x="154" y="341"/>
                  </a:lnTo>
                  <a:lnTo>
                    <a:pt x="163" y="341"/>
                  </a:lnTo>
                  <a:lnTo>
                    <a:pt x="163" y="351"/>
                  </a:lnTo>
                  <a:lnTo>
                    <a:pt x="180" y="341"/>
                  </a:lnTo>
                  <a:lnTo>
                    <a:pt x="189" y="351"/>
                  </a:lnTo>
                  <a:lnTo>
                    <a:pt x="189" y="360"/>
                  </a:lnTo>
                  <a:lnTo>
                    <a:pt x="197" y="367"/>
                  </a:lnTo>
                  <a:lnTo>
                    <a:pt x="206" y="360"/>
                  </a:lnTo>
                  <a:lnTo>
                    <a:pt x="215" y="360"/>
                  </a:lnTo>
                  <a:lnTo>
                    <a:pt x="223" y="351"/>
                  </a:lnTo>
                  <a:lnTo>
                    <a:pt x="206" y="341"/>
                  </a:lnTo>
                  <a:lnTo>
                    <a:pt x="197" y="334"/>
                  </a:lnTo>
                  <a:lnTo>
                    <a:pt x="189" y="324"/>
                  </a:lnTo>
                  <a:lnTo>
                    <a:pt x="173" y="324"/>
                  </a:lnTo>
                  <a:lnTo>
                    <a:pt x="173" y="334"/>
                  </a:lnTo>
                  <a:lnTo>
                    <a:pt x="163" y="324"/>
                  </a:lnTo>
                  <a:lnTo>
                    <a:pt x="154" y="317"/>
                  </a:lnTo>
                  <a:lnTo>
                    <a:pt x="137" y="317"/>
                  </a:lnTo>
                  <a:lnTo>
                    <a:pt x="128" y="317"/>
                  </a:lnTo>
                  <a:lnTo>
                    <a:pt x="118" y="317"/>
                  </a:lnTo>
                  <a:lnTo>
                    <a:pt x="102" y="324"/>
                  </a:lnTo>
                  <a:lnTo>
                    <a:pt x="102" y="317"/>
                  </a:lnTo>
                  <a:lnTo>
                    <a:pt x="95" y="317"/>
                  </a:lnTo>
                  <a:lnTo>
                    <a:pt x="85" y="317"/>
                  </a:lnTo>
                  <a:lnTo>
                    <a:pt x="76" y="324"/>
                  </a:lnTo>
                  <a:lnTo>
                    <a:pt x="59" y="317"/>
                  </a:lnTo>
                  <a:lnTo>
                    <a:pt x="50" y="317"/>
                  </a:lnTo>
                  <a:lnTo>
                    <a:pt x="50" y="308"/>
                  </a:lnTo>
                  <a:lnTo>
                    <a:pt x="50" y="298"/>
                  </a:lnTo>
                  <a:lnTo>
                    <a:pt x="43" y="291"/>
                  </a:lnTo>
                  <a:lnTo>
                    <a:pt x="50" y="282"/>
                  </a:lnTo>
                  <a:lnTo>
                    <a:pt x="59" y="282"/>
                  </a:lnTo>
                  <a:lnTo>
                    <a:pt x="76" y="282"/>
                  </a:lnTo>
                  <a:lnTo>
                    <a:pt x="76" y="272"/>
                  </a:lnTo>
                  <a:lnTo>
                    <a:pt x="76" y="265"/>
                  </a:lnTo>
                  <a:lnTo>
                    <a:pt x="69" y="265"/>
                  </a:lnTo>
                  <a:lnTo>
                    <a:pt x="59" y="265"/>
                  </a:lnTo>
                  <a:lnTo>
                    <a:pt x="50" y="265"/>
                  </a:lnTo>
                  <a:lnTo>
                    <a:pt x="43" y="272"/>
                  </a:lnTo>
                  <a:lnTo>
                    <a:pt x="33" y="265"/>
                  </a:lnTo>
                  <a:lnTo>
                    <a:pt x="33" y="246"/>
                  </a:lnTo>
                  <a:lnTo>
                    <a:pt x="33" y="239"/>
                  </a:lnTo>
                  <a:lnTo>
                    <a:pt x="17" y="239"/>
                  </a:lnTo>
                  <a:lnTo>
                    <a:pt x="7" y="230"/>
                  </a:lnTo>
                  <a:lnTo>
                    <a:pt x="0" y="213"/>
                  </a:lnTo>
                  <a:lnTo>
                    <a:pt x="7" y="213"/>
                  </a:lnTo>
                  <a:lnTo>
                    <a:pt x="7" y="204"/>
                  </a:lnTo>
                  <a:lnTo>
                    <a:pt x="7" y="197"/>
                  </a:lnTo>
                  <a:lnTo>
                    <a:pt x="17" y="187"/>
                  </a:lnTo>
                  <a:lnTo>
                    <a:pt x="26" y="187"/>
                  </a:lnTo>
                  <a:lnTo>
                    <a:pt x="43" y="178"/>
                  </a:lnTo>
                  <a:lnTo>
                    <a:pt x="33" y="168"/>
                  </a:lnTo>
                  <a:lnTo>
                    <a:pt x="43" y="168"/>
                  </a:lnTo>
                  <a:lnTo>
                    <a:pt x="50" y="161"/>
                  </a:lnTo>
                  <a:lnTo>
                    <a:pt x="59" y="145"/>
                  </a:lnTo>
                  <a:lnTo>
                    <a:pt x="69" y="135"/>
                  </a:lnTo>
                  <a:lnTo>
                    <a:pt x="69" y="128"/>
                  </a:lnTo>
                  <a:lnTo>
                    <a:pt x="69" y="119"/>
                  </a:lnTo>
                  <a:lnTo>
                    <a:pt x="59" y="109"/>
                  </a:lnTo>
                  <a:lnTo>
                    <a:pt x="50" y="102"/>
                  </a:lnTo>
                  <a:lnTo>
                    <a:pt x="59" y="93"/>
                  </a:lnTo>
                  <a:lnTo>
                    <a:pt x="69" y="93"/>
                  </a:lnTo>
                  <a:lnTo>
                    <a:pt x="69" y="83"/>
                  </a:lnTo>
                  <a:lnTo>
                    <a:pt x="76" y="93"/>
                  </a:lnTo>
                  <a:lnTo>
                    <a:pt x="95" y="93"/>
                  </a:lnTo>
                  <a:lnTo>
                    <a:pt x="102" y="93"/>
                  </a:lnTo>
                  <a:lnTo>
                    <a:pt x="118" y="83"/>
                  </a:lnTo>
                  <a:lnTo>
                    <a:pt x="137" y="83"/>
                  </a:lnTo>
                  <a:lnTo>
                    <a:pt x="145" y="76"/>
                  </a:lnTo>
                  <a:lnTo>
                    <a:pt x="154" y="66"/>
                  </a:lnTo>
                  <a:lnTo>
                    <a:pt x="163" y="76"/>
                  </a:lnTo>
                  <a:lnTo>
                    <a:pt x="173" y="76"/>
                  </a:lnTo>
                  <a:lnTo>
                    <a:pt x="180" y="76"/>
                  </a:lnTo>
                  <a:lnTo>
                    <a:pt x="189" y="66"/>
                  </a:lnTo>
                  <a:lnTo>
                    <a:pt x="197" y="59"/>
                  </a:lnTo>
                  <a:lnTo>
                    <a:pt x="215" y="50"/>
                  </a:lnTo>
                  <a:lnTo>
                    <a:pt x="197" y="50"/>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6" name="Freeform 546">
              <a:extLst>
                <a:ext uri="{FF2B5EF4-FFF2-40B4-BE49-F238E27FC236}">
                  <a16:creationId xmlns:a16="http://schemas.microsoft.com/office/drawing/2014/main" id="{AE27C31A-332A-4A4F-BBB8-21ECBF58CB37}"/>
                </a:ext>
              </a:extLst>
            </p:cNvPr>
            <p:cNvSpPr>
              <a:spLocks/>
            </p:cNvSpPr>
            <p:nvPr/>
          </p:nvSpPr>
          <p:spPr bwMode="auto">
            <a:xfrm>
              <a:off x="8144969" y="5173500"/>
              <a:ext cx="166866" cy="355795"/>
            </a:xfrm>
            <a:custGeom>
              <a:avLst/>
              <a:gdLst>
                <a:gd name="T0" fmla="*/ 114 w 121"/>
                <a:gd name="T1" fmla="*/ 154 h 258"/>
                <a:gd name="T2" fmla="*/ 121 w 121"/>
                <a:gd name="T3" fmla="*/ 164 h 258"/>
                <a:gd name="T4" fmla="*/ 121 w 121"/>
                <a:gd name="T5" fmla="*/ 173 h 258"/>
                <a:gd name="T6" fmla="*/ 121 w 121"/>
                <a:gd name="T7" fmla="*/ 180 h 258"/>
                <a:gd name="T8" fmla="*/ 114 w 121"/>
                <a:gd name="T9" fmla="*/ 190 h 258"/>
                <a:gd name="T10" fmla="*/ 104 w 121"/>
                <a:gd name="T11" fmla="*/ 206 h 258"/>
                <a:gd name="T12" fmla="*/ 95 w 121"/>
                <a:gd name="T13" fmla="*/ 213 h 258"/>
                <a:gd name="T14" fmla="*/ 88 w 121"/>
                <a:gd name="T15" fmla="*/ 213 h 258"/>
                <a:gd name="T16" fmla="*/ 95 w 121"/>
                <a:gd name="T17" fmla="*/ 223 h 258"/>
                <a:gd name="T18" fmla="*/ 78 w 121"/>
                <a:gd name="T19" fmla="*/ 232 h 258"/>
                <a:gd name="T20" fmla="*/ 69 w 121"/>
                <a:gd name="T21" fmla="*/ 232 h 258"/>
                <a:gd name="T22" fmla="*/ 62 w 121"/>
                <a:gd name="T23" fmla="*/ 242 h 258"/>
                <a:gd name="T24" fmla="*/ 62 w 121"/>
                <a:gd name="T25" fmla="*/ 249 h 258"/>
                <a:gd name="T26" fmla="*/ 62 w 121"/>
                <a:gd name="T27" fmla="*/ 258 h 258"/>
                <a:gd name="T28" fmla="*/ 52 w 121"/>
                <a:gd name="T29" fmla="*/ 258 h 258"/>
                <a:gd name="T30" fmla="*/ 43 w 121"/>
                <a:gd name="T31" fmla="*/ 242 h 258"/>
                <a:gd name="T32" fmla="*/ 43 w 121"/>
                <a:gd name="T33" fmla="*/ 232 h 258"/>
                <a:gd name="T34" fmla="*/ 26 w 121"/>
                <a:gd name="T35" fmla="*/ 232 h 258"/>
                <a:gd name="T36" fmla="*/ 19 w 121"/>
                <a:gd name="T37" fmla="*/ 223 h 258"/>
                <a:gd name="T38" fmla="*/ 0 w 121"/>
                <a:gd name="T39" fmla="*/ 223 h 258"/>
                <a:gd name="T40" fmla="*/ 0 w 121"/>
                <a:gd name="T41" fmla="*/ 206 h 258"/>
                <a:gd name="T42" fmla="*/ 10 w 121"/>
                <a:gd name="T43" fmla="*/ 206 h 258"/>
                <a:gd name="T44" fmla="*/ 10 w 121"/>
                <a:gd name="T45" fmla="*/ 197 h 258"/>
                <a:gd name="T46" fmla="*/ 0 w 121"/>
                <a:gd name="T47" fmla="*/ 197 h 258"/>
                <a:gd name="T48" fmla="*/ 0 w 121"/>
                <a:gd name="T49" fmla="*/ 190 h 258"/>
                <a:gd name="T50" fmla="*/ 10 w 121"/>
                <a:gd name="T51" fmla="*/ 180 h 258"/>
                <a:gd name="T52" fmla="*/ 0 w 121"/>
                <a:gd name="T53" fmla="*/ 173 h 258"/>
                <a:gd name="T54" fmla="*/ 0 w 121"/>
                <a:gd name="T55" fmla="*/ 164 h 258"/>
                <a:gd name="T56" fmla="*/ 0 w 121"/>
                <a:gd name="T57" fmla="*/ 154 h 258"/>
                <a:gd name="T58" fmla="*/ 10 w 121"/>
                <a:gd name="T59" fmla="*/ 147 h 258"/>
                <a:gd name="T60" fmla="*/ 10 w 121"/>
                <a:gd name="T61" fmla="*/ 128 h 258"/>
                <a:gd name="T62" fmla="*/ 10 w 121"/>
                <a:gd name="T63" fmla="*/ 121 h 258"/>
                <a:gd name="T64" fmla="*/ 10 w 121"/>
                <a:gd name="T65" fmla="*/ 111 h 258"/>
                <a:gd name="T66" fmla="*/ 10 w 121"/>
                <a:gd name="T67" fmla="*/ 104 h 258"/>
                <a:gd name="T68" fmla="*/ 10 w 121"/>
                <a:gd name="T69" fmla="*/ 95 h 258"/>
                <a:gd name="T70" fmla="*/ 10 w 121"/>
                <a:gd name="T71" fmla="*/ 85 h 258"/>
                <a:gd name="T72" fmla="*/ 19 w 121"/>
                <a:gd name="T73" fmla="*/ 85 h 258"/>
                <a:gd name="T74" fmla="*/ 19 w 121"/>
                <a:gd name="T75" fmla="*/ 78 h 258"/>
                <a:gd name="T76" fmla="*/ 19 w 121"/>
                <a:gd name="T77" fmla="*/ 69 h 258"/>
                <a:gd name="T78" fmla="*/ 10 w 121"/>
                <a:gd name="T79" fmla="*/ 59 h 258"/>
                <a:gd name="T80" fmla="*/ 10 w 121"/>
                <a:gd name="T81" fmla="*/ 43 h 258"/>
                <a:gd name="T82" fmla="*/ 10 w 121"/>
                <a:gd name="T83" fmla="*/ 33 h 258"/>
                <a:gd name="T84" fmla="*/ 10 w 121"/>
                <a:gd name="T85" fmla="*/ 26 h 258"/>
                <a:gd name="T86" fmla="*/ 10 w 121"/>
                <a:gd name="T87" fmla="*/ 17 h 258"/>
                <a:gd name="T88" fmla="*/ 19 w 121"/>
                <a:gd name="T89" fmla="*/ 10 h 258"/>
                <a:gd name="T90" fmla="*/ 26 w 121"/>
                <a:gd name="T91" fmla="*/ 10 h 258"/>
                <a:gd name="T92" fmla="*/ 43 w 121"/>
                <a:gd name="T93" fmla="*/ 0 h 258"/>
                <a:gd name="T94" fmla="*/ 52 w 121"/>
                <a:gd name="T95" fmla="*/ 10 h 258"/>
                <a:gd name="T96" fmla="*/ 62 w 121"/>
                <a:gd name="T97" fmla="*/ 17 h 258"/>
                <a:gd name="T98" fmla="*/ 78 w 121"/>
                <a:gd name="T99" fmla="*/ 17 h 258"/>
                <a:gd name="T100" fmla="*/ 78 w 121"/>
                <a:gd name="T101" fmla="*/ 26 h 258"/>
                <a:gd name="T102" fmla="*/ 88 w 121"/>
                <a:gd name="T103" fmla="*/ 43 h 258"/>
                <a:gd name="T104" fmla="*/ 88 w 121"/>
                <a:gd name="T105" fmla="*/ 52 h 258"/>
                <a:gd name="T106" fmla="*/ 78 w 121"/>
                <a:gd name="T107" fmla="*/ 59 h 258"/>
                <a:gd name="T108" fmla="*/ 78 w 121"/>
                <a:gd name="T109" fmla="*/ 69 h 258"/>
                <a:gd name="T110" fmla="*/ 78 w 121"/>
                <a:gd name="T111" fmla="*/ 85 h 258"/>
                <a:gd name="T112" fmla="*/ 88 w 121"/>
                <a:gd name="T113" fmla="*/ 95 h 258"/>
                <a:gd name="T114" fmla="*/ 88 w 121"/>
                <a:gd name="T115" fmla="*/ 104 h 258"/>
                <a:gd name="T116" fmla="*/ 88 w 121"/>
                <a:gd name="T117" fmla="*/ 121 h 258"/>
                <a:gd name="T118" fmla="*/ 95 w 121"/>
                <a:gd name="T119" fmla="*/ 121 h 258"/>
                <a:gd name="T120" fmla="*/ 95 w 121"/>
                <a:gd name="T121" fmla="*/ 138 h 258"/>
                <a:gd name="T122" fmla="*/ 104 w 121"/>
                <a:gd name="T123" fmla="*/ 147 h 258"/>
                <a:gd name="T124" fmla="*/ 114 w 121"/>
                <a:gd name="T125" fmla="*/ 154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258">
                  <a:moveTo>
                    <a:pt x="114" y="154"/>
                  </a:moveTo>
                  <a:lnTo>
                    <a:pt x="121" y="164"/>
                  </a:lnTo>
                  <a:lnTo>
                    <a:pt x="121" y="173"/>
                  </a:lnTo>
                  <a:lnTo>
                    <a:pt x="121" y="180"/>
                  </a:lnTo>
                  <a:lnTo>
                    <a:pt x="114" y="190"/>
                  </a:lnTo>
                  <a:lnTo>
                    <a:pt x="104" y="206"/>
                  </a:lnTo>
                  <a:lnTo>
                    <a:pt x="95" y="213"/>
                  </a:lnTo>
                  <a:lnTo>
                    <a:pt x="88" y="213"/>
                  </a:lnTo>
                  <a:lnTo>
                    <a:pt x="95" y="223"/>
                  </a:lnTo>
                  <a:lnTo>
                    <a:pt x="78" y="232"/>
                  </a:lnTo>
                  <a:lnTo>
                    <a:pt x="69" y="232"/>
                  </a:lnTo>
                  <a:lnTo>
                    <a:pt x="62" y="242"/>
                  </a:lnTo>
                  <a:lnTo>
                    <a:pt x="62" y="249"/>
                  </a:lnTo>
                  <a:lnTo>
                    <a:pt x="62" y="258"/>
                  </a:lnTo>
                  <a:lnTo>
                    <a:pt x="52" y="258"/>
                  </a:lnTo>
                  <a:lnTo>
                    <a:pt x="43" y="242"/>
                  </a:lnTo>
                  <a:lnTo>
                    <a:pt x="43" y="232"/>
                  </a:lnTo>
                  <a:lnTo>
                    <a:pt x="26" y="232"/>
                  </a:lnTo>
                  <a:lnTo>
                    <a:pt x="19" y="223"/>
                  </a:lnTo>
                  <a:lnTo>
                    <a:pt x="0" y="223"/>
                  </a:lnTo>
                  <a:lnTo>
                    <a:pt x="0" y="206"/>
                  </a:lnTo>
                  <a:lnTo>
                    <a:pt x="10" y="206"/>
                  </a:lnTo>
                  <a:lnTo>
                    <a:pt x="10" y="197"/>
                  </a:lnTo>
                  <a:lnTo>
                    <a:pt x="0" y="197"/>
                  </a:lnTo>
                  <a:lnTo>
                    <a:pt x="0" y="190"/>
                  </a:lnTo>
                  <a:lnTo>
                    <a:pt x="10" y="180"/>
                  </a:lnTo>
                  <a:lnTo>
                    <a:pt x="0" y="173"/>
                  </a:lnTo>
                  <a:lnTo>
                    <a:pt x="0" y="164"/>
                  </a:lnTo>
                  <a:lnTo>
                    <a:pt x="0" y="154"/>
                  </a:lnTo>
                  <a:lnTo>
                    <a:pt x="10" y="147"/>
                  </a:lnTo>
                  <a:lnTo>
                    <a:pt x="10" y="128"/>
                  </a:lnTo>
                  <a:lnTo>
                    <a:pt x="10" y="121"/>
                  </a:lnTo>
                  <a:lnTo>
                    <a:pt x="10" y="111"/>
                  </a:lnTo>
                  <a:lnTo>
                    <a:pt x="10" y="104"/>
                  </a:lnTo>
                  <a:lnTo>
                    <a:pt x="10" y="95"/>
                  </a:lnTo>
                  <a:lnTo>
                    <a:pt x="10" y="85"/>
                  </a:lnTo>
                  <a:lnTo>
                    <a:pt x="19" y="85"/>
                  </a:lnTo>
                  <a:lnTo>
                    <a:pt x="19" y="78"/>
                  </a:lnTo>
                  <a:lnTo>
                    <a:pt x="19" y="69"/>
                  </a:lnTo>
                  <a:lnTo>
                    <a:pt x="10" y="59"/>
                  </a:lnTo>
                  <a:lnTo>
                    <a:pt x="10" y="43"/>
                  </a:lnTo>
                  <a:lnTo>
                    <a:pt x="10" y="33"/>
                  </a:lnTo>
                  <a:lnTo>
                    <a:pt x="10" y="26"/>
                  </a:lnTo>
                  <a:lnTo>
                    <a:pt x="10" y="17"/>
                  </a:lnTo>
                  <a:lnTo>
                    <a:pt x="19" y="10"/>
                  </a:lnTo>
                  <a:lnTo>
                    <a:pt x="26" y="10"/>
                  </a:lnTo>
                  <a:lnTo>
                    <a:pt x="43" y="0"/>
                  </a:lnTo>
                  <a:lnTo>
                    <a:pt x="52" y="10"/>
                  </a:lnTo>
                  <a:lnTo>
                    <a:pt x="62" y="17"/>
                  </a:lnTo>
                  <a:lnTo>
                    <a:pt x="78" y="17"/>
                  </a:lnTo>
                  <a:lnTo>
                    <a:pt x="78" y="26"/>
                  </a:lnTo>
                  <a:lnTo>
                    <a:pt x="88" y="43"/>
                  </a:lnTo>
                  <a:lnTo>
                    <a:pt x="88" y="52"/>
                  </a:lnTo>
                  <a:lnTo>
                    <a:pt x="78" y="59"/>
                  </a:lnTo>
                  <a:lnTo>
                    <a:pt x="78" y="69"/>
                  </a:lnTo>
                  <a:lnTo>
                    <a:pt x="78" y="85"/>
                  </a:lnTo>
                  <a:lnTo>
                    <a:pt x="88" y="95"/>
                  </a:lnTo>
                  <a:lnTo>
                    <a:pt x="88" y="104"/>
                  </a:lnTo>
                  <a:lnTo>
                    <a:pt x="88" y="121"/>
                  </a:lnTo>
                  <a:lnTo>
                    <a:pt x="95" y="121"/>
                  </a:lnTo>
                  <a:lnTo>
                    <a:pt x="95" y="138"/>
                  </a:lnTo>
                  <a:lnTo>
                    <a:pt x="104" y="147"/>
                  </a:lnTo>
                  <a:lnTo>
                    <a:pt x="114" y="154"/>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7" name="Freeform 547">
              <a:extLst>
                <a:ext uri="{FF2B5EF4-FFF2-40B4-BE49-F238E27FC236}">
                  <a16:creationId xmlns:a16="http://schemas.microsoft.com/office/drawing/2014/main" id="{129996F6-93B8-DC45-8574-8944ABA67C5A}"/>
                </a:ext>
              </a:extLst>
            </p:cNvPr>
            <p:cNvSpPr>
              <a:spLocks/>
            </p:cNvSpPr>
            <p:nvPr/>
          </p:nvSpPr>
          <p:spPr bwMode="auto">
            <a:xfrm>
              <a:off x="7590592" y="4621879"/>
              <a:ext cx="922586" cy="754341"/>
            </a:xfrm>
            <a:custGeom>
              <a:avLst/>
              <a:gdLst>
                <a:gd name="T0" fmla="*/ 660 w 669"/>
                <a:gd name="T1" fmla="*/ 462 h 547"/>
                <a:gd name="T2" fmla="*/ 627 w 669"/>
                <a:gd name="T3" fmla="*/ 426 h 547"/>
                <a:gd name="T4" fmla="*/ 608 w 669"/>
                <a:gd name="T5" fmla="*/ 374 h 547"/>
                <a:gd name="T6" fmla="*/ 634 w 669"/>
                <a:gd name="T7" fmla="*/ 341 h 547"/>
                <a:gd name="T8" fmla="*/ 627 w 669"/>
                <a:gd name="T9" fmla="*/ 315 h 547"/>
                <a:gd name="T10" fmla="*/ 608 w 669"/>
                <a:gd name="T11" fmla="*/ 280 h 547"/>
                <a:gd name="T12" fmla="*/ 634 w 669"/>
                <a:gd name="T13" fmla="*/ 237 h 547"/>
                <a:gd name="T14" fmla="*/ 627 w 669"/>
                <a:gd name="T15" fmla="*/ 204 h 547"/>
                <a:gd name="T16" fmla="*/ 575 w 669"/>
                <a:gd name="T17" fmla="*/ 204 h 547"/>
                <a:gd name="T18" fmla="*/ 532 w 669"/>
                <a:gd name="T19" fmla="*/ 194 h 547"/>
                <a:gd name="T20" fmla="*/ 539 w 669"/>
                <a:gd name="T21" fmla="*/ 161 h 547"/>
                <a:gd name="T22" fmla="*/ 506 w 669"/>
                <a:gd name="T23" fmla="*/ 142 h 547"/>
                <a:gd name="T24" fmla="*/ 497 w 669"/>
                <a:gd name="T25" fmla="*/ 90 h 547"/>
                <a:gd name="T26" fmla="*/ 487 w 669"/>
                <a:gd name="T27" fmla="*/ 66 h 547"/>
                <a:gd name="T28" fmla="*/ 445 w 669"/>
                <a:gd name="T29" fmla="*/ 66 h 547"/>
                <a:gd name="T30" fmla="*/ 400 w 669"/>
                <a:gd name="T31" fmla="*/ 66 h 547"/>
                <a:gd name="T32" fmla="*/ 357 w 669"/>
                <a:gd name="T33" fmla="*/ 83 h 547"/>
                <a:gd name="T34" fmla="*/ 315 w 669"/>
                <a:gd name="T35" fmla="*/ 100 h 547"/>
                <a:gd name="T36" fmla="*/ 281 w 669"/>
                <a:gd name="T37" fmla="*/ 90 h 547"/>
                <a:gd name="T38" fmla="*/ 255 w 669"/>
                <a:gd name="T39" fmla="*/ 74 h 547"/>
                <a:gd name="T40" fmla="*/ 229 w 669"/>
                <a:gd name="T41" fmla="*/ 38 h 547"/>
                <a:gd name="T42" fmla="*/ 208 w 669"/>
                <a:gd name="T43" fmla="*/ 5 h 547"/>
                <a:gd name="T44" fmla="*/ 158 w 669"/>
                <a:gd name="T45" fmla="*/ 10 h 547"/>
                <a:gd name="T46" fmla="*/ 99 w 669"/>
                <a:gd name="T47" fmla="*/ 26 h 547"/>
                <a:gd name="T48" fmla="*/ 76 w 669"/>
                <a:gd name="T49" fmla="*/ 38 h 547"/>
                <a:gd name="T50" fmla="*/ 38 w 669"/>
                <a:gd name="T51" fmla="*/ 19 h 547"/>
                <a:gd name="T52" fmla="*/ 14 w 669"/>
                <a:gd name="T53" fmla="*/ 40 h 547"/>
                <a:gd name="T54" fmla="*/ 0 w 669"/>
                <a:gd name="T55" fmla="*/ 66 h 547"/>
                <a:gd name="T56" fmla="*/ 31 w 669"/>
                <a:gd name="T57" fmla="*/ 83 h 547"/>
                <a:gd name="T58" fmla="*/ 21 w 669"/>
                <a:gd name="T59" fmla="*/ 116 h 547"/>
                <a:gd name="T60" fmla="*/ 14 w 669"/>
                <a:gd name="T61" fmla="*/ 142 h 547"/>
                <a:gd name="T62" fmla="*/ 31 w 669"/>
                <a:gd name="T63" fmla="*/ 185 h 547"/>
                <a:gd name="T64" fmla="*/ 57 w 669"/>
                <a:gd name="T65" fmla="*/ 135 h 547"/>
                <a:gd name="T66" fmla="*/ 90 w 669"/>
                <a:gd name="T67" fmla="*/ 161 h 547"/>
                <a:gd name="T68" fmla="*/ 90 w 669"/>
                <a:gd name="T69" fmla="*/ 220 h 547"/>
                <a:gd name="T70" fmla="*/ 125 w 669"/>
                <a:gd name="T71" fmla="*/ 237 h 547"/>
                <a:gd name="T72" fmla="*/ 125 w 669"/>
                <a:gd name="T73" fmla="*/ 263 h 547"/>
                <a:gd name="T74" fmla="*/ 161 w 669"/>
                <a:gd name="T75" fmla="*/ 306 h 547"/>
                <a:gd name="T76" fmla="*/ 220 w 669"/>
                <a:gd name="T77" fmla="*/ 324 h 547"/>
                <a:gd name="T78" fmla="*/ 272 w 669"/>
                <a:gd name="T79" fmla="*/ 374 h 547"/>
                <a:gd name="T80" fmla="*/ 315 w 669"/>
                <a:gd name="T81" fmla="*/ 400 h 547"/>
                <a:gd name="T82" fmla="*/ 360 w 669"/>
                <a:gd name="T83" fmla="*/ 417 h 547"/>
                <a:gd name="T84" fmla="*/ 376 w 669"/>
                <a:gd name="T85" fmla="*/ 452 h 547"/>
                <a:gd name="T86" fmla="*/ 412 w 669"/>
                <a:gd name="T87" fmla="*/ 462 h 547"/>
                <a:gd name="T88" fmla="*/ 412 w 669"/>
                <a:gd name="T89" fmla="*/ 417 h 547"/>
                <a:gd name="T90" fmla="*/ 454 w 669"/>
                <a:gd name="T91" fmla="*/ 410 h 547"/>
                <a:gd name="T92" fmla="*/ 487 w 669"/>
                <a:gd name="T93" fmla="*/ 443 h 547"/>
                <a:gd name="T94" fmla="*/ 480 w 669"/>
                <a:gd name="T95" fmla="*/ 488 h 547"/>
                <a:gd name="T96" fmla="*/ 497 w 669"/>
                <a:gd name="T97" fmla="*/ 521 h 547"/>
                <a:gd name="T98" fmla="*/ 523 w 669"/>
                <a:gd name="T99" fmla="*/ 540 h 547"/>
                <a:gd name="T100" fmla="*/ 558 w 669"/>
                <a:gd name="T101" fmla="*/ 540 h 547"/>
                <a:gd name="T102" fmla="*/ 608 w 669"/>
                <a:gd name="T103" fmla="*/ 511 h 547"/>
                <a:gd name="T104" fmla="*/ 643 w 669"/>
                <a:gd name="T105" fmla="*/ 51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69" h="547">
                  <a:moveTo>
                    <a:pt x="653" y="488"/>
                  </a:moveTo>
                  <a:lnTo>
                    <a:pt x="660" y="478"/>
                  </a:lnTo>
                  <a:lnTo>
                    <a:pt x="660" y="469"/>
                  </a:lnTo>
                  <a:lnTo>
                    <a:pt x="660" y="462"/>
                  </a:lnTo>
                  <a:lnTo>
                    <a:pt x="653" y="452"/>
                  </a:lnTo>
                  <a:lnTo>
                    <a:pt x="643" y="443"/>
                  </a:lnTo>
                  <a:lnTo>
                    <a:pt x="634" y="436"/>
                  </a:lnTo>
                  <a:lnTo>
                    <a:pt x="627" y="426"/>
                  </a:lnTo>
                  <a:lnTo>
                    <a:pt x="608" y="417"/>
                  </a:lnTo>
                  <a:lnTo>
                    <a:pt x="608" y="400"/>
                  </a:lnTo>
                  <a:lnTo>
                    <a:pt x="608" y="393"/>
                  </a:lnTo>
                  <a:lnTo>
                    <a:pt x="608" y="374"/>
                  </a:lnTo>
                  <a:lnTo>
                    <a:pt x="617" y="374"/>
                  </a:lnTo>
                  <a:lnTo>
                    <a:pt x="617" y="358"/>
                  </a:lnTo>
                  <a:lnTo>
                    <a:pt x="617" y="348"/>
                  </a:lnTo>
                  <a:lnTo>
                    <a:pt x="634" y="341"/>
                  </a:lnTo>
                  <a:lnTo>
                    <a:pt x="634" y="332"/>
                  </a:lnTo>
                  <a:lnTo>
                    <a:pt x="643" y="324"/>
                  </a:lnTo>
                  <a:lnTo>
                    <a:pt x="634" y="315"/>
                  </a:lnTo>
                  <a:lnTo>
                    <a:pt x="627" y="315"/>
                  </a:lnTo>
                  <a:lnTo>
                    <a:pt x="617" y="315"/>
                  </a:lnTo>
                  <a:lnTo>
                    <a:pt x="617" y="306"/>
                  </a:lnTo>
                  <a:lnTo>
                    <a:pt x="608" y="298"/>
                  </a:lnTo>
                  <a:lnTo>
                    <a:pt x="608" y="280"/>
                  </a:lnTo>
                  <a:lnTo>
                    <a:pt x="601" y="263"/>
                  </a:lnTo>
                  <a:lnTo>
                    <a:pt x="608" y="263"/>
                  </a:lnTo>
                  <a:lnTo>
                    <a:pt x="617" y="253"/>
                  </a:lnTo>
                  <a:lnTo>
                    <a:pt x="634" y="237"/>
                  </a:lnTo>
                  <a:lnTo>
                    <a:pt x="627" y="220"/>
                  </a:lnTo>
                  <a:lnTo>
                    <a:pt x="617" y="220"/>
                  </a:lnTo>
                  <a:lnTo>
                    <a:pt x="617" y="211"/>
                  </a:lnTo>
                  <a:lnTo>
                    <a:pt x="627" y="204"/>
                  </a:lnTo>
                  <a:lnTo>
                    <a:pt x="617" y="194"/>
                  </a:lnTo>
                  <a:lnTo>
                    <a:pt x="601" y="204"/>
                  </a:lnTo>
                  <a:lnTo>
                    <a:pt x="591" y="211"/>
                  </a:lnTo>
                  <a:lnTo>
                    <a:pt x="575" y="204"/>
                  </a:lnTo>
                  <a:lnTo>
                    <a:pt x="565" y="194"/>
                  </a:lnTo>
                  <a:lnTo>
                    <a:pt x="558" y="194"/>
                  </a:lnTo>
                  <a:lnTo>
                    <a:pt x="539" y="194"/>
                  </a:lnTo>
                  <a:lnTo>
                    <a:pt x="532" y="194"/>
                  </a:lnTo>
                  <a:lnTo>
                    <a:pt x="532" y="185"/>
                  </a:lnTo>
                  <a:lnTo>
                    <a:pt x="532" y="178"/>
                  </a:lnTo>
                  <a:lnTo>
                    <a:pt x="539" y="168"/>
                  </a:lnTo>
                  <a:lnTo>
                    <a:pt x="539" y="161"/>
                  </a:lnTo>
                  <a:lnTo>
                    <a:pt x="532" y="152"/>
                  </a:lnTo>
                  <a:lnTo>
                    <a:pt x="523" y="142"/>
                  </a:lnTo>
                  <a:lnTo>
                    <a:pt x="516" y="142"/>
                  </a:lnTo>
                  <a:lnTo>
                    <a:pt x="506" y="142"/>
                  </a:lnTo>
                  <a:lnTo>
                    <a:pt x="506" y="126"/>
                  </a:lnTo>
                  <a:lnTo>
                    <a:pt x="497" y="116"/>
                  </a:lnTo>
                  <a:lnTo>
                    <a:pt x="497" y="109"/>
                  </a:lnTo>
                  <a:lnTo>
                    <a:pt x="497" y="90"/>
                  </a:lnTo>
                  <a:lnTo>
                    <a:pt x="497" y="83"/>
                  </a:lnTo>
                  <a:lnTo>
                    <a:pt x="487" y="83"/>
                  </a:lnTo>
                  <a:lnTo>
                    <a:pt x="480" y="83"/>
                  </a:lnTo>
                  <a:lnTo>
                    <a:pt x="487" y="66"/>
                  </a:lnTo>
                  <a:lnTo>
                    <a:pt x="475" y="62"/>
                  </a:lnTo>
                  <a:lnTo>
                    <a:pt x="464" y="57"/>
                  </a:lnTo>
                  <a:lnTo>
                    <a:pt x="445" y="57"/>
                  </a:lnTo>
                  <a:lnTo>
                    <a:pt x="445" y="66"/>
                  </a:lnTo>
                  <a:lnTo>
                    <a:pt x="431" y="69"/>
                  </a:lnTo>
                  <a:lnTo>
                    <a:pt x="428" y="69"/>
                  </a:lnTo>
                  <a:lnTo>
                    <a:pt x="419" y="59"/>
                  </a:lnTo>
                  <a:lnTo>
                    <a:pt x="400" y="66"/>
                  </a:lnTo>
                  <a:lnTo>
                    <a:pt x="388" y="74"/>
                  </a:lnTo>
                  <a:lnTo>
                    <a:pt x="378" y="76"/>
                  </a:lnTo>
                  <a:lnTo>
                    <a:pt x="364" y="76"/>
                  </a:lnTo>
                  <a:lnTo>
                    <a:pt x="357" y="83"/>
                  </a:lnTo>
                  <a:lnTo>
                    <a:pt x="348" y="93"/>
                  </a:lnTo>
                  <a:lnTo>
                    <a:pt x="338" y="102"/>
                  </a:lnTo>
                  <a:lnTo>
                    <a:pt x="331" y="104"/>
                  </a:lnTo>
                  <a:lnTo>
                    <a:pt x="315" y="100"/>
                  </a:lnTo>
                  <a:lnTo>
                    <a:pt x="308" y="100"/>
                  </a:lnTo>
                  <a:lnTo>
                    <a:pt x="298" y="100"/>
                  </a:lnTo>
                  <a:lnTo>
                    <a:pt x="289" y="100"/>
                  </a:lnTo>
                  <a:lnTo>
                    <a:pt x="281" y="90"/>
                  </a:lnTo>
                  <a:lnTo>
                    <a:pt x="272" y="90"/>
                  </a:lnTo>
                  <a:lnTo>
                    <a:pt x="272" y="83"/>
                  </a:lnTo>
                  <a:lnTo>
                    <a:pt x="263" y="83"/>
                  </a:lnTo>
                  <a:lnTo>
                    <a:pt x="255" y="74"/>
                  </a:lnTo>
                  <a:lnTo>
                    <a:pt x="246" y="66"/>
                  </a:lnTo>
                  <a:lnTo>
                    <a:pt x="239" y="57"/>
                  </a:lnTo>
                  <a:lnTo>
                    <a:pt x="229" y="48"/>
                  </a:lnTo>
                  <a:lnTo>
                    <a:pt x="229" y="38"/>
                  </a:lnTo>
                  <a:lnTo>
                    <a:pt x="229" y="31"/>
                  </a:lnTo>
                  <a:lnTo>
                    <a:pt x="220" y="22"/>
                  </a:lnTo>
                  <a:lnTo>
                    <a:pt x="213" y="12"/>
                  </a:lnTo>
                  <a:lnTo>
                    <a:pt x="208" y="5"/>
                  </a:lnTo>
                  <a:lnTo>
                    <a:pt x="189" y="0"/>
                  </a:lnTo>
                  <a:lnTo>
                    <a:pt x="177" y="10"/>
                  </a:lnTo>
                  <a:lnTo>
                    <a:pt x="166" y="7"/>
                  </a:lnTo>
                  <a:lnTo>
                    <a:pt x="158" y="10"/>
                  </a:lnTo>
                  <a:lnTo>
                    <a:pt x="151" y="12"/>
                  </a:lnTo>
                  <a:lnTo>
                    <a:pt x="142" y="12"/>
                  </a:lnTo>
                  <a:lnTo>
                    <a:pt x="106" y="12"/>
                  </a:lnTo>
                  <a:lnTo>
                    <a:pt x="99" y="26"/>
                  </a:lnTo>
                  <a:lnTo>
                    <a:pt x="99" y="29"/>
                  </a:lnTo>
                  <a:lnTo>
                    <a:pt x="90" y="26"/>
                  </a:lnTo>
                  <a:lnTo>
                    <a:pt x="78" y="31"/>
                  </a:lnTo>
                  <a:lnTo>
                    <a:pt x="76" y="38"/>
                  </a:lnTo>
                  <a:lnTo>
                    <a:pt x="66" y="31"/>
                  </a:lnTo>
                  <a:lnTo>
                    <a:pt x="57" y="31"/>
                  </a:lnTo>
                  <a:lnTo>
                    <a:pt x="47" y="31"/>
                  </a:lnTo>
                  <a:lnTo>
                    <a:pt x="38" y="19"/>
                  </a:lnTo>
                  <a:lnTo>
                    <a:pt x="31" y="19"/>
                  </a:lnTo>
                  <a:lnTo>
                    <a:pt x="14" y="24"/>
                  </a:lnTo>
                  <a:lnTo>
                    <a:pt x="12" y="33"/>
                  </a:lnTo>
                  <a:lnTo>
                    <a:pt x="14" y="40"/>
                  </a:lnTo>
                  <a:lnTo>
                    <a:pt x="17" y="48"/>
                  </a:lnTo>
                  <a:lnTo>
                    <a:pt x="17" y="55"/>
                  </a:lnTo>
                  <a:lnTo>
                    <a:pt x="14" y="57"/>
                  </a:lnTo>
                  <a:lnTo>
                    <a:pt x="0" y="66"/>
                  </a:lnTo>
                  <a:lnTo>
                    <a:pt x="14" y="74"/>
                  </a:lnTo>
                  <a:lnTo>
                    <a:pt x="14" y="88"/>
                  </a:lnTo>
                  <a:lnTo>
                    <a:pt x="21" y="90"/>
                  </a:lnTo>
                  <a:lnTo>
                    <a:pt x="31" y="83"/>
                  </a:lnTo>
                  <a:lnTo>
                    <a:pt x="31" y="90"/>
                  </a:lnTo>
                  <a:lnTo>
                    <a:pt x="31" y="100"/>
                  </a:lnTo>
                  <a:lnTo>
                    <a:pt x="31" y="109"/>
                  </a:lnTo>
                  <a:lnTo>
                    <a:pt x="21" y="116"/>
                  </a:lnTo>
                  <a:lnTo>
                    <a:pt x="14" y="116"/>
                  </a:lnTo>
                  <a:lnTo>
                    <a:pt x="5" y="126"/>
                  </a:lnTo>
                  <a:lnTo>
                    <a:pt x="14" y="135"/>
                  </a:lnTo>
                  <a:lnTo>
                    <a:pt x="14" y="142"/>
                  </a:lnTo>
                  <a:lnTo>
                    <a:pt x="14" y="161"/>
                  </a:lnTo>
                  <a:lnTo>
                    <a:pt x="21" y="168"/>
                  </a:lnTo>
                  <a:lnTo>
                    <a:pt x="21" y="178"/>
                  </a:lnTo>
                  <a:lnTo>
                    <a:pt x="31" y="185"/>
                  </a:lnTo>
                  <a:lnTo>
                    <a:pt x="40" y="168"/>
                  </a:lnTo>
                  <a:lnTo>
                    <a:pt x="47" y="161"/>
                  </a:lnTo>
                  <a:lnTo>
                    <a:pt x="57" y="142"/>
                  </a:lnTo>
                  <a:lnTo>
                    <a:pt x="57" y="135"/>
                  </a:lnTo>
                  <a:lnTo>
                    <a:pt x="66" y="135"/>
                  </a:lnTo>
                  <a:lnTo>
                    <a:pt x="73" y="142"/>
                  </a:lnTo>
                  <a:lnTo>
                    <a:pt x="83" y="152"/>
                  </a:lnTo>
                  <a:lnTo>
                    <a:pt x="90" y="161"/>
                  </a:lnTo>
                  <a:lnTo>
                    <a:pt x="99" y="178"/>
                  </a:lnTo>
                  <a:lnTo>
                    <a:pt x="90" y="194"/>
                  </a:lnTo>
                  <a:lnTo>
                    <a:pt x="90" y="204"/>
                  </a:lnTo>
                  <a:lnTo>
                    <a:pt x="90" y="220"/>
                  </a:lnTo>
                  <a:lnTo>
                    <a:pt x="109" y="220"/>
                  </a:lnTo>
                  <a:lnTo>
                    <a:pt x="109" y="230"/>
                  </a:lnTo>
                  <a:lnTo>
                    <a:pt x="116" y="230"/>
                  </a:lnTo>
                  <a:lnTo>
                    <a:pt x="125" y="237"/>
                  </a:lnTo>
                  <a:lnTo>
                    <a:pt x="135" y="246"/>
                  </a:lnTo>
                  <a:lnTo>
                    <a:pt x="109" y="246"/>
                  </a:lnTo>
                  <a:lnTo>
                    <a:pt x="116" y="253"/>
                  </a:lnTo>
                  <a:lnTo>
                    <a:pt x="125" y="263"/>
                  </a:lnTo>
                  <a:lnTo>
                    <a:pt x="135" y="280"/>
                  </a:lnTo>
                  <a:lnTo>
                    <a:pt x="142" y="280"/>
                  </a:lnTo>
                  <a:lnTo>
                    <a:pt x="161" y="298"/>
                  </a:lnTo>
                  <a:lnTo>
                    <a:pt x="161" y="306"/>
                  </a:lnTo>
                  <a:lnTo>
                    <a:pt x="177" y="315"/>
                  </a:lnTo>
                  <a:lnTo>
                    <a:pt x="194" y="306"/>
                  </a:lnTo>
                  <a:lnTo>
                    <a:pt x="203" y="306"/>
                  </a:lnTo>
                  <a:lnTo>
                    <a:pt x="220" y="324"/>
                  </a:lnTo>
                  <a:lnTo>
                    <a:pt x="239" y="341"/>
                  </a:lnTo>
                  <a:lnTo>
                    <a:pt x="246" y="358"/>
                  </a:lnTo>
                  <a:lnTo>
                    <a:pt x="263" y="358"/>
                  </a:lnTo>
                  <a:lnTo>
                    <a:pt x="272" y="374"/>
                  </a:lnTo>
                  <a:lnTo>
                    <a:pt x="289" y="384"/>
                  </a:lnTo>
                  <a:lnTo>
                    <a:pt x="298" y="384"/>
                  </a:lnTo>
                  <a:lnTo>
                    <a:pt x="308" y="400"/>
                  </a:lnTo>
                  <a:lnTo>
                    <a:pt x="315" y="400"/>
                  </a:lnTo>
                  <a:lnTo>
                    <a:pt x="324" y="410"/>
                  </a:lnTo>
                  <a:lnTo>
                    <a:pt x="341" y="410"/>
                  </a:lnTo>
                  <a:lnTo>
                    <a:pt x="350" y="410"/>
                  </a:lnTo>
                  <a:lnTo>
                    <a:pt x="360" y="417"/>
                  </a:lnTo>
                  <a:lnTo>
                    <a:pt x="360" y="426"/>
                  </a:lnTo>
                  <a:lnTo>
                    <a:pt x="367" y="436"/>
                  </a:lnTo>
                  <a:lnTo>
                    <a:pt x="376" y="436"/>
                  </a:lnTo>
                  <a:lnTo>
                    <a:pt x="376" y="452"/>
                  </a:lnTo>
                  <a:lnTo>
                    <a:pt x="393" y="452"/>
                  </a:lnTo>
                  <a:lnTo>
                    <a:pt x="393" y="462"/>
                  </a:lnTo>
                  <a:lnTo>
                    <a:pt x="402" y="462"/>
                  </a:lnTo>
                  <a:lnTo>
                    <a:pt x="412" y="462"/>
                  </a:lnTo>
                  <a:lnTo>
                    <a:pt x="412" y="443"/>
                  </a:lnTo>
                  <a:lnTo>
                    <a:pt x="412" y="436"/>
                  </a:lnTo>
                  <a:lnTo>
                    <a:pt x="412" y="426"/>
                  </a:lnTo>
                  <a:lnTo>
                    <a:pt x="412" y="417"/>
                  </a:lnTo>
                  <a:lnTo>
                    <a:pt x="419" y="410"/>
                  </a:lnTo>
                  <a:lnTo>
                    <a:pt x="428" y="410"/>
                  </a:lnTo>
                  <a:lnTo>
                    <a:pt x="445" y="400"/>
                  </a:lnTo>
                  <a:lnTo>
                    <a:pt x="454" y="410"/>
                  </a:lnTo>
                  <a:lnTo>
                    <a:pt x="461" y="417"/>
                  </a:lnTo>
                  <a:lnTo>
                    <a:pt x="480" y="417"/>
                  </a:lnTo>
                  <a:lnTo>
                    <a:pt x="480" y="426"/>
                  </a:lnTo>
                  <a:lnTo>
                    <a:pt x="487" y="443"/>
                  </a:lnTo>
                  <a:lnTo>
                    <a:pt x="487" y="452"/>
                  </a:lnTo>
                  <a:lnTo>
                    <a:pt x="480" y="462"/>
                  </a:lnTo>
                  <a:lnTo>
                    <a:pt x="480" y="469"/>
                  </a:lnTo>
                  <a:lnTo>
                    <a:pt x="480" y="488"/>
                  </a:lnTo>
                  <a:lnTo>
                    <a:pt x="487" y="495"/>
                  </a:lnTo>
                  <a:lnTo>
                    <a:pt x="487" y="504"/>
                  </a:lnTo>
                  <a:lnTo>
                    <a:pt x="487" y="521"/>
                  </a:lnTo>
                  <a:lnTo>
                    <a:pt x="497" y="521"/>
                  </a:lnTo>
                  <a:lnTo>
                    <a:pt x="497" y="540"/>
                  </a:lnTo>
                  <a:lnTo>
                    <a:pt x="506" y="547"/>
                  </a:lnTo>
                  <a:lnTo>
                    <a:pt x="516" y="540"/>
                  </a:lnTo>
                  <a:lnTo>
                    <a:pt x="523" y="540"/>
                  </a:lnTo>
                  <a:lnTo>
                    <a:pt x="523" y="530"/>
                  </a:lnTo>
                  <a:lnTo>
                    <a:pt x="532" y="540"/>
                  </a:lnTo>
                  <a:lnTo>
                    <a:pt x="549" y="540"/>
                  </a:lnTo>
                  <a:lnTo>
                    <a:pt x="558" y="540"/>
                  </a:lnTo>
                  <a:lnTo>
                    <a:pt x="575" y="530"/>
                  </a:lnTo>
                  <a:lnTo>
                    <a:pt x="591" y="530"/>
                  </a:lnTo>
                  <a:lnTo>
                    <a:pt x="601" y="521"/>
                  </a:lnTo>
                  <a:lnTo>
                    <a:pt x="608" y="511"/>
                  </a:lnTo>
                  <a:lnTo>
                    <a:pt x="617" y="521"/>
                  </a:lnTo>
                  <a:lnTo>
                    <a:pt x="627" y="521"/>
                  </a:lnTo>
                  <a:lnTo>
                    <a:pt x="634" y="521"/>
                  </a:lnTo>
                  <a:lnTo>
                    <a:pt x="643" y="511"/>
                  </a:lnTo>
                  <a:lnTo>
                    <a:pt x="653" y="504"/>
                  </a:lnTo>
                  <a:lnTo>
                    <a:pt x="669" y="495"/>
                  </a:lnTo>
                  <a:lnTo>
                    <a:pt x="653" y="488"/>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8" name="Freeform 483">
              <a:extLst>
                <a:ext uri="{FF2B5EF4-FFF2-40B4-BE49-F238E27FC236}">
                  <a16:creationId xmlns:a16="http://schemas.microsoft.com/office/drawing/2014/main" id="{E8C39EB6-0949-CB4D-894E-1622F50A8C12}"/>
                </a:ext>
              </a:extLst>
            </p:cNvPr>
            <p:cNvSpPr>
              <a:spLocks/>
            </p:cNvSpPr>
            <p:nvPr/>
          </p:nvSpPr>
          <p:spPr bwMode="auto">
            <a:xfrm>
              <a:off x="9362670" y="4590161"/>
              <a:ext cx="375102" cy="224785"/>
            </a:xfrm>
            <a:custGeom>
              <a:avLst/>
              <a:gdLst>
                <a:gd name="T0" fmla="*/ 0 w 272"/>
                <a:gd name="T1" fmla="*/ 78 h 163"/>
                <a:gd name="T2" fmla="*/ 16 w 272"/>
                <a:gd name="T3" fmla="*/ 59 h 163"/>
                <a:gd name="T4" fmla="*/ 42 w 272"/>
                <a:gd name="T5" fmla="*/ 52 h 163"/>
                <a:gd name="T6" fmla="*/ 59 w 272"/>
                <a:gd name="T7" fmla="*/ 33 h 163"/>
                <a:gd name="T8" fmla="*/ 68 w 272"/>
                <a:gd name="T9" fmla="*/ 18 h 163"/>
                <a:gd name="T10" fmla="*/ 75 w 272"/>
                <a:gd name="T11" fmla="*/ 0 h 163"/>
                <a:gd name="T12" fmla="*/ 85 w 272"/>
                <a:gd name="T13" fmla="*/ 9 h 163"/>
                <a:gd name="T14" fmla="*/ 92 w 272"/>
                <a:gd name="T15" fmla="*/ 26 h 163"/>
                <a:gd name="T16" fmla="*/ 108 w 272"/>
                <a:gd name="T17" fmla="*/ 0 h 163"/>
                <a:gd name="T18" fmla="*/ 127 w 272"/>
                <a:gd name="T19" fmla="*/ 18 h 163"/>
                <a:gd name="T20" fmla="*/ 127 w 272"/>
                <a:gd name="T21" fmla="*/ 33 h 163"/>
                <a:gd name="T22" fmla="*/ 144 w 272"/>
                <a:gd name="T23" fmla="*/ 33 h 163"/>
                <a:gd name="T24" fmla="*/ 151 w 272"/>
                <a:gd name="T25" fmla="*/ 52 h 163"/>
                <a:gd name="T26" fmla="*/ 179 w 272"/>
                <a:gd name="T27" fmla="*/ 52 h 163"/>
                <a:gd name="T28" fmla="*/ 212 w 272"/>
                <a:gd name="T29" fmla="*/ 59 h 163"/>
                <a:gd name="T30" fmla="*/ 229 w 272"/>
                <a:gd name="T31" fmla="*/ 42 h 163"/>
                <a:gd name="T32" fmla="*/ 265 w 272"/>
                <a:gd name="T33" fmla="*/ 33 h 163"/>
                <a:gd name="T34" fmla="*/ 272 w 272"/>
                <a:gd name="T35" fmla="*/ 42 h 163"/>
                <a:gd name="T36" fmla="*/ 265 w 272"/>
                <a:gd name="T37" fmla="*/ 52 h 163"/>
                <a:gd name="T38" fmla="*/ 272 w 272"/>
                <a:gd name="T39" fmla="*/ 68 h 163"/>
                <a:gd name="T40" fmla="*/ 239 w 272"/>
                <a:gd name="T41" fmla="*/ 78 h 163"/>
                <a:gd name="T42" fmla="*/ 222 w 272"/>
                <a:gd name="T43" fmla="*/ 68 h 163"/>
                <a:gd name="T44" fmla="*/ 186 w 272"/>
                <a:gd name="T45" fmla="*/ 85 h 163"/>
                <a:gd name="T46" fmla="*/ 179 w 272"/>
                <a:gd name="T47" fmla="*/ 120 h 163"/>
                <a:gd name="T48" fmla="*/ 170 w 272"/>
                <a:gd name="T49" fmla="*/ 101 h 163"/>
                <a:gd name="T50" fmla="*/ 144 w 272"/>
                <a:gd name="T51" fmla="*/ 120 h 163"/>
                <a:gd name="T52" fmla="*/ 127 w 272"/>
                <a:gd name="T53" fmla="*/ 153 h 163"/>
                <a:gd name="T54" fmla="*/ 92 w 272"/>
                <a:gd name="T55" fmla="*/ 153 h 163"/>
                <a:gd name="T56" fmla="*/ 68 w 272"/>
                <a:gd name="T57" fmla="*/ 146 h 163"/>
                <a:gd name="T58" fmla="*/ 68 w 272"/>
                <a:gd name="T59" fmla="*/ 120 h 163"/>
                <a:gd name="T60" fmla="*/ 68 w 272"/>
                <a:gd name="T61" fmla="*/ 94 h 163"/>
                <a:gd name="T62" fmla="*/ 59 w 272"/>
                <a:gd name="T63" fmla="*/ 94 h 163"/>
                <a:gd name="T64" fmla="*/ 33 w 272"/>
                <a:gd name="T65" fmla="*/ 78 h 163"/>
                <a:gd name="T66" fmla="*/ 16 w 272"/>
                <a:gd name="T67" fmla="*/ 7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 h="163">
                  <a:moveTo>
                    <a:pt x="0" y="85"/>
                  </a:moveTo>
                  <a:lnTo>
                    <a:pt x="0" y="78"/>
                  </a:lnTo>
                  <a:lnTo>
                    <a:pt x="16" y="68"/>
                  </a:lnTo>
                  <a:lnTo>
                    <a:pt x="16" y="59"/>
                  </a:lnTo>
                  <a:lnTo>
                    <a:pt x="23" y="52"/>
                  </a:lnTo>
                  <a:lnTo>
                    <a:pt x="42" y="52"/>
                  </a:lnTo>
                  <a:lnTo>
                    <a:pt x="42" y="42"/>
                  </a:lnTo>
                  <a:lnTo>
                    <a:pt x="59" y="33"/>
                  </a:lnTo>
                  <a:lnTo>
                    <a:pt x="68" y="26"/>
                  </a:lnTo>
                  <a:lnTo>
                    <a:pt x="68" y="18"/>
                  </a:lnTo>
                  <a:lnTo>
                    <a:pt x="68" y="0"/>
                  </a:lnTo>
                  <a:lnTo>
                    <a:pt x="75" y="0"/>
                  </a:lnTo>
                  <a:lnTo>
                    <a:pt x="75" y="9"/>
                  </a:lnTo>
                  <a:lnTo>
                    <a:pt x="85" y="9"/>
                  </a:lnTo>
                  <a:lnTo>
                    <a:pt x="92" y="18"/>
                  </a:lnTo>
                  <a:lnTo>
                    <a:pt x="92" y="26"/>
                  </a:lnTo>
                  <a:lnTo>
                    <a:pt x="101" y="18"/>
                  </a:lnTo>
                  <a:lnTo>
                    <a:pt x="108" y="0"/>
                  </a:lnTo>
                  <a:lnTo>
                    <a:pt x="118" y="9"/>
                  </a:lnTo>
                  <a:lnTo>
                    <a:pt x="127" y="18"/>
                  </a:lnTo>
                  <a:lnTo>
                    <a:pt x="127" y="26"/>
                  </a:lnTo>
                  <a:lnTo>
                    <a:pt x="127" y="33"/>
                  </a:lnTo>
                  <a:lnTo>
                    <a:pt x="134" y="33"/>
                  </a:lnTo>
                  <a:lnTo>
                    <a:pt x="144" y="33"/>
                  </a:lnTo>
                  <a:lnTo>
                    <a:pt x="144" y="42"/>
                  </a:lnTo>
                  <a:lnTo>
                    <a:pt x="151" y="52"/>
                  </a:lnTo>
                  <a:lnTo>
                    <a:pt x="170" y="42"/>
                  </a:lnTo>
                  <a:lnTo>
                    <a:pt x="179" y="52"/>
                  </a:lnTo>
                  <a:lnTo>
                    <a:pt x="179" y="59"/>
                  </a:lnTo>
                  <a:lnTo>
                    <a:pt x="212" y="59"/>
                  </a:lnTo>
                  <a:lnTo>
                    <a:pt x="222" y="52"/>
                  </a:lnTo>
                  <a:lnTo>
                    <a:pt x="229" y="42"/>
                  </a:lnTo>
                  <a:lnTo>
                    <a:pt x="246" y="33"/>
                  </a:lnTo>
                  <a:lnTo>
                    <a:pt x="265" y="33"/>
                  </a:lnTo>
                  <a:lnTo>
                    <a:pt x="272" y="33"/>
                  </a:lnTo>
                  <a:lnTo>
                    <a:pt x="272" y="42"/>
                  </a:lnTo>
                  <a:lnTo>
                    <a:pt x="265" y="42"/>
                  </a:lnTo>
                  <a:lnTo>
                    <a:pt x="265" y="52"/>
                  </a:lnTo>
                  <a:lnTo>
                    <a:pt x="272" y="59"/>
                  </a:lnTo>
                  <a:lnTo>
                    <a:pt x="272" y="68"/>
                  </a:lnTo>
                  <a:lnTo>
                    <a:pt x="255" y="78"/>
                  </a:lnTo>
                  <a:lnTo>
                    <a:pt x="239" y="78"/>
                  </a:lnTo>
                  <a:lnTo>
                    <a:pt x="222" y="78"/>
                  </a:lnTo>
                  <a:lnTo>
                    <a:pt x="222" y="68"/>
                  </a:lnTo>
                  <a:lnTo>
                    <a:pt x="203" y="68"/>
                  </a:lnTo>
                  <a:lnTo>
                    <a:pt x="186" y="85"/>
                  </a:lnTo>
                  <a:lnTo>
                    <a:pt x="186" y="94"/>
                  </a:lnTo>
                  <a:lnTo>
                    <a:pt x="179" y="120"/>
                  </a:lnTo>
                  <a:lnTo>
                    <a:pt x="170" y="111"/>
                  </a:lnTo>
                  <a:lnTo>
                    <a:pt x="170" y="101"/>
                  </a:lnTo>
                  <a:lnTo>
                    <a:pt x="151" y="111"/>
                  </a:lnTo>
                  <a:lnTo>
                    <a:pt x="144" y="120"/>
                  </a:lnTo>
                  <a:lnTo>
                    <a:pt x="134" y="127"/>
                  </a:lnTo>
                  <a:lnTo>
                    <a:pt x="127" y="153"/>
                  </a:lnTo>
                  <a:lnTo>
                    <a:pt x="101" y="163"/>
                  </a:lnTo>
                  <a:lnTo>
                    <a:pt x="92" y="153"/>
                  </a:lnTo>
                  <a:lnTo>
                    <a:pt x="68" y="153"/>
                  </a:lnTo>
                  <a:lnTo>
                    <a:pt x="68" y="146"/>
                  </a:lnTo>
                  <a:lnTo>
                    <a:pt x="75" y="137"/>
                  </a:lnTo>
                  <a:lnTo>
                    <a:pt x="68" y="120"/>
                  </a:lnTo>
                  <a:lnTo>
                    <a:pt x="75" y="111"/>
                  </a:lnTo>
                  <a:lnTo>
                    <a:pt x="68" y="94"/>
                  </a:lnTo>
                  <a:lnTo>
                    <a:pt x="68" y="85"/>
                  </a:lnTo>
                  <a:lnTo>
                    <a:pt x="59" y="94"/>
                  </a:lnTo>
                  <a:lnTo>
                    <a:pt x="42" y="85"/>
                  </a:lnTo>
                  <a:lnTo>
                    <a:pt x="33" y="78"/>
                  </a:lnTo>
                  <a:lnTo>
                    <a:pt x="23" y="78"/>
                  </a:lnTo>
                  <a:lnTo>
                    <a:pt x="16" y="78"/>
                  </a:lnTo>
                  <a:lnTo>
                    <a:pt x="0" y="8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9" name="Freeform 487">
              <a:extLst>
                <a:ext uri="{FF2B5EF4-FFF2-40B4-BE49-F238E27FC236}">
                  <a16:creationId xmlns:a16="http://schemas.microsoft.com/office/drawing/2014/main" id="{EAD53B76-5A8C-B94A-94B9-9A8F0BE4D18B}"/>
                </a:ext>
              </a:extLst>
            </p:cNvPr>
            <p:cNvSpPr>
              <a:spLocks/>
            </p:cNvSpPr>
            <p:nvPr/>
          </p:nvSpPr>
          <p:spPr bwMode="auto">
            <a:xfrm>
              <a:off x="8586271" y="1165979"/>
              <a:ext cx="2915312" cy="3694476"/>
            </a:xfrm>
            <a:custGeom>
              <a:avLst/>
              <a:gdLst>
                <a:gd name="T0" fmla="*/ 170 w 2114"/>
                <a:gd name="T1" fmla="*/ 1595 h 2679"/>
                <a:gd name="T2" fmla="*/ 314 w 2114"/>
                <a:gd name="T3" fmla="*/ 1647 h 2679"/>
                <a:gd name="T4" fmla="*/ 409 w 2114"/>
                <a:gd name="T5" fmla="*/ 1791 h 2679"/>
                <a:gd name="T6" fmla="*/ 399 w 2114"/>
                <a:gd name="T7" fmla="*/ 1886 h 2679"/>
                <a:gd name="T8" fmla="*/ 544 w 2114"/>
                <a:gd name="T9" fmla="*/ 1929 h 2679"/>
                <a:gd name="T10" fmla="*/ 664 w 2114"/>
                <a:gd name="T11" fmla="*/ 2030 h 2679"/>
                <a:gd name="T12" fmla="*/ 818 w 2114"/>
                <a:gd name="T13" fmla="*/ 2083 h 2679"/>
                <a:gd name="T14" fmla="*/ 955 w 2114"/>
                <a:gd name="T15" fmla="*/ 2092 h 2679"/>
                <a:gd name="T16" fmla="*/ 988 w 2114"/>
                <a:gd name="T17" fmla="*/ 2201 h 2679"/>
                <a:gd name="T18" fmla="*/ 955 w 2114"/>
                <a:gd name="T19" fmla="*/ 2314 h 2679"/>
                <a:gd name="T20" fmla="*/ 894 w 2114"/>
                <a:gd name="T21" fmla="*/ 2407 h 2679"/>
                <a:gd name="T22" fmla="*/ 894 w 2114"/>
                <a:gd name="T23" fmla="*/ 2483 h 2679"/>
                <a:gd name="T24" fmla="*/ 998 w 2114"/>
                <a:gd name="T25" fmla="*/ 2577 h 2679"/>
                <a:gd name="T26" fmla="*/ 1185 w 2114"/>
                <a:gd name="T27" fmla="*/ 2620 h 2679"/>
                <a:gd name="T28" fmla="*/ 1398 w 2114"/>
                <a:gd name="T29" fmla="*/ 2646 h 2679"/>
                <a:gd name="T30" fmla="*/ 1525 w 2114"/>
                <a:gd name="T31" fmla="*/ 2646 h 2679"/>
                <a:gd name="T32" fmla="*/ 1722 w 2114"/>
                <a:gd name="T33" fmla="*/ 2646 h 2679"/>
                <a:gd name="T34" fmla="*/ 1587 w 2114"/>
                <a:gd name="T35" fmla="*/ 2457 h 2679"/>
                <a:gd name="T36" fmla="*/ 1535 w 2114"/>
                <a:gd name="T37" fmla="*/ 2296 h 2679"/>
                <a:gd name="T38" fmla="*/ 1577 w 2114"/>
                <a:gd name="T39" fmla="*/ 2168 h 2679"/>
                <a:gd name="T40" fmla="*/ 1407 w 2114"/>
                <a:gd name="T41" fmla="*/ 2073 h 2679"/>
                <a:gd name="T42" fmla="*/ 1398 w 2114"/>
                <a:gd name="T43" fmla="*/ 1869 h 2679"/>
                <a:gd name="T44" fmla="*/ 1483 w 2114"/>
                <a:gd name="T45" fmla="*/ 1775 h 2679"/>
                <a:gd name="T46" fmla="*/ 1630 w 2114"/>
                <a:gd name="T47" fmla="*/ 1683 h 2679"/>
                <a:gd name="T48" fmla="*/ 1757 w 2114"/>
                <a:gd name="T49" fmla="*/ 1656 h 2679"/>
                <a:gd name="T50" fmla="*/ 1911 w 2114"/>
                <a:gd name="T51" fmla="*/ 1604 h 2679"/>
                <a:gd name="T52" fmla="*/ 2055 w 2114"/>
                <a:gd name="T53" fmla="*/ 1529 h 2679"/>
                <a:gd name="T54" fmla="*/ 1970 w 2114"/>
                <a:gd name="T55" fmla="*/ 1417 h 2679"/>
                <a:gd name="T56" fmla="*/ 1850 w 2114"/>
                <a:gd name="T57" fmla="*/ 1273 h 2679"/>
                <a:gd name="T58" fmla="*/ 1731 w 2114"/>
                <a:gd name="T59" fmla="*/ 1238 h 2679"/>
                <a:gd name="T60" fmla="*/ 1698 w 2114"/>
                <a:gd name="T61" fmla="*/ 1169 h 2679"/>
                <a:gd name="T62" fmla="*/ 1620 w 2114"/>
                <a:gd name="T63" fmla="*/ 991 h 2679"/>
                <a:gd name="T64" fmla="*/ 1518 w 2114"/>
                <a:gd name="T65" fmla="*/ 785 h 2679"/>
                <a:gd name="T66" fmla="*/ 1374 w 2114"/>
                <a:gd name="T67" fmla="*/ 572 h 2679"/>
                <a:gd name="T68" fmla="*/ 1322 w 2114"/>
                <a:gd name="T69" fmla="*/ 402 h 2679"/>
                <a:gd name="T70" fmla="*/ 1329 w 2114"/>
                <a:gd name="T71" fmla="*/ 78 h 2679"/>
                <a:gd name="T72" fmla="*/ 1201 w 2114"/>
                <a:gd name="T73" fmla="*/ 45 h 2679"/>
                <a:gd name="T74" fmla="*/ 1074 w 2114"/>
                <a:gd name="T75" fmla="*/ 85 h 2679"/>
                <a:gd name="T76" fmla="*/ 1024 w 2114"/>
                <a:gd name="T77" fmla="*/ 153 h 2679"/>
                <a:gd name="T78" fmla="*/ 913 w 2114"/>
                <a:gd name="T79" fmla="*/ 300 h 2679"/>
                <a:gd name="T80" fmla="*/ 870 w 2114"/>
                <a:gd name="T81" fmla="*/ 265 h 2679"/>
                <a:gd name="T82" fmla="*/ 792 w 2114"/>
                <a:gd name="T83" fmla="*/ 402 h 2679"/>
                <a:gd name="T84" fmla="*/ 664 w 2114"/>
                <a:gd name="T85" fmla="*/ 435 h 2679"/>
                <a:gd name="T86" fmla="*/ 586 w 2114"/>
                <a:gd name="T87" fmla="*/ 376 h 2679"/>
                <a:gd name="T88" fmla="*/ 671 w 2114"/>
                <a:gd name="T89" fmla="*/ 513 h 2679"/>
                <a:gd name="T90" fmla="*/ 631 w 2114"/>
                <a:gd name="T91" fmla="*/ 572 h 2679"/>
                <a:gd name="T92" fmla="*/ 579 w 2114"/>
                <a:gd name="T93" fmla="*/ 726 h 2679"/>
                <a:gd name="T94" fmla="*/ 553 w 2114"/>
                <a:gd name="T95" fmla="*/ 778 h 2679"/>
                <a:gd name="T96" fmla="*/ 484 w 2114"/>
                <a:gd name="T97" fmla="*/ 795 h 2679"/>
                <a:gd name="T98" fmla="*/ 357 w 2114"/>
                <a:gd name="T99" fmla="*/ 804 h 2679"/>
                <a:gd name="T100" fmla="*/ 279 w 2114"/>
                <a:gd name="T101" fmla="*/ 674 h 2679"/>
                <a:gd name="T102" fmla="*/ 229 w 2114"/>
                <a:gd name="T103" fmla="*/ 598 h 2679"/>
                <a:gd name="T104" fmla="*/ 409 w 2114"/>
                <a:gd name="T105" fmla="*/ 632 h 2679"/>
                <a:gd name="T106" fmla="*/ 544 w 2114"/>
                <a:gd name="T107" fmla="*/ 582 h 2679"/>
                <a:gd name="T108" fmla="*/ 435 w 2114"/>
                <a:gd name="T109" fmla="*/ 452 h 2679"/>
                <a:gd name="T110" fmla="*/ 186 w 2114"/>
                <a:gd name="T111" fmla="*/ 402 h 2679"/>
                <a:gd name="T112" fmla="*/ 18 w 2114"/>
                <a:gd name="T113" fmla="*/ 456 h 2679"/>
                <a:gd name="T114" fmla="*/ 108 w 2114"/>
                <a:gd name="T115" fmla="*/ 766 h 2679"/>
                <a:gd name="T116" fmla="*/ 229 w 2114"/>
                <a:gd name="T117" fmla="*/ 989 h 2679"/>
                <a:gd name="T118" fmla="*/ 170 w 2114"/>
                <a:gd name="T119" fmla="*/ 1228 h 2679"/>
                <a:gd name="T120" fmla="*/ 170 w 2114"/>
                <a:gd name="T121" fmla="*/ 1264 h 2679"/>
                <a:gd name="T122" fmla="*/ 134 w 2114"/>
                <a:gd name="T123" fmla="*/ 1382 h 2679"/>
                <a:gd name="T124" fmla="*/ 127 w 2114"/>
                <a:gd name="T125" fmla="*/ 1493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14" h="2679">
                  <a:moveTo>
                    <a:pt x="127" y="1493"/>
                  </a:moveTo>
                  <a:lnTo>
                    <a:pt x="127" y="1503"/>
                  </a:lnTo>
                  <a:lnTo>
                    <a:pt x="134" y="1503"/>
                  </a:lnTo>
                  <a:lnTo>
                    <a:pt x="134" y="1510"/>
                  </a:lnTo>
                  <a:lnTo>
                    <a:pt x="144" y="1503"/>
                  </a:lnTo>
                  <a:lnTo>
                    <a:pt x="153" y="1503"/>
                  </a:lnTo>
                  <a:lnTo>
                    <a:pt x="153" y="1519"/>
                  </a:lnTo>
                  <a:lnTo>
                    <a:pt x="153" y="1538"/>
                  </a:lnTo>
                  <a:lnTo>
                    <a:pt x="134" y="1538"/>
                  </a:lnTo>
                  <a:lnTo>
                    <a:pt x="144" y="1555"/>
                  </a:lnTo>
                  <a:lnTo>
                    <a:pt x="153" y="1555"/>
                  </a:lnTo>
                  <a:lnTo>
                    <a:pt x="160" y="1555"/>
                  </a:lnTo>
                  <a:lnTo>
                    <a:pt x="160" y="1562"/>
                  </a:lnTo>
                  <a:lnTo>
                    <a:pt x="170" y="1578"/>
                  </a:lnTo>
                  <a:lnTo>
                    <a:pt x="170" y="1595"/>
                  </a:lnTo>
                  <a:lnTo>
                    <a:pt x="177" y="1614"/>
                  </a:lnTo>
                  <a:lnTo>
                    <a:pt x="186" y="1614"/>
                  </a:lnTo>
                  <a:lnTo>
                    <a:pt x="196" y="1614"/>
                  </a:lnTo>
                  <a:lnTo>
                    <a:pt x="196" y="1621"/>
                  </a:lnTo>
                  <a:lnTo>
                    <a:pt x="212" y="1621"/>
                  </a:lnTo>
                  <a:lnTo>
                    <a:pt x="229" y="1621"/>
                  </a:lnTo>
                  <a:lnTo>
                    <a:pt x="246" y="1621"/>
                  </a:lnTo>
                  <a:lnTo>
                    <a:pt x="255" y="1630"/>
                  </a:lnTo>
                  <a:lnTo>
                    <a:pt x="255" y="1638"/>
                  </a:lnTo>
                  <a:lnTo>
                    <a:pt x="262" y="1638"/>
                  </a:lnTo>
                  <a:lnTo>
                    <a:pt x="279" y="1630"/>
                  </a:lnTo>
                  <a:lnTo>
                    <a:pt x="279" y="1621"/>
                  </a:lnTo>
                  <a:lnTo>
                    <a:pt x="288" y="1621"/>
                  </a:lnTo>
                  <a:lnTo>
                    <a:pt x="305" y="1630"/>
                  </a:lnTo>
                  <a:lnTo>
                    <a:pt x="314" y="1647"/>
                  </a:lnTo>
                  <a:lnTo>
                    <a:pt x="331" y="1647"/>
                  </a:lnTo>
                  <a:lnTo>
                    <a:pt x="331" y="1656"/>
                  </a:lnTo>
                  <a:lnTo>
                    <a:pt x="324" y="1664"/>
                  </a:lnTo>
                  <a:lnTo>
                    <a:pt x="324" y="1673"/>
                  </a:lnTo>
                  <a:lnTo>
                    <a:pt x="340" y="1699"/>
                  </a:lnTo>
                  <a:lnTo>
                    <a:pt x="350" y="1725"/>
                  </a:lnTo>
                  <a:lnTo>
                    <a:pt x="331" y="1732"/>
                  </a:lnTo>
                  <a:lnTo>
                    <a:pt x="357" y="1732"/>
                  </a:lnTo>
                  <a:lnTo>
                    <a:pt x="357" y="1742"/>
                  </a:lnTo>
                  <a:lnTo>
                    <a:pt x="357" y="1751"/>
                  </a:lnTo>
                  <a:lnTo>
                    <a:pt x="383" y="1758"/>
                  </a:lnTo>
                  <a:lnTo>
                    <a:pt x="390" y="1758"/>
                  </a:lnTo>
                  <a:lnTo>
                    <a:pt x="409" y="1765"/>
                  </a:lnTo>
                  <a:lnTo>
                    <a:pt x="409" y="1784"/>
                  </a:lnTo>
                  <a:lnTo>
                    <a:pt x="409" y="1791"/>
                  </a:lnTo>
                  <a:lnTo>
                    <a:pt x="425" y="1791"/>
                  </a:lnTo>
                  <a:lnTo>
                    <a:pt x="435" y="1791"/>
                  </a:lnTo>
                  <a:lnTo>
                    <a:pt x="449" y="1791"/>
                  </a:lnTo>
                  <a:lnTo>
                    <a:pt x="449" y="1810"/>
                  </a:lnTo>
                  <a:lnTo>
                    <a:pt x="468" y="1810"/>
                  </a:lnTo>
                  <a:lnTo>
                    <a:pt x="477" y="1827"/>
                  </a:lnTo>
                  <a:lnTo>
                    <a:pt x="468" y="1834"/>
                  </a:lnTo>
                  <a:lnTo>
                    <a:pt x="458" y="1843"/>
                  </a:lnTo>
                  <a:lnTo>
                    <a:pt x="449" y="1853"/>
                  </a:lnTo>
                  <a:lnTo>
                    <a:pt x="435" y="1860"/>
                  </a:lnTo>
                  <a:lnTo>
                    <a:pt x="425" y="1869"/>
                  </a:lnTo>
                  <a:lnTo>
                    <a:pt x="409" y="1860"/>
                  </a:lnTo>
                  <a:lnTo>
                    <a:pt x="399" y="1860"/>
                  </a:lnTo>
                  <a:lnTo>
                    <a:pt x="399" y="1869"/>
                  </a:lnTo>
                  <a:lnTo>
                    <a:pt x="399" y="1886"/>
                  </a:lnTo>
                  <a:lnTo>
                    <a:pt x="399" y="1896"/>
                  </a:lnTo>
                  <a:lnTo>
                    <a:pt x="409" y="1912"/>
                  </a:lnTo>
                  <a:lnTo>
                    <a:pt x="416" y="1929"/>
                  </a:lnTo>
                  <a:lnTo>
                    <a:pt x="416" y="1938"/>
                  </a:lnTo>
                  <a:lnTo>
                    <a:pt x="425" y="1945"/>
                  </a:lnTo>
                  <a:lnTo>
                    <a:pt x="442" y="1952"/>
                  </a:lnTo>
                  <a:lnTo>
                    <a:pt x="442" y="1945"/>
                  </a:lnTo>
                  <a:lnTo>
                    <a:pt x="458" y="1938"/>
                  </a:lnTo>
                  <a:lnTo>
                    <a:pt x="468" y="1945"/>
                  </a:lnTo>
                  <a:lnTo>
                    <a:pt x="484" y="1938"/>
                  </a:lnTo>
                  <a:lnTo>
                    <a:pt x="494" y="1938"/>
                  </a:lnTo>
                  <a:lnTo>
                    <a:pt x="503" y="1929"/>
                  </a:lnTo>
                  <a:lnTo>
                    <a:pt x="511" y="1929"/>
                  </a:lnTo>
                  <a:lnTo>
                    <a:pt x="527" y="1938"/>
                  </a:lnTo>
                  <a:lnTo>
                    <a:pt x="544" y="1929"/>
                  </a:lnTo>
                  <a:lnTo>
                    <a:pt x="553" y="1929"/>
                  </a:lnTo>
                  <a:lnTo>
                    <a:pt x="563" y="1938"/>
                  </a:lnTo>
                  <a:lnTo>
                    <a:pt x="572" y="1952"/>
                  </a:lnTo>
                  <a:lnTo>
                    <a:pt x="579" y="1962"/>
                  </a:lnTo>
                  <a:lnTo>
                    <a:pt x="579" y="1978"/>
                  </a:lnTo>
                  <a:lnTo>
                    <a:pt x="579" y="1997"/>
                  </a:lnTo>
                  <a:lnTo>
                    <a:pt x="579" y="2007"/>
                  </a:lnTo>
                  <a:lnTo>
                    <a:pt x="596" y="2007"/>
                  </a:lnTo>
                  <a:lnTo>
                    <a:pt x="622" y="2007"/>
                  </a:lnTo>
                  <a:lnTo>
                    <a:pt x="631" y="1997"/>
                  </a:lnTo>
                  <a:lnTo>
                    <a:pt x="638" y="1997"/>
                  </a:lnTo>
                  <a:lnTo>
                    <a:pt x="638" y="2007"/>
                  </a:lnTo>
                  <a:lnTo>
                    <a:pt x="648" y="2023"/>
                  </a:lnTo>
                  <a:lnTo>
                    <a:pt x="664" y="2023"/>
                  </a:lnTo>
                  <a:lnTo>
                    <a:pt x="664" y="2030"/>
                  </a:lnTo>
                  <a:lnTo>
                    <a:pt x="671" y="2056"/>
                  </a:lnTo>
                  <a:lnTo>
                    <a:pt x="671" y="2066"/>
                  </a:lnTo>
                  <a:lnTo>
                    <a:pt x="681" y="2066"/>
                  </a:lnTo>
                  <a:lnTo>
                    <a:pt x="697" y="2066"/>
                  </a:lnTo>
                  <a:lnTo>
                    <a:pt x="707" y="2066"/>
                  </a:lnTo>
                  <a:lnTo>
                    <a:pt x="714" y="2073"/>
                  </a:lnTo>
                  <a:lnTo>
                    <a:pt x="723" y="2066"/>
                  </a:lnTo>
                  <a:lnTo>
                    <a:pt x="733" y="2073"/>
                  </a:lnTo>
                  <a:lnTo>
                    <a:pt x="742" y="2073"/>
                  </a:lnTo>
                  <a:lnTo>
                    <a:pt x="749" y="2066"/>
                  </a:lnTo>
                  <a:lnTo>
                    <a:pt x="766" y="2049"/>
                  </a:lnTo>
                  <a:lnTo>
                    <a:pt x="785" y="2049"/>
                  </a:lnTo>
                  <a:lnTo>
                    <a:pt x="785" y="2056"/>
                  </a:lnTo>
                  <a:lnTo>
                    <a:pt x="792" y="2066"/>
                  </a:lnTo>
                  <a:lnTo>
                    <a:pt x="818" y="2083"/>
                  </a:lnTo>
                  <a:lnTo>
                    <a:pt x="835" y="2073"/>
                  </a:lnTo>
                  <a:lnTo>
                    <a:pt x="835" y="2066"/>
                  </a:lnTo>
                  <a:lnTo>
                    <a:pt x="844" y="2073"/>
                  </a:lnTo>
                  <a:lnTo>
                    <a:pt x="851" y="2083"/>
                  </a:lnTo>
                  <a:lnTo>
                    <a:pt x="870" y="2073"/>
                  </a:lnTo>
                  <a:lnTo>
                    <a:pt x="870" y="2083"/>
                  </a:lnTo>
                  <a:lnTo>
                    <a:pt x="887" y="2083"/>
                  </a:lnTo>
                  <a:lnTo>
                    <a:pt x="887" y="2073"/>
                  </a:lnTo>
                  <a:lnTo>
                    <a:pt x="903" y="2073"/>
                  </a:lnTo>
                  <a:lnTo>
                    <a:pt x="913" y="2073"/>
                  </a:lnTo>
                  <a:lnTo>
                    <a:pt x="913" y="2083"/>
                  </a:lnTo>
                  <a:lnTo>
                    <a:pt x="920" y="2092"/>
                  </a:lnTo>
                  <a:lnTo>
                    <a:pt x="920" y="2083"/>
                  </a:lnTo>
                  <a:lnTo>
                    <a:pt x="936" y="2083"/>
                  </a:lnTo>
                  <a:lnTo>
                    <a:pt x="955" y="2092"/>
                  </a:lnTo>
                  <a:lnTo>
                    <a:pt x="972" y="2092"/>
                  </a:lnTo>
                  <a:lnTo>
                    <a:pt x="979" y="2083"/>
                  </a:lnTo>
                  <a:lnTo>
                    <a:pt x="988" y="2083"/>
                  </a:lnTo>
                  <a:lnTo>
                    <a:pt x="988" y="2109"/>
                  </a:lnTo>
                  <a:lnTo>
                    <a:pt x="979" y="2116"/>
                  </a:lnTo>
                  <a:lnTo>
                    <a:pt x="962" y="2125"/>
                  </a:lnTo>
                  <a:lnTo>
                    <a:pt x="955" y="2135"/>
                  </a:lnTo>
                  <a:lnTo>
                    <a:pt x="962" y="2142"/>
                  </a:lnTo>
                  <a:lnTo>
                    <a:pt x="979" y="2142"/>
                  </a:lnTo>
                  <a:lnTo>
                    <a:pt x="979" y="2149"/>
                  </a:lnTo>
                  <a:lnTo>
                    <a:pt x="972" y="2158"/>
                  </a:lnTo>
                  <a:lnTo>
                    <a:pt x="962" y="2168"/>
                  </a:lnTo>
                  <a:lnTo>
                    <a:pt x="962" y="2175"/>
                  </a:lnTo>
                  <a:lnTo>
                    <a:pt x="972" y="2175"/>
                  </a:lnTo>
                  <a:lnTo>
                    <a:pt x="988" y="2201"/>
                  </a:lnTo>
                  <a:lnTo>
                    <a:pt x="988" y="2227"/>
                  </a:lnTo>
                  <a:lnTo>
                    <a:pt x="979" y="2253"/>
                  </a:lnTo>
                  <a:lnTo>
                    <a:pt x="962" y="2253"/>
                  </a:lnTo>
                  <a:lnTo>
                    <a:pt x="936" y="2253"/>
                  </a:lnTo>
                  <a:lnTo>
                    <a:pt x="929" y="2260"/>
                  </a:lnTo>
                  <a:lnTo>
                    <a:pt x="920" y="2286"/>
                  </a:lnTo>
                  <a:lnTo>
                    <a:pt x="894" y="2296"/>
                  </a:lnTo>
                  <a:lnTo>
                    <a:pt x="894" y="2338"/>
                  </a:lnTo>
                  <a:lnTo>
                    <a:pt x="903" y="2329"/>
                  </a:lnTo>
                  <a:lnTo>
                    <a:pt x="913" y="2329"/>
                  </a:lnTo>
                  <a:lnTo>
                    <a:pt x="920" y="2322"/>
                  </a:lnTo>
                  <a:lnTo>
                    <a:pt x="920" y="2338"/>
                  </a:lnTo>
                  <a:lnTo>
                    <a:pt x="929" y="2338"/>
                  </a:lnTo>
                  <a:lnTo>
                    <a:pt x="946" y="2322"/>
                  </a:lnTo>
                  <a:lnTo>
                    <a:pt x="955" y="2314"/>
                  </a:lnTo>
                  <a:lnTo>
                    <a:pt x="972" y="2314"/>
                  </a:lnTo>
                  <a:lnTo>
                    <a:pt x="972" y="2329"/>
                  </a:lnTo>
                  <a:lnTo>
                    <a:pt x="972" y="2338"/>
                  </a:lnTo>
                  <a:lnTo>
                    <a:pt x="955" y="2345"/>
                  </a:lnTo>
                  <a:lnTo>
                    <a:pt x="936" y="2355"/>
                  </a:lnTo>
                  <a:lnTo>
                    <a:pt x="929" y="2364"/>
                  </a:lnTo>
                  <a:lnTo>
                    <a:pt x="936" y="2371"/>
                  </a:lnTo>
                  <a:lnTo>
                    <a:pt x="946" y="2381"/>
                  </a:lnTo>
                  <a:lnTo>
                    <a:pt x="929" y="2388"/>
                  </a:lnTo>
                  <a:lnTo>
                    <a:pt x="913" y="2381"/>
                  </a:lnTo>
                  <a:lnTo>
                    <a:pt x="903" y="2381"/>
                  </a:lnTo>
                  <a:lnTo>
                    <a:pt x="894" y="2388"/>
                  </a:lnTo>
                  <a:lnTo>
                    <a:pt x="887" y="2388"/>
                  </a:lnTo>
                  <a:lnTo>
                    <a:pt x="887" y="2397"/>
                  </a:lnTo>
                  <a:lnTo>
                    <a:pt x="894" y="2407"/>
                  </a:lnTo>
                  <a:lnTo>
                    <a:pt x="920" y="2407"/>
                  </a:lnTo>
                  <a:lnTo>
                    <a:pt x="929" y="2414"/>
                  </a:lnTo>
                  <a:lnTo>
                    <a:pt x="929" y="2423"/>
                  </a:lnTo>
                  <a:lnTo>
                    <a:pt x="955" y="2433"/>
                  </a:lnTo>
                  <a:lnTo>
                    <a:pt x="946" y="2433"/>
                  </a:lnTo>
                  <a:lnTo>
                    <a:pt x="936" y="2440"/>
                  </a:lnTo>
                  <a:lnTo>
                    <a:pt x="929" y="2433"/>
                  </a:lnTo>
                  <a:lnTo>
                    <a:pt x="929" y="2449"/>
                  </a:lnTo>
                  <a:lnTo>
                    <a:pt x="936" y="2457"/>
                  </a:lnTo>
                  <a:lnTo>
                    <a:pt x="929" y="2466"/>
                  </a:lnTo>
                  <a:lnTo>
                    <a:pt x="920" y="2457"/>
                  </a:lnTo>
                  <a:lnTo>
                    <a:pt x="913" y="2449"/>
                  </a:lnTo>
                  <a:lnTo>
                    <a:pt x="903" y="2457"/>
                  </a:lnTo>
                  <a:lnTo>
                    <a:pt x="903" y="2475"/>
                  </a:lnTo>
                  <a:lnTo>
                    <a:pt x="894" y="2483"/>
                  </a:lnTo>
                  <a:lnTo>
                    <a:pt x="903" y="2492"/>
                  </a:lnTo>
                  <a:lnTo>
                    <a:pt x="903" y="2509"/>
                  </a:lnTo>
                  <a:lnTo>
                    <a:pt x="887" y="2509"/>
                  </a:lnTo>
                  <a:lnTo>
                    <a:pt x="877" y="2535"/>
                  </a:lnTo>
                  <a:lnTo>
                    <a:pt x="877" y="2542"/>
                  </a:lnTo>
                  <a:lnTo>
                    <a:pt x="894" y="2551"/>
                  </a:lnTo>
                  <a:lnTo>
                    <a:pt x="913" y="2561"/>
                  </a:lnTo>
                  <a:lnTo>
                    <a:pt x="920" y="2561"/>
                  </a:lnTo>
                  <a:lnTo>
                    <a:pt x="936" y="2561"/>
                  </a:lnTo>
                  <a:lnTo>
                    <a:pt x="946" y="2568"/>
                  </a:lnTo>
                  <a:lnTo>
                    <a:pt x="946" y="2577"/>
                  </a:lnTo>
                  <a:lnTo>
                    <a:pt x="962" y="2577"/>
                  </a:lnTo>
                  <a:lnTo>
                    <a:pt x="972" y="2568"/>
                  </a:lnTo>
                  <a:lnTo>
                    <a:pt x="979" y="2577"/>
                  </a:lnTo>
                  <a:lnTo>
                    <a:pt x="998" y="2577"/>
                  </a:lnTo>
                  <a:lnTo>
                    <a:pt x="998" y="2584"/>
                  </a:lnTo>
                  <a:lnTo>
                    <a:pt x="1014" y="2594"/>
                  </a:lnTo>
                  <a:lnTo>
                    <a:pt x="1031" y="2594"/>
                  </a:lnTo>
                  <a:lnTo>
                    <a:pt x="1040" y="2603"/>
                  </a:lnTo>
                  <a:lnTo>
                    <a:pt x="1048" y="2610"/>
                  </a:lnTo>
                  <a:lnTo>
                    <a:pt x="1064" y="2610"/>
                  </a:lnTo>
                  <a:lnTo>
                    <a:pt x="1090" y="2646"/>
                  </a:lnTo>
                  <a:lnTo>
                    <a:pt x="1100" y="2629"/>
                  </a:lnTo>
                  <a:lnTo>
                    <a:pt x="1107" y="2629"/>
                  </a:lnTo>
                  <a:lnTo>
                    <a:pt x="1126" y="2629"/>
                  </a:lnTo>
                  <a:lnTo>
                    <a:pt x="1133" y="2620"/>
                  </a:lnTo>
                  <a:lnTo>
                    <a:pt x="1142" y="2603"/>
                  </a:lnTo>
                  <a:lnTo>
                    <a:pt x="1159" y="2610"/>
                  </a:lnTo>
                  <a:lnTo>
                    <a:pt x="1175" y="2620"/>
                  </a:lnTo>
                  <a:lnTo>
                    <a:pt x="1185" y="2620"/>
                  </a:lnTo>
                  <a:lnTo>
                    <a:pt x="1220" y="2620"/>
                  </a:lnTo>
                  <a:lnTo>
                    <a:pt x="1227" y="2629"/>
                  </a:lnTo>
                  <a:lnTo>
                    <a:pt x="1237" y="2629"/>
                  </a:lnTo>
                  <a:lnTo>
                    <a:pt x="1253" y="2629"/>
                  </a:lnTo>
                  <a:lnTo>
                    <a:pt x="1270" y="2629"/>
                  </a:lnTo>
                  <a:lnTo>
                    <a:pt x="1296" y="2620"/>
                  </a:lnTo>
                  <a:lnTo>
                    <a:pt x="1303" y="2620"/>
                  </a:lnTo>
                  <a:lnTo>
                    <a:pt x="1312" y="2629"/>
                  </a:lnTo>
                  <a:lnTo>
                    <a:pt x="1339" y="2629"/>
                  </a:lnTo>
                  <a:lnTo>
                    <a:pt x="1355" y="2629"/>
                  </a:lnTo>
                  <a:lnTo>
                    <a:pt x="1365" y="2629"/>
                  </a:lnTo>
                  <a:lnTo>
                    <a:pt x="1374" y="2636"/>
                  </a:lnTo>
                  <a:lnTo>
                    <a:pt x="1365" y="2646"/>
                  </a:lnTo>
                  <a:lnTo>
                    <a:pt x="1381" y="2646"/>
                  </a:lnTo>
                  <a:lnTo>
                    <a:pt x="1398" y="2646"/>
                  </a:lnTo>
                  <a:lnTo>
                    <a:pt x="1407" y="2636"/>
                  </a:lnTo>
                  <a:lnTo>
                    <a:pt x="1424" y="2629"/>
                  </a:lnTo>
                  <a:lnTo>
                    <a:pt x="1440" y="2636"/>
                  </a:lnTo>
                  <a:lnTo>
                    <a:pt x="1450" y="2636"/>
                  </a:lnTo>
                  <a:lnTo>
                    <a:pt x="1459" y="2629"/>
                  </a:lnTo>
                  <a:lnTo>
                    <a:pt x="1459" y="2620"/>
                  </a:lnTo>
                  <a:lnTo>
                    <a:pt x="1466" y="2620"/>
                  </a:lnTo>
                  <a:lnTo>
                    <a:pt x="1473" y="2620"/>
                  </a:lnTo>
                  <a:lnTo>
                    <a:pt x="1473" y="2636"/>
                  </a:lnTo>
                  <a:lnTo>
                    <a:pt x="1492" y="2629"/>
                  </a:lnTo>
                  <a:lnTo>
                    <a:pt x="1492" y="2620"/>
                  </a:lnTo>
                  <a:lnTo>
                    <a:pt x="1509" y="2620"/>
                  </a:lnTo>
                  <a:lnTo>
                    <a:pt x="1525" y="2629"/>
                  </a:lnTo>
                  <a:lnTo>
                    <a:pt x="1525" y="2636"/>
                  </a:lnTo>
                  <a:lnTo>
                    <a:pt x="1525" y="2646"/>
                  </a:lnTo>
                  <a:lnTo>
                    <a:pt x="1535" y="2653"/>
                  </a:lnTo>
                  <a:lnTo>
                    <a:pt x="1551" y="2646"/>
                  </a:lnTo>
                  <a:lnTo>
                    <a:pt x="1561" y="2646"/>
                  </a:lnTo>
                  <a:lnTo>
                    <a:pt x="1587" y="2653"/>
                  </a:lnTo>
                  <a:lnTo>
                    <a:pt x="1611" y="2653"/>
                  </a:lnTo>
                  <a:lnTo>
                    <a:pt x="1620" y="2653"/>
                  </a:lnTo>
                  <a:lnTo>
                    <a:pt x="1637" y="2672"/>
                  </a:lnTo>
                  <a:lnTo>
                    <a:pt x="1656" y="2679"/>
                  </a:lnTo>
                  <a:lnTo>
                    <a:pt x="1672" y="2679"/>
                  </a:lnTo>
                  <a:lnTo>
                    <a:pt x="1679" y="2679"/>
                  </a:lnTo>
                  <a:lnTo>
                    <a:pt x="1698" y="2672"/>
                  </a:lnTo>
                  <a:lnTo>
                    <a:pt x="1705" y="2653"/>
                  </a:lnTo>
                  <a:lnTo>
                    <a:pt x="1698" y="2646"/>
                  </a:lnTo>
                  <a:lnTo>
                    <a:pt x="1715" y="2646"/>
                  </a:lnTo>
                  <a:lnTo>
                    <a:pt x="1722" y="2646"/>
                  </a:lnTo>
                  <a:lnTo>
                    <a:pt x="1722" y="2629"/>
                  </a:lnTo>
                  <a:lnTo>
                    <a:pt x="1731" y="2610"/>
                  </a:lnTo>
                  <a:lnTo>
                    <a:pt x="1722" y="2610"/>
                  </a:lnTo>
                  <a:lnTo>
                    <a:pt x="1705" y="2603"/>
                  </a:lnTo>
                  <a:lnTo>
                    <a:pt x="1689" y="2594"/>
                  </a:lnTo>
                  <a:lnTo>
                    <a:pt x="1679" y="2584"/>
                  </a:lnTo>
                  <a:lnTo>
                    <a:pt x="1656" y="2568"/>
                  </a:lnTo>
                  <a:lnTo>
                    <a:pt x="1637" y="2561"/>
                  </a:lnTo>
                  <a:lnTo>
                    <a:pt x="1620" y="2542"/>
                  </a:lnTo>
                  <a:lnTo>
                    <a:pt x="1620" y="2509"/>
                  </a:lnTo>
                  <a:lnTo>
                    <a:pt x="1611" y="2501"/>
                  </a:lnTo>
                  <a:lnTo>
                    <a:pt x="1601" y="2492"/>
                  </a:lnTo>
                  <a:lnTo>
                    <a:pt x="1601" y="2475"/>
                  </a:lnTo>
                  <a:lnTo>
                    <a:pt x="1594" y="2457"/>
                  </a:lnTo>
                  <a:lnTo>
                    <a:pt x="1587" y="2457"/>
                  </a:lnTo>
                  <a:lnTo>
                    <a:pt x="1587" y="2449"/>
                  </a:lnTo>
                  <a:lnTo>
                    <a:pt x="1568" y="2440"/>
                  </a:lnTo>
                  <a:lnTo>
                    <a:pt x="1544" y="2423"/>
                  </a:lnTo>
                  <a:lnTo>
                    <a:pt x="1544" y="2433"/>
                  </a:lnTo>
                  <a:lnTo>
                    <a:pt x="1535" y="2440"/>
                  </a:lnTo>
                  <a:lnTo>
                    <a:pt x="1525" y="2433"/>
                  </a:lnTo>
                  <a:lnTo>
                    <a:pt x="1509" y="2423"/>
                  </a:lnTo>
                  <a:lnTo>
                    <a:pt x="1518" y="2388"/>
                  </a:lnTo>
                  <a:lnTo>
                    <a:pt x="1518" y="2381"/>
                  </a:lnTo>
                  <a:lnTo>
                    <a:pt x="1525" y="2371"/>
                  </a:lnTo>
                  <a:lnTo>
                    <a:pt x="1525" y="2355"/>
                  </a:lnTo>
                  <a:lnTo>
                    <a:pt x="1535" y="2345"/>
                  </a:lnTo>
                  <a:lnTo>
                    <a:pt x="1525" y="2338"/>
                  </a:lnTo>
                  <a:lnTo>
                    <a:pt x="1525" y="2314"/>
                  </a:lnTo>
                  <a:lnTo>
                    <a:pt x="1535" y="2296"/>
                  </a:lnTo>
                  <a:lnTo>
                    <a:pt x="1535" y="2279"/>
                  </a:lnTo>
                  <a:lnTo>
                    <a:pt x="1544" y="2279"/>
                  </a:lnTo>
                  <a:lnTo>
                    <a:pt x="1551" y="2286"/>
                  </a:lnTo>
                  <a:lnTo>
                    <a:pt x="1568" y="2270"/>
                  </a:lnTo>
                  <a:lnTo>
                    <a:pt x="1577" y="2260"/>
                  </a:lnTo>
                  <a:lnTo>
                    <a:pt x="1587" y="2253"/>
                  </a:lnTo>
                  <a:lnTo>
                    <a:pt x="1594" y="2236"/>
                  </a:lnTo>
                  <a:lnTo>
                    <a:pt x="1601" y="2243"/>
                  </a:lnTo>
                  <a:lnTo>
                    <a:pt x="1611" y="2227"/>
                  </a:lnTo>
                  <a:lnTo>
                    <a:pt x="1601" y="2201"/>
                  </a:lnTo>
                  <a:lnTo>
                    <a:pt x="1587" y="2201"/>
                  </a:lnTo>
                  <a:lnTo>
                    <a:pt x="1577" y="2201"/>
                  </a:lnTo>
                  <a:lnTo>
                    <a:pt x="1561" y="2194"/>
                  </a:lnTo>
                  <a:lnTo>
                    <a:pt x="1568" y="2175"/>
                  </a:lnTo>
                  <a:lnTo>
                    <a:pt x="1577" y="2168"/>
                  </a:lnTo>
                  <a:lnTo>
                    <a:pt x="1587" y="2168"/>
                  </a:lnTo>
                  <a:lnTo>
                    <a:pt x="1577" y="2158"/>
                  </a:lnTo>
                  <a:lnTo>
                    <a:pt x="1551" y="2142"/>
                  </a:lnTo>
                  <a:lnTo>
                    <a:pt x="1518" y="2116"/>
                  </a:lnTo>
                  <a:lnTo>
                    <a:pt x="1502" y="2099"/>
                  </a:lnTo>
                  <a:lnTo>
                    <a:pt x="1492" y="2109"/>
                  </a:lnTo>
                  <a:lnTo>
                    <a:pt x="1473" y="2109"/>
                  </a:lnTo>
                  <a:lnTo>
                    <a:pt x="1473" y="2116"/>
                  </a:lnTo>
                  <a:lnTo>
                    <a:pt x="1466" y="2125"/>
                  </a:lnTo>
                  <a:lnTo>
                    <a:pt x="1450" y="2116"/>
                  </a:lnTo>
                  <a:lnTo>
                    <a:pt x="1440" y="2109"/>
                  </a:lnTo>
                  <a:lnTo>
                    <a:pt x="1440" y="2092"/>
                  </a:lnTo>
                  <a:lnTo>
                    <a:pt x="1440" y="2083"/>
                  </a:lnTo>
                  <a:lnTo>
                    <a:pt x="1424" y="2073"/>
                  </a:lnTo>
                  <a:lnTo>
                    <a:pt x="1407" y="2073"/>
                  </a:lnTo>
                  <a:lnTo>
                    <a:pt x="1398" y="2083"/>
                  </a:lnTo>
                  <a:lnTo>
                    <a:pt x="1398" y="2056"/>
                  </a:lnTo>
                  <a:lnTo>
                    <a:pt x="1398" y="2040"/>
                  </a:lnTo>
                  <a:lnTo>
                    <a:pt x="1417" y="2014"/>
                  </a:lnTo>
                  <a:lnTo>
                    <a:pt x="1391" y="2007"/>
                  </a:lnTo>
                  <a:lnTo>
                    <a:pt x="1381" y="1997"/>
                  </a:lnTo>
                  <a:lnTo>
                    <a:pt x="1391" y="1988"/>
                  </a:lnTo>
                  <a:lnTo>
                    <a:pt x="1391" y="1962"/>
                  </a:lnTo>
                  <a:lnTo>
                    <a:pt x="1381" y="1952"/>
                  </a:lnTo>
                  <a:lnTo>
                    <a:pt x="1374" y="1938"/>
                  </a:lnTo>
                  <a:lnTo>
                    <a:pt x="1381" y="1922"/>
                  </a:lnTo>
                  <a:lnTo>
                    <a:pt x="1391" y="1922"/>
                  </a:lnTo>
                  <a:lnTo>
                    <a:pt x="1391" y="1896"/>
                  </a:lnTo>
                  <a:lnTo>
                    <a:pt x="1381" y="1896"/>
                  </a:lnTo>
                  <a:lnTo>
                    <a:pt x="1398" y="1869"/>
                  </a:lnTo>
                  <a:lnTo>
                    <a:pt x="1417" y="1879"/>
                  </a:lnTo>
                  <a:lnTo>
                    <a:pt x="1424" y="1896"/>
                  </a:lnTo>
                  <a:lnTo>
                    <a:pt x="1440" y="1903"/>
                  </a:lnTo>
                  <a:lnTo>
                    <a:pt x="1450" y="1912"/>
                  </a:lnTo>
                  <a:lnTo>
                    <a:pt x="1466" y="1896"/>
                  </a:lnTo>
                  <a:lnTo>
                    <a:pt x="1466" y="1886"/>
                  </a:lnTo>
                  <a:lnTo>
                    <a:pt x="1459" y="1869"/>
                  </a:lnTo>
                  <a:lnTo>
                    <a:pt x="1450" y="1843"/>
                  </a:lnTo>
                  <a:lnTo>
                    <a:pt x="1433" y="1834"/>
                  </a:lnTo>
                  <a:lnTo>
                    <a:pt x="1450" y="1827"/>
                  </a:lnTo>
                  <a:lnTo>
                    <a:pt x="1466" y="1827"/>
                  </a:lnTo>
                  <a:lnTo>
                    <a:pt x="1466" y="1817"/>
                  </a:lnTo>
                  <a:lnTo>
                    <a:pt x="1466" y="1810"/>
                  </a:lnTo>
                  <a:lnTo>
                    <a:pt x="1466" y="1775"/>
                  </a:lnTo>
                  <a:lnTo>
                    <a:pt x="1483" y="1775"/>
                  </a:lnTo>
                  <a:lnTo>
                    <a:pt x="1492" y="1765"/>
                  </a:lnTo>
                  <a:lnTo>
                    <a:pt x="1502" y="1751"/>
                  </a:lnTo>
                  <a:lnTo>
                    <a:pt x="1518" y="1732"/>
                  </a:lnTo>
                  <a:lnTo>
                    <a:pt x="1525" y="1716"/>
                  </a:lnTo>
                  <a:lnTo>
                    <a:pt x="1525" y="1706"/>
                  </a:lnTo>
                  <a:lnTo>
                    <a:pt x="1525" y="1699"/>
                  </a:lnTo>
                  <a:lnTo>
                    <a:pt x="1535" y="1699"/>
                  </a:lnTo>
                  <a:lnTo>
                    <a:pt x="1544" y="1706"/>
                  </a:lnTo>
                  <a:lnTo>
                    <a:pt x="1551" y="1716"/>
                  </a:lnTo>
                  <a:lnTo>
                    <a:pt x="1568" y="1706"/>
                  </a:lnTo>
                  <a:lnTo>
                    <a:pt x="1577" y="1690"/>
                  </a:lnTo>
                  <a:lnTo>
                    <a:pt x="1587" y="1673"/>
                  </a:lnTo>
                  <a:lnTo>
                    <a:pt x="1601" y="1664"/>
                  </a:lnTo>
                  <a:lnTo>
                    <a:pt x="1611" y="1664"/>
                  </a:lnTo>
                  <a:lnTo>
                    <a:pt x="1630" y="1683"/>
                  </a:lnTo>
                  <a:lnTo>
                    <a:pt x="1630" y="1673"/>
                  </a:lnTo>
                  <a:lnTo>
                    <a:pt x="1637" y="1656"/>
                  </a:lnTo>
                  <a:lnTo>
                    <a:pt x="1646" y="1656"/>
                  </a:lnTo>
                  <a:lnTo>
                    <a:pt x="1663" y="1656"/>
                  </a:lnTo>
                  <a:lnTo>
                    <a:pt x="1672" y="1664"/>
                  </a:lnTo>
                  <a:lnTo>
                    <a:pt x="1689" y="1673"/>
                  </a:lnTo>
                  <a:lnTo>
                    <a:pt x="1715" y="1673"/>
                  </a:lnTo>
                  <a:lnTo>
                    <a:pt x="1722" y="1683"/>
                  </a:lnTo>
                  <a:lnTo>
                    <a:pt x="1738" y="1683"/>
                  </a:lnTo>
                  <a:lnTo>
                    <a:pt x="1748" y="1683"/>
                  </a:lnTo>
                  <a:lnTo>
                    <a:pt x="1757" y="1690"/>
                  </a:lnTo>
                  <a:lnTo>
                    <a:pt x="1757" y="1673"/>
                  </a:lnTo>
                  <a:lnTo>
                    <a:pt x="1748" y="1664"/>
                  </a:lnTo>
                  <a:lnTo>
                    <a:pt x="1748" y="1656"/>
                  </a:lnTo>
                  <a:lnTo>
                    <a:pt x="1757" y="1656"/>
                  </a:lnTo>
                  <a:lnTo>
                    <a:pt x="1800" y="1664"/>
                  </a:lnTo>
                  <a:lnTo>
                    <a:pt x="1826" y="1673"/>
                  </a:lnTo>
                  <a:lnTo>
                    <a:pt x="1835" y="1656"/>
                  </a:lnTo>
                  <a:lnTo>
                    <a:pt x="1835" y="1647"/>
                  </a:lnTo>
                  <a:lnTo>
                    <a:pt x="1835" y="1638"/>
                  </a:lnTo>
                  <a:lnTo>
                    <a:pt x="1842" y="1638"/>
                  </a:lnTo>
                  <a:lnTo>
                    <a:pt x="1842" y="1630"/>
                  </a:lnTo>
                  <a:lnTo>
                    <a:pt x="1835" y="1621"/>
                  </a:lnTo>
                  <a:lnTo>
                    <a:pt x="1850" y="1621"/>
                  </a:lnTo>
                  <a:lnTo>
                    <a:pt x="1868" y="1621"/>
                  </a:lnTo>
                  <a:lnTo>
                    <a:pt x="1859" y="1604"/>
                  </a:lnTo>
                  <a:lnTo>
                    <a:pt x="1868" y="1604"/>
                  </a:lnTo>
                  <a:lnTo>
                    <a:pt x="1878" y="1595"/>
                  </a:lnTo>
                  <a:lnTo>
                    <a:pt x="1894" y="1604"/>
                  </a:lnTo>
                  <a:lnTo>
                    <a:pt x="1911" y="1604"/>
                  </a:lnTo>
                  <a:lnTo>
                    <a:pt x="1911" y="1588"/>
                  </a:lnTo>
                  <a:lnTo>
                    <a:pt x="1928" y="1588"/>
                  </a:lnTo>
                  <a:lnTo>
                    <a:pt x="1920" y="1569"/>
                  </a:lnTo>
                  <a:lnTo>
                    <a:pt x="1928" y="1562"/>
                  </a:lnTo>
                  <a:lnTo>
                    <a:pt x="1935" y="1555"/>
                  </a:lnTo>
                  <a:lnTo>
                    <a:pt x="1954" y="1545"/>
                  </a:lnTo>
                  <a:lnTo>
                    <a:pt x="1963" y="1555"/>
                  </a:lnTo>
                  <a:lnTo>
                    <a:pt x="1970" y="1569"/>
                  </a:lnTo>
                  <a:lnTo>
                    <a:pt x="1987" y="1569"/>
                  </a:lnTo>
                  <a:lnTo>
                    <a:pt x="2022" y="1562"/>
                  </a:lnTo>
                  <a:lnTo>
                    <a:pt x="2029" y="1562"/>
                  </a:lnTo>
                  <a:lnTo>
                    <a:pt x="2039" y="1562"/>
                  </a:lnTo>
                  <a:lnTo>
                    <a:pt x="2039" y="1555"/>
                  </a:lnTo>
                  <a:lnTo>
                    <a:pt x="2039" y="1538"/>
                  </a:lnTo>
                  <a:lnTo>
                    <a:pt x="2055" y="1529"/>
                  </a:lnTo>
                  <a:lnTo>
                    <a:pt x="2081" y="1519"/>
                  </a:lnTo>
                  <a:lnTo>
                    <a:pt x="2107" y="1493"/>
                  </a:lnTo>
                  <a:lnTo>
                    <a:pt x="2114" y="1486"/>
                  </a:lnTo>
                  <a:lnTo>
                    <a:pt x="2114" y="1467"/>
                  </a:lnTo>
                  <a:lnTo>
                    <a:pt x="2107" y="1451"/>
                  </a:lnTo>
                  <a:lnTo>
                    <a:pt x="2088" y="1434"/>
                  </a:lnTo>
                  <a:lnTo>
                    <a:pt x="2081" y="1434"/>
                  </a:lnTo>
                  <a:lnTo>
                    <a:pt x="2072" y="1441"/>
                  </a:lnTo>
                  <a:lnTo>
                    <a:pt x="2055" y="1451"/>
                  </a:lnTo>
                  <a:lnTo>
                    <a:pt x="2029" y="1451"/>
                  </a:lnTo>
                  <a:lnTo>
                    <a:pt x="2013" y="1451"/>
                  </a:lnTo>
                  <a:lnTo>
                    <a:pt x="2006" y="1451"/>
                  </a:lnTo>
                  <a:lnTo>
                    <a:pt x="1977" y="1441"/>
                  </a:lnTo>
                  <a:lnTo>
                    <a:pt x="1977" y="1434"/>
                  </a:lnTo>
                  <a:lnTo>
                    <a:pt x="1970" y="1417"/>
                  </a:lnTo>
                  <a:lnTo>
                    <a:pt x="1963" y="1417"/>
                  </a:lnTo>
                  <a:lnTo>
                    <a:pt x="1954" y="1417"/>
                  </a:lnTo>
                  <a:lnTo>
                    <a:pt x="1935" y="1434"/>
                  </a:lnTo>
                  <a:lnTo>
                    <a:pt x="1928" y="1441"/>
                  </a:lnTo>
                  <a:lnTo>
                    <a:pt x="1911" y="1441"/>
                  </a:lnTo>
                  <a:lnTo>
                    <a:pt x="1894" y="1425"/>
                  </a:lnTo>
                  <a:lnTo>
                    <a:pt x="1878" y="1398"/>
                  </a:lnTo>
                  <a:lnTo>
                    <a:pt x="1878" y="1382"/>
                  </a:lnTo>
                  <a:lnTo>
                    <a:pt x="1878" y="1375"/>
                  </a:lnTo>
                  <a:lnTo>
                    <a:pt x="1868" y="1365"/>
                  </a:lnTo>
                  <a:lnTo>
                    <a:pt x="1859" y="1358"/>
                  </a:lnTo>
                  <a:lnTo>
                    <a:pt x="1859" y="1349"/>
                  </a:lnTo>
                  <a:lnTo>
                    <a:pt x="1842" y="1332"/>
                  </a:lnTo>
                  <a:lnTo>
                    <a:pt x="1842" y="1297"/>
                  </a:lnTo>
                  <a:lnTo>
                    <a:pt x="1850" y="1273"/>
                  </a:lnTo>
                  <a:lnTo>
                    <a:pt x="1842" y="1264"/>
                  </a:lnTo>
                  <a:lnTo>
                    <a:pt x="1826" y="1254"/>
                  </a:lnTo>
                  <a:lnTo>
                    <a:pt x="1826" y="1228"/>
                  </a:lnTo>
                  <a:lnTo>
                    <a:pt x="1826" y="1211"/>
                  </a:lnTo>
                  <a:lnTo>
                    <a:pt x="1816" y="1221"/>
                  </a:lnTo>
                  <a:lnTo>
                    <a:pt x="1816" y="1228"/>
                  </a:lnTo>
                  <a:lnTo>
                    <a:pt x="1800" y="1264"/>
                  </a:lnTo>
                  <a:lnTo>
                    <a:pt x="1781" y="1290"/>
                  </a:lnTo>
                  <a:lnTo>
                    <a:pt x="1757" y="1297"/>
                  </a:lnTo>
                  <a:lnTo>
                    <a:pt x="1731" y="1306"/>
                  </a:lnTo>
                  <a:lnTo>
                    <a:pt x="1715" y="1316"/>
                  </a:lnTo>
                  <a:lnTo>
                    <a:pt x="1689" y="1280"/>
                  </a:lnTo>
                  <a:lnTo>
                    <a:pt x="1689" y="1254"/>
                  </a:lnTo>
                  <a:lnTo>
                    <a:pt x="1705" y="1247"/>
                  </a:lnTo>
                  <a:lnTo>
                    <a:pt x="1731" y="1238"/>
                  </a:lnTo>
                  <a:lnTo>
                    <a:pt x="1738" y="1247"/>
                  </a:lnTo>
                  <a:lnTo>
                    <a:pt x="1748" y="1254"/>
                  </a:lnTo>
                  <a:lnTo>
                    <a:pt x="1757" y="1247"/>
                  </a:lnTo>
                  <a:lnTo>
                    <a:pt x="1757" y="1228"/>
                  </a:lnTo>
                  <a:lnTo>
                    <a:pt x="1757" y="1221"/>
                  </a:lnTo>
                  <a:lnTo>
                    <a:pt x="1767" y="1202"/>
                  </a:lnTo>
                  <a:lnTo>
                    <a:pt x="1774" y="1188"/>
                  </a:lnTo>
                  <a:lnTo>
                    <a:pt x="1767" y="1169"/>
                  </a:lnTo>
                  <a:lnTo>
                    <a:pt x="1748" y="1162"/>
                  </a:lnTo>
                  <a:lnTo>
                    <a:pt x="1748" y="1152"/>
                  </a:lnTo>
                  <a:lnTo>
                    <a:pt x="1738" y="1152"/>
                  </a:lnTo>
                  <a:lnTo>
                    <a:pt x="1731" y="1162"/>
                  </a:lnTo>
                  <a:lnTo>
                    <a:pt x="1715" y="1162"/>
                  </a:lnTo>
                  <a:lnTo>
                    <a:pt x="1705" y="1162"/>
                  </a:lnTo>
                  <a:lnTo>
                    <a:pt x="1698" y="1169"/>
                  </a:lnTo>
                  <a:lnTo>
                    <a:pt x="1663" y="1188"/>
                  </a:lnTo>
                  <a:lnTo>
                    <a:pt x="1646" y="1188"/>
                  </a:lnTo>
                  <a:lnTo>
                    <a:pt x="1637" y="1162"/>
                  </a:lnTo>
                  <a:lnTo>
                    <a:pt x="1620" y="1136"/>
                  </a:lnTo>
                  <a:lnTo>
                    <a:pt x="1611" y="1126"/>
                  </a:lnTo>
                  <a:lnTo>
                    <a:pt x="1620" y="1119"/>
                  </a:lnTo>
                  <a:lnTo>
                    <a:pt x="1630" y="1119"/>
                  </a:lnTo>
                  <a:lnTo>
                    <a:pt x="1630" y="1093"/>
                  </a:lnTo>
                  <a:lnTo>
                    <a:pt x="1620" y="1067"/>
                  </a:lnTo>
                  <a:lnTo>
                    <a:pt x="1601" y="1041"/>
                  </a:lnTo>
                  <a:lnTo>
                    <a:pt x="1611" y="1024"/>
                  </a:lnTo>
                  <a:lnTo>
                    <a:pt x="1620" y="1015"/>
                  </a:lnTo>
                  <a:lnTo>
                    <a:pt x="1630" y="1015"/>
                  </a:lnTo>
                  <a:lnTo>
                    <a:pt x="1630" y="1006"/>
                  </a:lnTo>
                  <a:lnTo>
                    <a:pt x="1620" y="991"/>
                  </a:lnTo>
                  <a:lnTo>
                    <a:pt x="1620" y="982"/>
                  </a:lnTo>
                  <a:lnTo>
                    <a:pt x="1620" y="956"/>
                  </a:lnTo>
                  <a:lnTo>
                    <a:pt x="1620" y="949"/>
                  </a:lnTo>
                  <a:lnTo>
                    <a:pt x="1601" y="949"/>
                  </a:lnTo>
                  <a:lnTo>
                    <a:pt x="1601" y="932"/>
                  </a:lnTo>
                  <a:lnTo>
                    <a:pt x="1594" y="913"/>
                  </a:lnTo>
                  <a:lnTo>
                    <a:pt x="1587" y="906"/>
                  </a:lnTo>
                  <a:lnTo>
                    <a:pt x="1577" y="887"/>
                  </a:lnTo>
                  <a:lnTo>
                    <a:pt x="1568" y="887"/>
                  </a:lnTo>
                  <a:lnTo>
                    <a:pt x="1568" y="880"/>
                  </a:lnTo>
                  <a:lnTo>
                    <a:pt x="1561" y="871"/>
                  </a:lnTo>
                  <a:lnTo>
                    <a:pt x="1551" y="880"/>
                  </a:lnTo>
                  <a:lnTo>
                    <a:pt x="1544" y="854"/>
                  </a:lnTo>
                  <a:lnTo>
                    <a:pt x="1525" y="819"/>
                  </a:lnTo>
                  <a:lnTo>
                    <a:pt x="1518" y="785"/>
                  </a:lnTo>
                  <a:lnTo>
                    <a:pt x="1509" y="769"/>
                  </a:lnTo>
                  <a:lnTo>
                    <a:pt x="1483" y="752"/>
                  </a:lnTo>
                  <a:lnTo>
                    <a:pt x="1483" y="726"/>
                  </a:lnTo>
                  <a:lnTo>
                    <a:pt x="1473" y="717"/>
                  </a:lnTo>
                  <a:lnTo>
                    <a:pt x="1459" y="700"/>
                  </a:lnTo>
                  <a:lnTo>
                    <a:pt x="1459" y="684"/>
                  </a:lnTo>
                  <a:lnTo>
                    <a:pt x="1450" y="665"/>
                  </a:lnTo>
                  <a:lnTo>
                    <a:pt x="1440" y="658"/>
                  </a:lnTo>
                  <a:lnTo>
                    <a:pt x="1433" y="648"/>
                  </a:lnTo>
                  <a:lnTo>
                    <a:pt x="1424" y="615"/>
                  </a:lnTo>
                  <a:lnTo>
                    <a:pt x="1417" y="608"/>
                  </a:lnTo>
                  <a:lnTo>
                    <a:pt x="1398" y="598"/>
                  </a:lnTo>
                  <a:lnTo>
                    <a:pt x="1398" y="589"/>
                  </a:lnTo>
                  <a:lnTo>
                    <a:pt x="1381" y="582"/>
                  </a:lnTo>
                  <a:lnTo>
                    <a:pt x="1374" y="572"/>
                  </a:lnTo>
                  <a:lnTo>
                    <a:pt x="1365" y="530"/>
                  </a:lnTo>
                  <a:lnTo>
                    <a:pt x="1355" y="530"/>
                  </a:lnTo>
                  <a:lnTo>
                    <a:pt x="1355" y="513"/>
                  </a:lnTo>
                  <a:lnTo>
                    <a:pt x="1346" y="497"/>
                  </a:lnTo>
                  <a:lnTo>
                    <a:pt x="1346" y="504"/>
                  </a:lnTo>
                  <a:lnTo>
                    <a:pt x="1339" y="487"/>
                  </a:lnTo>
                  <a:lnTo>
                    <a:pt x="1339" y="468"/>
                  </a:lnTo>
                  <a:lnTo>
                    <a:pt x="1329" y="461"/>
                  </a:lnTo>
                  <a:lnTo>
                    <a:pt x="1322" y="442"/>
                  </a:lnTo>
                  <a:lnTo>
                    <a:pt x="1312" y="428"/>
                  </a:lnTo>
                  <a:lnTo>
                    <a:pt x="1296" y="428"/>
                  </a:lnTo>
                  <a:lnTo>
                    <a:pt x="1296" y="419"/>
                  </a:lnTo>
                  <a:lnTo>
                    <a:pt x="1296" y="411"/>
                  </a:lnTo>
                  <a:lnTo>
                    <a:pt x="1312" y="411"/>
                  </a:lnTo>
                  <a:lnTo>
                    <a:pt x="1322" y="402"/>
                  </a:lnTo>
                  <a:lnTo>
                    <a:pt x="1322" y="369"/>
                  </a:lnTo>
                  <a:lnTo>
                    <a:pt x="1322" y="343"/>
                  </a:lnTo>
                  <a:lnTo>
                    <a:pt x="1322" y="326"/>
                  </a:lnTo>
                  <a:lnTo>
                    <a:pt x="1329" y="326"/>
                  </a:lnTo>
                  <a:lnTo>
                    <a:pt x="1339" y="300"/>
                  </a:lnTo>
                  <a:lnTo>
                    <a:pt x="1339" y="265"/>
                  </a:lnTo>
                  <a:lnTo>
                    <a:pt x="1322" y="222"/>
                  </a:lnTo>
                  <a:lnTo>
                    <a:pt x="1329" y="206"/>
                  </a:lnTo>
                  <a:lnTo>
                    <a:pt x="1346" y="189"/>
                  </a:lnTo>
                  <a:lnTo>
                    <a:pt x="1355" y="170"/>
                  </a:lnTo>
                  <a:lnTo>
                    <a:pt x="1346" y="146"/>
                  </a:lnTo>
                  <a:lnTo>
                    <a:pt x="1346" y="120"/>
                  </a:lnTo>
                  <a:lnTo>
                    <a:pt x="1339" y="104"/>
                  </a:lnTo>
                  <a:lnTo>
                    <a:pt x="1322" y="94"/>
                  </a:lnTo>
                  <a:lnTo>
                    <a:pt x="1329" y="78"/>
                  </a:lnTo>
                  <a:lnTo>
                    <a:pt x="1322" y="78"/>
                  </a:lnTo>
                  <a:lnTo>
                    <a:pt x="1312" y="68"/>
                  </a:lnTo>
                  <a:lnTo>
                    <a:pt x="1303" y="68"/>
                  </a:lnTo>
                  <a:lnTo>
                    <a:pt x="1296" y="85"/>
                  </a:lnTo>
                  <a:lnTo>
                    <a:pt x="1289" y="85"/>
                  </a:lnTo>
                  <a:lnTo>
                    <a:pt x="1279" y="68"/>
                  </a:lnTo>
                  <a:lnTo>
                    <a:pt x="1270" y="59"/>
                  </a:lnTo>
                  <a:lnTo>
                    <a:pt x="1263" y="59"/>
                  </a:lnTo>
                  <a:lnTo>
                    <a:pt x="1253" y="52"/>
                  </a:lnTo>
                  <a:lnTo>
                    <a:pt x="1253" y="35"/>
                  </a:lnTo>
                  <a:lnTo>
                    <a:pt x="1244" y="35"/>
                  </a:lnTo>
                  <a:lnTo>
                    <a:pt x="1227" y="35"/>
                  </a:lnTo>
                  <a:lnTo>
                    <a:pt x="1220" y="45"/>
                  </a:lnTo>
                  <a:lnTo>
                    <a:pt x="1211" y="45"/>
                  </a:lnTo>
                  <a:lnTo>
                    <a:pt x="1201" y="45"/>
                  </a:lnTo>
                  <a:lnTo>
                    <a:pt x="1194" y="26"/>
                  </a:lnTo>
                  <a:lnTo>
                    <a:pt x="1185" y="19"/>
                  </a:lnTo>
                  <a:lnTo>
                    <a:pt x="1194" y="9"/>
                  </a:lnTo>
                  <a:lnTo>
                    <a:pt x="1194" y="0"/>
                  </a:lnTo>
                  <a:lnTo>
                    <a:pt x="1185" y="0"/>
                  </a:lnTo>
                  <a:lnTo>
                    <a:pt x="1149" y="0"/>
                  </a:lnTo>
                  <a:lnTo>
                    <a:pt x="1116" y="19"/>
                  </a:lnTo>
                  <a:lnTo>
                    <a:pt x="1100" y="26"/>
                  </a:lnTo>
                  <a:lnTo>
                    <a:pt x="1074" y="26"/>
                  </a:lnTo>
                  <a:lnTo>
                    <a:pt x="1057" y="26"/>
                  </a:lnTo>
                  <a:lnTo>
                    <a:pt x="1064" y="35"/>
                  </a:lnTo>
                  <a:lnTo>
                    <a:pt x="1064" y="59"/>
                  </a:lnTo>
                  <a:lnTo>
                    <a:pt x="1057" y="68"/>
                  </a:lnTo>
                  <a:lnTo>
                    <a:pt x="1064" y="78"/>
                  </a:lnTo>
                  <a:lnTo>
                    <a:pt x="1074" y="85"/>
                  </a:lnTo>
                  <a:lnTo>
                    <a:pt x="1083" y="104"/>
                  </a:lnTo>
                  <a:lnTo>
                    <a:pt x="1100" y="104"/>
                  </a:lnTo>
                  <a:lnTo>
                    <a:pt x="1107" y="111"/>
                  </a:lnTo>
                  <a:lnTo>
                    <a:pt x="1090" y="130"/>
                  </a:lnTo>
                  <a:lnTo>
                    <a:pt x="1083" y="153"/>
                  </a:lnTo>
                  <a:lnTo>
                    <a:pt x="1090" y="153"/>
                  </a:lnTo>
                  <a:lnTo>
                    <a:pt x="1100" y="163"/>
                  </a:lnTo>
                  <a:lnTo>
                    <a:pt x="1083" y="179"/>
                  </a:lnTo>
                  <a:lnTo>
                    <a:pt x="1064" y="179"/>
                  </a:lnTo>
                  <a:lnTo>
                    <a:pt x="1048" y="163"/>
                  </a:lnTo>
                  <a:lnTo>
                    <a:pt x="1057" y="153"/>
                  </a:lnTo>
                  <a:lnTo>
                    <a:pt x="1048" y="137"/>
                  </a:lnTo>
                  <a:lnTo>
                    <a:pt x="1040" y="130"/>
                  </a:lnTo>
                  <a:lnTo>
                    <a:pt x="1031" y="137"/>
                  </a:lnTo>
                  <a:lnTo>
                    <a:pt x="1024" y="153"/>
                  </a:lnTo>
                  <a:lnTo>
                    <a:pt x="1024" y="163"/>
                  </a:lnTo>
                  <a:lnTo>
                    <a:pt x="1024" y="179"/>
                  </a:lnTo>
                  <a:lnTo>
                    <a:pt x="1024" y="189"/>
                  </a:lnTo>
                  <a:lnTo>
                    <a:pt x="1014" y="206"/>
                  </a:lnTo>
                  <a:lnTo>
                    <a:pt x="988" y="206"/>
                  </a:lnTo>
                  <a:lnTo>
                    <a:pt x="972" y="206"/>
                  </a:lnTo>
                  <a:lnTo>
                    <a:pt x="972" y="215"/>
                  </a:lnTo>
                  <a:lnTo>
                    <a:pt x="962" y="248"/>
                  </a:lnTo>
                  <a:lnTo>
                    <a:pt x="962" y="255"/>
                  </a:lnTo>
                  <a:lnTo>
                    <a:pt x="946" y="274"/>
                  </a:lnTo>
                  <a:lnTo>
                    <a:pt x="946" y="281"/>
                  </a:lnTo>
                  <a:lnTo>
                    <a:pt x="946" y="291"/>
                  </a:lnTo>
                  <a:lnTo>
                    <a:pt x="936" y="281"/>
                  </a:lnTo>
                  <a:lnTo>
                    <a:pt x="929" y="274"/>
                  </a:lnTo>
                  <a:lnTo>
                    <a:pt x="913" y="300"/>
                  </a:lnTo>
                  <a:lnTo>
                    <a:pt x="913" y="281"/>
                  </a:lnTo>
                  <a:lnTo>
                    <a:pt x="913" y="265"/>
                  </a:lnTo>
                  <a:lnTo>
                    <a:pt x="920" y="255"/>
                  </a:lnTo>
                  <a:lnTo>
                    <a:pt x="913" y="248"/>
                  </a:lnTo>
                  <a:lnTo>
                    <a:pt x="913" y="232"/>
                  </a:lnTo>
                  <a:lnTo>
                    <a:pt x="903" y="232"/>
                  </a:lnTo>
                  <a:lnTo>
                    <a:pt x="894" y="232"/>
                  </a:lnTo>
                  <a:lnTo>
                    <a:pt x="887" y="222"/>
                  </a:lnTo>
                  <a:lnTo>
                    <a:pt x="877" y="248"/>
                  </a:lnTo>
                  <a:lnTo>
                    <a:pt x="887" y="248"/>
                  </a:lnTo>
                  <a:lnTo>
                    <a:pt x="887" y="265"/>
                  </a:lnTo>
                  <a:lnTo>
                    <a:pt x="877" y="265"/>
                  </a:lnTo>
                  <a:lnTo>
                    <a:pt x="877" y="255"/>
                  </a:lnTo>
                  <a:lnTo>
                    <a:pt x="870" y="255"/>
                  </a:lnTo>
                  <a:lnTo>
                    <a:pt x="870" y="265"/>
                  </a:lnTo>
                  <a:lnTo>
                    <a:pt x="870" y="274"/>
                  </a:lnTo>
                  <a:lnTo>
                    <a:pt x="887" y="300"/>
                  </a:lnTo>
                  <a:lnTo>
                    <a:pt x="870" y="300"/>
                  </a:lnTo>
                  <a:lnTo>
                    <a:pt x="861" y="291"/>
                  </a:lnTo>
                  <a:lnTo>
                    <a:pt x="861" y="281"/>
                  </a:lnTo>
                  <a:lnTo>
                    <a:pt x="851" y="291"/>
                  </a:lnTo>
                  <a:lnTo>
                    <a:pt x="844" y="307"/>
                  </a:lnTo>
                  <a:lnTo>
                    <a:pt x="835" y="307"/>
                  </a:lnTo>
                  <a:lnTo>
                    <a:pt x="818" y="343"/>
                  </a:lnTo>
                  <a:lnTo>
                    <a:pt x="809" y="350"/>
                  </a:lnTo>
                  <a:lnTo>
                    <a:pt x="802" y="359"/>
                  </a:lnTo>
                  <a:lnTo>
                    <a:pt x="809" y="369"/>
                  </a:lnTo>
                  <a:lnTo>
                    <a:pt x="818" y="376"/>
                  </a:lnTo>
                  <a:lnTo>
                    <a:pt x="802" y="395"/>
                  </a:lnTo>
                  <a:lnTo>
                    <a:pt x="792" y="402"/>
                  </a:lnTo>
                  <a:lnTo>
                    <a:pt x="785" y="402"/>
                  </a:lnTo>
                  <a:lnTo>
                    <a:pt x="802" y="419"/>
                  </a:lnTo>
                  <a:lnTo>
                    <a:pt x="802" y="435"/>
                  </a:lnTo>
                  <a:lnTo>
                    <a:pt x="802" y="452"/>
                  </a:lnTo>
                  <a:lnTo>
                    <a:pt x="802" y="461"/>
                  </a:lnTo>
                  <a:lnTo>
                    <a:pt x="792" y="468"/>
                  </a:lnTo>
                  <a:lnTo>
                    <a:pt x="775" y="478"/>
                  </a:lnTo>
                  <a:lnTo>
                    <a:pt x="749" y="487"/>
                  </a:lnTo>
                  <a:lnTo>
                    <a:pt x="742" y="497"/>
                  </a:lnTo>
                  <a:lnTo>
                    <a:pt x="714" y="478"/>
                  </a:lnTo>
                  <a:lnTo>
                    <a:pt x="697" y="468"/>
                  </a:lnTo>
                  <a:lnTo>
                    <a:pt x="681" y="468"/>
                  </a:lnTo>
                  <a:lnTo>
                    <a:pt x="664" y="461"/>
                  </a:lnTo>
                  <a:lnTo>
                    <a:pt x="664" y="452"/>
                  </a:lnTo>
                  <a:lnTo>
                    <a:pt x="664" y="435"/>
                  </a:lnTo>
                  <a:lnTo>
                    <a:pt x="664" y="428"/>
                  </a:lnTo>
                  <a:lnTo>
                    <a:pt x="690" y="419"/>
                  </a:lnTo>
                  <a:lnTo>
                    <a:pt x="690" y="411"/>
                  </a:lnTo>
                  <a:lnTo>
                    <a:pt x="707" y="411"/>
                  </a:lnTo>
                  <a:lnTo>
                    <a:pt x="714" y="402"/>
                  </a:lnTo>
                  <a:lnTo>
                    <a:pt x="697" y="395"/>
                  </a:lnTo>
                  <a:lnTo>
                    <a:pt x="690" y="385"/>
                  </a:lnTo>
                  <a:lnTo>
                    <a:pt x="681" y="376"/>
                  </a:lnTo>
                  <a:lnTo>
                    <a:pt x="664" y="376"/>
                  </a:lnTo>
                  <a:lnTo>
                    <a:pt x="655" y="359"/>
                  </a:lnTo>
                  <a:lnTo>
                    <a:pt x="648" y="359"/>
                  </a:lnTo>
                  <a:lnTo>
                    <a:pt x="622" y="369"/>
                  </a:lnTo>
                  <a:lnTo>
                    <a:pt x="605" y="369"/>
                  </a:lnTo>
                  <a:lnTo>
                    <a:pt x="605" y="376"/>
                  </a:lnTo>
                  <a:lnTo>
                    <a:pt x="586" y="376"/>
                  </a:lnTo>
                  <a:lnTo>
                    <a:pt x="605" y="385"/>
                  </a:lnTo>
                  <a:lnTo>
                    <a:pt x="612" y="395"/>
                  </a:lnTo>
                  <a:lnTo>
                    <a:pt x="622" y="402"/>
                  </a:lnTo>
                  <a:lnTo>
                    <a:pt x="622" y="411"/>
                  </a:lnTo>
                  <a:lnTo>
                    <a:pt x="622" y="428"/>
                  </a:lnTo>
                  <a:lnTo>
                    <a:pt x="631" y="435"/>
                  </a:lnTo>
                  <a:lnTo>
                    <a:pt x="631" y="442"/>
                  </a:lnTo>
                  <a:lnTo>
                    <a:pt x="638" y="442"/>
                  </a:lnTo>
                  <a:lnTo>
                    <a:pt x="631" y="461"/>
                  </a:lnTo>
                  <a:lnTo>
                    <a:pt x="631" y="468"/>
                  </a:lnTo>
                  <a:lnTo>
                    <a:pt x="631" y="497"/>
                  </a:lnTo>
                  <a:lnTo>
                    <a:pt x="648" y="497"/>
                  </a:lnTo>
                  <a:lnTo>
                    <a:pt x="664" y="497"/>
                  </a:lnTo>
                  <a:lnTo>
                    <a:pt x="671" y="504"/>
                  </a:lnTo>
                  <a:lnTo>
                    <a:pt x="671" y="513"/>
                  </a:lnTo>
                  <a:lnTo>
                    <a:pt x="681" y="523"/>
                  </a:lnTo>
                  <a:lnTo>
                    <a:pt x="681" y="530"/>
                  </a:lnTo>
                  <a:lnTo>
                    <a:pt x="690" y="539"/>
                  </a:lnTo>
                  <a:lnTo>
                    <a:pt x="681" y="546"/>
                  </a:lnTo>
                  <a:lnTo>
                    <a:pt x="671" y="563"/>
                  </a:lnTo>
                  <a:lnTo>
                    <a:pt x="690" y="582"/>
                  </a:lnTo>
                  <a:lnTo>
                    <a:pt x="697" y="589"/>
                  </a:lnTo>
                  <a:lnTo>
                    <a:pt x="681" y="598"/>
                  </a:lnTo>
                  <a:lnTo>
                    <a:pt x="671" y="589"/>
                  </a:lnTo>
                  <a:lnTo>
                    <a:pt x="655" y="598"/>
                  </a:lnTo>
                  <a:lnTo>
                    <a:pt x="638" y="598"/>
                  </a:lnTo>
                  <a:lnTo>
                    <a:pt x="648" y="582"/>
                  </a:lnTo>
                  <a:lnTo>
                    <a:pt x="655" y="582"/>
                  </a:lnTo>
                  <a:lnTo>
                    <a:pt x="638" y="563"/>
                  </a:lnTo>
                  <a:lnTo>
                    <a:pt x="631" y="572"/>
                  </a:lnTo>
                  <a:lnTo>
                    <a:pt x="612" y="572"/>
                  </a:lnTo>
                  <a:lnTo>
                    <a:pt x="596" y="563"/>
                  </a:lnTo>
                  <a:lnTo>
                    <a:pt x="596" y="572"/>
                  </a:lnTo>
                  <a:lnTo>
                    <a:pt x="586" y="589"/>
                  </a:lnTo>
                  <a:lnTo>
                    <a:pt x="579" y="615"/>
                  </a:lnTo>
                  <a:lnTo>
                    <a:pt x="563" y="622"/>
                  </a:lnTo>
                  <a:lnTo>
                    <a:pt x="553" y="632"/>
                  </a:lnTo>
                  <a:lnTo>
                    <a:pt x="553" y="648"/>
                  </a:lnTo>
                  <a:lnTo>
                    <a:pt x="544" y="665"/>
                  </a:lnTo>
                  <a:lnTo>
                    <a:pt x="537" y="674"/>
                  </a:lnTo>
                  <a:lnTo>
                    <a:pt x="527" y="684"/>
                  </a:lnTo>
                  <a:lnTo>
                    <a:pt x="537" y="691"/>
                  </a:lnTo>
                  <a:lnTo>
                    <a:pt x="563" y="710"/>
                  </a:lnTo>
                  <a:lnTo>
                    <a:pt x="579" y="717"/>
                  </a:lnTo>
                  <a:lnTo>
                    <a:pt x="579" y="726"/>
                  </a:lnTo>
                  <a:lnTo>
                    <a:pt x="596" y="743"/>
                  </a:lnTo>
                  <a:lnTo>
                    <a:pt x="605" y="769"/>
                  </a:lnTo>
                  <a:lnTo>
                    <a:pt x="605" y="778"/>
                  </a:lnTo>
                  <a:lnTo>
                    <a:pt x="648" y="769"/>
                  </a:lnTo>
                  <a:lnTo>
                    <a:pt x="655" y="778"/>
                  </a:lnTo>
                  <a:lnTo>
                    <a:pt x="664" y="795"/>
                  </a:lnTo>
                  <a:lnTo>
                    <a:pt x="648" y="785"/>
                  </a:lnTo>
                  <a:lnTo>
                    <a:pt x="638" y="785"/>
                  </a:lnTo>
                  <a:lnTo>
                    <a:pt x="622" y="785"/>
                  </a:lnTo>
                  <a:lnTo>
                    <a:pt x="605" y="778"/>
                  </a:lnTo>
                  <a:lnTo>
                    <a:pt x="596" y="769"/>
                  </a:lnTo>
                  <a:lnTo>
                    <a:pt x="586" y="769"/>
                  </a:lnTo>
                  <a:lnTo>
                    <a:pt x="579" y="778"/>
                  </a:lnTo>
                  <a:lnTo>
                    <a:pt x="572" y="769"/>
                  </a:lnTo>
                  <a:lnTo>
                    <a:pt x="553" y="778"/>
                  </a:lnTo>
                  <a:lnTo>
                    <a:pt x="527" y="769"/>
                  </a:lnTo>
                  <a:lnTo>
                    <a:pt x="511" y="759"/>
                  </a:lnTo>
                  <a:lnTo>
                    <a:pt x="494" y="759"/>
                  </a:lnTo>
                  <a:lnTo>
                    <a:pt x="494" y="752"/>
                  </a:lnTo>
                  <a:lnTo>
                    <a:pt x="484" y="752"/>
                  </a:lnTo>
                  <a:lnTo>
                    <a:pt x="458" y="752"/>
                  </a:lnTo>
                  <a:lnTo>
                    <a:pt x="435" y="743"/>
                  </a:lnTo>
                  <a:lnTo>
                    <a:pt x="435" y="759"/>
                  </a:lnTo>
                  <a:lnTo>
                    <a:pt x="425" y="769"/>
                  </a:lnTo>
                  <a:lnTo>
                    <a:pt x="425" y="778"/>
                  </a:lnTo>
                  <a:lnTo>
                    <a:pt x="442" y="785"/>
                  </a:lnTo>
                  <a:lnTo>
                    <a:pt x="449" y="795"/>
                  </a:lnTo>
                  <a:lnTo>
                    <a:pt x="477" y="804"/>
                  </a:lnTo>
                  <a:lnTo>
                    <a:pt x="477" y="795"/>
                  </a:lnTo>
                  <a:lnTo>
                    <a:pt x="484" y="795"/>
                  </a:lnTo>
                  <a:lnTo>
                    <a:pt x="503" y="811"/>
                  </a:lnTo>
                  <a:lnTo>
                    <a:pt x="511" y="845"/>
                  </a:lnTo>
                  <a:lnTo>
                    <a:pt x="494" y="854"/>
                  </a:lnTo>
                  <a:lnTo>
                    <a:pt x="484" y="861"/>
                  </a:lnTo>
                  <a:lnTo>
                    <a:pt x="468" y="854"/>
                  </a:lnTo>
                  <a:lnTo>
                    <a:pt x="449" y="854"/>
                  </a:lnTo>
                  <a:lnTo>
                    <a:pt x="442" y="854"/>
                  </a:lnTo>
                  <a:lnTo>
                    <a:pt x="425" y="837"/>
                  </a:lnTo>
                  <a:lnTo>
                    <a:pt x="416" y="828"/>
                  </a:lnTo>
                  <a:lnTo>
                    <a:pt x="409" y="819"/>
                  </a:lnTo>
                  <a:lnTo>
                    <a:pt x="399" y="837"/>
                  </a:lnTo>
                  <a:lnTo>
                    <a:pt x="390" y="828"/>
                  </a:lnTo>
                  <a:lnTo>
                    <a:pt x="366" y="819"/>
                  </a:lnTo>
                  <a:lnTo>
                    <a:pt x="366" y="804"/>
                  </a:lnTo>
                  <a:lnTo>
                    <a:pt x="357" y="804"/>
                  </a:lnTo>
                  <a:lnTo>
                    <a:pt x="357" y="795"/>
                  </a:lnTo>
                  <a:lnTo>
                    <a:pt x="357" y="785"/>
                  </a:lnTo>
                  <a:lnTo>
                    <a:pt x="350" y="778"/>
                  </a:lnTo>
                  <a:lnTo>
                    <a:pt x="350" y="769"/>
                  </a:lnTo>
                  <a:lnTo>
                    <a:pt x="340" y="752"/>
                  </a:lnTo>
                  <a:lnTo>
                    <a:pt x="331" y="743"/>
                  </a:lnTo>
                  <a:lnTo>
                    <a:pt x="331" y="736"/>
                  </a:lnTo>
                  <a:lnTo>
                    <a:pt x="340" y="726"/>
                  </a:lnTo>
                  <a:lnTo>
                    <a:pt x="340" y="710"/>
                  </a:lnTo>
                  <a:lnTo>
                    <a:pt x="331" y="700"/>
                  </a:lnTo>
                  <a:lnTo>
                    <a:pt x="331" y="691"/>
                  </a:lnTo>
                  <a:lnTo>
                    <a:pt x="324" y="684"/>
                  </a:lnTo>
                  <a:lnTo>
                    <a:pt x="314" y="674"/>
                  </a:lnTo>
                  <a:lnTo>
                    <a:pt x="288" y="674"/>
                  </a:lnTo>
                  <a:lnTo>
                    <a:pt x="279" y="674"/>
                  </a:lnTo>
                  <a:lnTo>
                    <a:pt x="272" y="674"/>
                  </a:lnTo>
                  <a:lnTo>
                    <a:pt x="262" y="665"/>
                  </a:lnTo>
                  <a:lnTo>
                    <a:pt x="272" y="665"/>
                  </a:lnTo>
                  <a:lnTo>
                    <a:pt x="272" y="658"/>
                  </a:lnTo>
                  <a:lnTo>
                    <a:pt x="262" y="658"/>
                  </a:lnTo>
                  <a:lnTo>
                    <a:pt x="255" y="658"/>
                  </a:lnTo>
                  <a:lnTo>
                    <a:pt x="255" y="648"/>
                  </a:lnTo>
                  <a:lnTo>
                    <a:pt x="238" y="648"/>
                  </a:lnTo>
                  <a:lnTo>
                    <a:pt x="229" y="641"/>
                  </a:lnTo>
                  <a:lnTo>
                    <a:pt x="220" y="622"/>
                  </a:lnTo>
                  <a:lnTo>
                    <a:pt x="229" y="608"/>
                  </a:lnTo>
                  <a:lnTo>
                    <a:pt x="220" y="608"/>
                  </a:lnTo>
                  <a:lnTo>
                    <a:pt x="212" y="598"/>
                  </a:lnTo>
                  <a:lnTo>
                    <a:pt x="220" y="598"/>
                  </a:lnTo>
                  <a:lnTo>
                    <a:pt x="229" y="598"/>
                  </a:lnTo>
                  <a:lnTo>
                    <a:pt x="238" y="598"/>
                  </a:lnTo>
                  <a:lnTo>
                    <a:pt x="255" y="615"/>
                  </a:lnTo>
                  <a:lnTo>
                    <a:pt x="262" y="622"/>
                  </a:lnTo>
                  <a:lnTo>
                    <a:pt x="272" y="622"/>
                  </a:lnTo>
                  <a:lnTo>
                    <a:pt x="272" y="615"/>
                  </a:lnTo>
                  <a:lnTo>
                    <a:pt x="288" y="622"/>
                  </a:lnTo>
                  <a:lnTo>
                    <a:pt x="305" y="632"/>
                  </a:lnTo>
                  <a:lnTo>
                    <a:pt x="314" y="632"/>
                  </a:lnTo>
                  <a:lnTo>
                    <a:pt x="324" y="632"/>
                  </a:lnTo>
                  <a:lnTo>
                    <a:pt x="331" y="641"/>
                  </a:lnTo>
                  <a:lnTo>
                    <a:pt x="350" y="641"/>
                  </a:lnTo>
                  <a:lnTo>
                    <a:pt x="366" y="641"/>
                  </a:lnTo>
                  <a:lnTo>
                    <a:pt x="390" y="648"/>
                  </a:lnTo>
                  <a:lnTo>
                    <a:pt x="399" y="641"/>
                  </a:lnTo>
                  <a:lnTo>
                    <a:pt x="409" y="632"/>
                  </a:lnTo>
                  <a:lnTo>
                    <a:pt x="416" y="641"/>
                  </a:lnTo>
                  <a:lnTo>
                    <a:pt x="416" y="648"/>
                  </a:lnTo>
                  <a:lnTo>
                    <a:pt x="435" y="648"/>
                  </a:lnTo>
                  <a:lnTo>
                    <a:pt x="449" y="648"/>
                  </a:lnTo>
                  <a:lnTo>
                    <a:pt x="468" y="648"/>
                  </a:lnTo>
                  <a:lnTo>
                    <a:pt x="484" y="632"/>
                  </a:lnTo>
                  <a:lnTo>
                    <a:pt x="494" y="632"/>
                  </a:lnTo>
                  <a:lnTo>
                    <a:pt x="511" y="622"/>
                  </a:lnTo>
                  <a:lnTo>
                    <a:pt x="518" y="615"/>
                  </a:lnTo>
                  <a:lnTo>
                    <a:pt x="518" y="608"/>
                  </a:lnTo>
                  <a:lnTo>
                    <a:pt x="527" y="598"/>
                  </a:lnTo>
                  <a:lnTo>
                    <a:pt x="537" y="598"/>
                  </a:lnTo>
                  <a:lnTo>
                    <a:pt x="537" y="589"/>
                  </a:lnTo>
                  <a:lnTo>
                    <a:pt x="537" y="582"/>
                  </a:lnTo>
                  <a:lnTo>
                    <a:pt x="544" y="582"/>
                  </a:lnTo>
                  <a:lnTo>
                    <a:pt x="553" y="546"/>
                  </a:lnTo>
                  <a:lnTo>
                    <a:pt x="544" y="530"/>
                  </a:lnTo>
                  <a:lnTo>
                    <a:pt x="544" y="513"/>
                  </a:lnTo>
                  <a:lnTo>
                    <a:pt x="537" y="513"/>
                  </a:lnTo>
                  <a:lnTo>
                    <a:pt x="537" y="497"/>
                  </a:lnTo>
                  <a:lnTo>
                    <a:pt x="527" y="504"/>
                  </a:lnTo>
                  <a:lnTo>
                    <a:pt x="518" y="497"/>
                  </a:lnTo>
                  <a:lnTo>
                    <a:pt x="518" y="478"/>
                  </a:lnTo>
                  <a:lnTo>
                    <a:pt x="503" y="478"/>
                  </a:lnTo>
                  <a:lnTo>
                    <a:pt x="494" y="478"/>
                  </a:lnTo>
                  <a:lnTo>
                    <a:pt x="494" y="468"/>
                  </a:lnTo>
                  <a:lnTo>
                    <a:pt x="468" y="461"/>
                  </a:lnTo>
                  <a:lnTo>
                    <a:pt x="449" y="468"/>
                  </a:lnTo>
                  <a:lnTo>
                    <a:pt x="442" y="461"/>
                  </a:lnTo>
                  <a:lnTo>
                    <a:pt x="435" y="452"/>
                  </a:lnTo>
                  <a:lnTo>
                    <a:pt x="416" y="442"/>
                  </a:lnTo>
                  <a:lnTo>
                    <a:pt x="416" y="452"/>
                  </a:lnTo>
                  <a:lnTo>
                    <a:pt x="409" y="442"/>
                  </a:lnTo>
                  <a:lnTo>
                    <a:pt x="390" y="428"/>
                  </a:lnTo>
                  <a:lnTo>
                    <a:pt x="366" y="428"/>
                  </a:lnTo>
                  <a:lnTo>
                    <a:pt x="340" y="411"/>
                  </a:lnTo>
                  <a:lnTo>
                    <a:pt x="314" y="402"/>
                  </a:lnTo>
                  <a:lnTo>
                    <a:pt x="298" y="411"/>
                  </a:lnTo>
                  <a:lnTo>
                    <a:pt x="238" y="411"/>
                  </a:lnTo>
                  <a:lnTo>
                    <a:pt x="229" y="411"/>
                  </a:lnTo>
                  <a:lnTo>
                    <a:pt x="220" y="402"/>
                  </a:lnTo>
                  <a:lnTo>
                    <a:pt x="203" y="411"/>
                  </a:lnTo>
                  <a:lnTo>
                    <a:pt x="203" y="402"/>
                  </a:lnTo>
                  <a:lnTo>
                    <a:pt x="196" y="395"/>
                  </a:lnTo>
                  <a:lnTo>
                    <a:pt x="186" y="402"/>
                  </a:lnTo>
                  <a:lnTo>
                    <a:pt x="177" y="385"/>
                  </a:lnTo>
                  <a:lnTo>
                    <a:pt x="170" y="385"/>
                  </a:lnTo>
                  <a:lnTo>
                    <a:pt x="160" y="369"/>
                  </a:lnTo>
                  <a:lnTo>
                    <a:pt x="153" y="369"/>
                  </a:lnTo>
                  <a:lnTo>
                    <a:pt x="144" y="385"/>
                  </a:lnTo>
                  <a:lnTo>
                    <a:pt x="134" y="385"/>
                  </a:lnTo>
                  <a:lnTo>
                    <a:pt x="127" y="369"/>
                  </a:lnTo>
                  <a:lnTo>
                    <a:pt x="118" y="369"/>
                  </a:lnTo>
                  <a:lnTo>
                    <a:pt x="118" y="395"/>
                  </a:lnTo>
                  <a:lnTo>
                    <a:pt x="101" y="395"/>
                  </a:lnTo>
                  <a:lnTo>
                    <a:pt x="92" y="385"/>
                  </a:lnTo>
                  <a:lnTo>
                    <a:pt x="75" y="385"/>
                  </a:lnTo>
                  <a:lnTo>
                    <a:pt x="35" y="402"/>
                  </a:lnTo>
                  <a:lnTo>
                    <a:pt x="23" y="428"/>
                  </a:lnTo>
                  <a:lnTo>
                    <a:pt x="18" y="456"/>
                  </a:lnTo>
                  <a:lnTo>
                    <a:pt x="9" y="456"/>
                  </a:lnTo>
                  <a:lnTo>
                    <a:pt x="9" y="468"/>
                  </a:lnTo>
                  <a:lnTo>
                    <a:pt x="0" y="478"/>
                  </a:lnTo>
                  <a:lnTo>
                    <a:pt x="0" y="494"/>
                  </a:lnTo>
                  <a:lnTo>
                    <a:pt x="26" y="513"/>
                  </a:lnTo>
                  <a:lnTo>
                    <a:pt x="37" y="532"/>
                  </a:lnTo>
                  <a:lnTo>
                    <a:pt x="59" y="561"/>
                  </a:lnTo>
                  <a:lnTo>
                    <a:pt x="49" y="582"/>
                  </a:lnTo>
                  <a:lnTo>
                    <a:pt x="54" y="620"/>
                  </a:lnTo>
                  <a:lnTo>
                    <a:pt x="63" y="655"/>
                  </a:lnTo>
                  <a:lnTo>
                    <a:pt x="94" y="681"/>
                  </a:lnTo>
                  <a:lnTo>
                    <a:pt x="118" y="724"/>
                  </a:lnTo>
                  <a:lnTo>
                    <a:pt x="106" y="740"/>
                  </a:lnTo>
                  <a:lnTo>
                    <a:pt x="111" y="752"/>
                  </a:lnTo>
                  <a:lnTo>
                    <a:pt x="108" y="766"/>
                  </a:lnTo>
                  <a:lnTo>
                    <a:pt x="111" y="783"/>
                  </a:lnTo>
                  <a:lnTo>
                    <a:pt x="115" y="811"/>
                  </a:lnTo>
                  <a:lnTo>
                    <a:pt x="125" y="835"/>
                  </a:lnTo>
                  <a:lnTo>
                    <a:pt x="130" y="835"/>
                  </a:lnTo>
                  <a:lnTo>
                    <a:pt x="144" y="873"/>
                  </a:lnTo>
                  <a:lnTo>
                    <a:pt x="156" y="873"/>
                  </a:lnTo>
                  <a:lnTo>
                    <a:pt x="165" y="875"/>
                  </a:lnTo>
                  <a:lnTo>
                    <a:pt x="165" y="894"/>
                  </a:lnTo>
                  <a:lnTo>
                    <a:pt x="151" y="897"/>
                  </a:lnTo>
                  <a:lnTo>
                    <a:pt x="144" y="904"/>
                  </a:lnTo>
                  <a:lnTo>
                    <a:pt x="156" y="939"/>
                  </a:lnTo>
                  <a:lnTo>
                    <a:pt x="167" y="946"/>
                  </a:lnTo>
                  <a:lnTo>
                    <a:pt x="186" y="958"/>
                  </a:lnTo>
                  <a:lnTo>
                    <a:pt x="220" y="968"/>
                  </a:lnTo>
                  <a:lnTo>
                    <a:pt x="229" y="989"/>
                  </a:lnTo>
                  <a:lnTo>
                    <a:pt x="215" y="998"/>
                  </a:lnTo>
                  <a:lnTo>
                    <a:pt x="208" y="1027"/>
                  </a:lnTo>
                  <a:lnTo>
                    <a:pt x="196" y="1048"/>
                  </a:lnTo>
                  <a:lnTo>
                    <a:pt x="184" y="1072"/>
                  </a:lnTo>
                  <a:lnTo>
                    <a:pt x="186" y="1084"/>
                  </a:lnTo>
                  <a:lnTo>
                    <a:pt x="170" y="1093"/>
                  </a:lnTo>
                  <a:lnTo>
                    <a:pt x="118" y="1181"/>
                  </a:lnTo>
                  <a:lnTo>
                    <a:pt x="118" y="1202"/>
                  </a:lnTo>
                  <a:lnTo>
                    <a:pt x="134" y="1202"/>
                  </a:lnTo>
                  <a:lnTo>
                    <a:pt x="153" y="1195"/>
                  </a:lnTo>
                  <a:lnTo>
                    <a:pt x="160" y="1195"/>
                  </a:lnTo>
                  <a:lnTo>
                    <a:pt x="160" y="1202"/>
                  </a:lnTo>
                  <a:lnTo>
                    <a:pt x="153" y="1221"/>
                  </a:lnTo>
                  <a:lnTo>
                    <a:pt x="153" y="1228"/>
                  </a:lnTo>
                  <a:lnTo>
                    <a:pt x="170" y="1228"/>
                  </a:lnTo>
                  <a:lnTo>
                    <a:pt x="177" y="1238"/>
                  </a:lnTo>
                  <a:lnTo>
                    <a:pt x="196" y="1247"/>
                  </a:lnTo>
                  <a:lnTo>
                    <a:pt x="203" y="1238"/>
                  </a:lnTo>
                  <a:lnTo>
                    <a:pt x="220" y="1238"/>
                  </a:lnTo>
                  <a:lnTo>
                    <a:pt x="229" y="1238"/>
                  </a:lnTo>
                  <a:lnTo>
                    <a:pt x="238" y="1247"/>
                  </a:lnTo>
                  <a:lnTo>
                    <a:pt x="246" y="1247"/>
                  </a:lnTo>
                  <a:lnTo>
                    <a:pt x="246" y="1264"/>
                  </a:lnTo>
                  <a:lnTo>
                    <a:pt x="238" y="1264"/>
                  </a:lnTo>
                  <a:lnTo>
                    <a:pt x="220" y="1264"/>
                  </a:lnTo>
                  <a:lnTo>
                    <a:pt x="203" y="1264"/>
                  </a:lnTo>
                  <a:lnTo>
                    <a:pt x="177" y="1264"/>
                  </a:lnTo>
                  <a:lnTo>
                    <a:pt x="177" y="1273"/>
                  </a:lnTo>
                  <a:lnTo>
                    <a:pt x="170" y="1273"/>
                  </a:lnTo>
                  <a:lnTo>
                    <a:pt x="170" y="1264"/>
                  </a:lnTo>
                  <a:lnTo>
                    <a:pt x="160" y="1273"/>
                  </a:lnTo>
                  <a:lnTo>
                    <a:pt x="160" y="1280"/>
                  </a:lnTo>
                  <a:lnTo>
                    <a:pt x="160" y="1290"/>
                  </a:lnTo>
                  <a:lnTo>
                    <a:pt x="160" y="1297"/>
                  </a:lnTo>
                  <a:lnTo>
                    <a:pt x="153" y="1297"/>
                  </a:lnTo>
                  <a:lnTo>
                    <a:pt x="144" y="1280"/>
                  </a:lnTo>
                  <a:lnTo>
                    <a:pt x="134" y="1290"/>
                  </a:lnTo>
                  <a:lnTo>
                    <a:pt x="134" y="1297"/>
                  </a:lnTo>
                  <a:lnTo>
                    <a:pt x="134" y="1306"/>
                  </a:lnTo>
                  <a:lnTo>
                    <a:pt x="134" y="1323"/>
                  </a:lnTo>
                  <a:lnTo>
                    <a:pt x="144" y="1332"/>
                  </a:lnTo>
                  <a:lnTo>
                    <a:pt x="144" y="1349"/>
                  </a:lnTo>
                  <a:lnTo>
                    <a:pt x="127" y="1365"/>
                  </a:lnTo>
                  <a:lnTo>
                    <a:pt x="127" y="1375"/>
                  </a:lnTo>
                  <a:lnTo>
                    <a:pt x="134" y="1382"/>
                  </a:lnTo>
                  <a:lnTo>
                    <a:pt x="127" y="1398"/>
                  </a:lnTo>
                  <a:lnTo>
                    <a:pt x="134" y="1417"/>
                  </a:lnTo>
                  <a:lnTo>
                    <a:pt x="134" y="1434"/>
                  </a:lnTo>
                  <a:lnTo>
                    <a:pt x="153" y="1441"/>
                  </a:lnTo>
                  <a:lnTo>
                    <a:pt x="160" y="1451"/>
                  </a:lnTo>
                  <a:lnTo>
                    <a:pt x="160" y="1460"/>
                  </a:lnTo>
                  <a:lnTo>
                    <a:pt x="153" y="1467"/>
                  </a:lnTo>
                  <a:lnTo>
                    <a:pt x="144" y="1460"/>
                  </a:lnTo>
                  <a:lnTo>
                    <a:pt x="134" y="1451"/>
                  </a:lnTo>
                  <a:lnTo>
                    <a:pt x="127" y="1460"/>
                  </a:lnTo>
                  <a:lnTo>
                    <a:pt x="127" y="1467"/>
                  </a:lnTo>
                  <a:lnTo>
                    <a:pt x="134" y="1477"/>
                  </a:lnTo>
                  <a:lnTo>
                    <a:pt x="144" y="1477"/>
                  </a:lnTo>
                  <a:lnTo>
                    <a:pt x="134" y="1493"/>
                  </a:lnTo>
                  <a:lnTo>
                    <a:pt x="127" y="149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0" name="Freeform 488">
              <a:extLst>
                <a:ext uri="{FF2B5EF4-FFF2-40B4-BE49-F238E27FC236}">
                  <a16:creationId xmlns:a16="http://schemas.microsoft.com/office/drawing/2014/main" id="{A1251645-5A02-A843-A068-B19124442599}"/>
                </a:ext>
              </a:extLst>
            </p:cNvPr>
            <p:cNvSpPr>
              <a:spLocks/>
            </p:cNvSpPr>
            <p:nvPr/>
          </p:nvSpPr>
          <p:spPr bwMode="auto">
            <a:xfrm>
              <a:off x="8467672" y="2980809"/>
              <a:ext cx="339246" cy="257883"/>
            </a:xfrm>
            <a:custGeom>
              <a:avLst/>
              <a:gdLst>
                <a:gd name="T0" fmla="*/ 76 w 246"/>
                <a:gd name="T1" fmla="*/ 151 h 187"/>
                <a:gd name="T2" fmla="*/ 95 w 246"/>
                <a:gd name="T3" fmla="*/ 151 h 187"/>
                <a:gd name="T4" fmla="*/ 102 w 246"/>
                <a:gd name="T5" fmla="*/ 144 h 187"/>
                <a:gd name="T6" fmla="*/ 128 w 246"/>
                <a:gd name="T7" fmla="*/ 151 h 187"/>
                <a:gd name="T8" fmla="*/ 135 w 246"/>
                <a:gd name="T9" fmla="*/ 170 h 187"/>
                <a:gd name="T10" fmla="*/ 161 w 246"/>
                <a:gd name="T11" fmla="*/ 170 h 187"/>
                <a:gd name="T12" fmla="*/ 187 w 246"/>
                <a:gd name="T13" fmla="*/ 177 h 187"/>
                <a:gd name="T14" fmla="*/ 206 w 246"/>
                <a:gd name="T15" fmla="*/ 177 h 187"/>
                <a:gd name="T16" fmla="*/ 230 w 246"/>
                <a:gd name="T17" fmla="*/ 161 h 187"/>
                <a:gd name="T18" fmla="*/ 213 w 246"/>
                <a:gd name="T19" fmla="*/ 151 h 187"/>
                <a:gd name="T20" fmla="*/ 223 w 246"/>
                <a:gd name="T21" fmla="*/ 135 h 187"/>
                <a:gd name="T22" fmla="*/ 239 w 246"/>
                <a:gd name="T23" fmla="*/ 151 h 187"/>
                <a:gd name="T24" fmla="*/ 246 w 246"/>
                <a:gd name="T25" fmla="*/ 135 h 187"/>
                <a:gd name="T26" fmla="*/ 223 w 246"/>
                <a:gd name="T27" fmla="*/ 118 h 187"/>
                <a:gd name="T28" fmla="*/ 213 w 246"/>
                <a:gd name="T29" fmla="*/ 82 h 187"/>
                <a:gd name="T30" fmla="*/ 213 w 246"/>
                <a:gd name="T31" fmla="*/ 59 h 187"/>
                <a:gd name="T32" fmla="*/ 230 w 246"/>
                <a:gd name="T33" fmla="*/ 33 h 187"/>
                <a:gd name="T34" fmla="*/ 223 w 246"/>
                <a:gd name="T35" fmla="*/ 7 h 187"/>
                <a:gd name="T36" fmla="*/ 178 w 246"/>
                <a:gd name="T37" fmla="*/ 7 h 187"/>
                <a:gd name="T38" fmla="*/ 161 w 246"/>
                <a:gd name="T39" fmla="*/ 0 h 187"/>
                <a:gd name="T40" fmla="*/ 135 w 246"/>
                <a:gd name="T41" fmla="*/ 7 h 187"/>
                <a:gd name="T42" fmla="*/ 119 w 246"/>
                <a:gd name="T43" fmla="*/ 0 h 187"/>
                <a:gd name="T44" fmla="*/ 102 w 246"/>
                <a:gd name="T45" fmla="*/ 0 h 187"/>
                <a:gd name="T46" fmla="*/ 86 w 246"/>
                <a:gd name="T47" fmla="*/ 7 h 187"/>
                <a:gd name="T48" fmla="*/ 60 w 246"/>
                <a:gd name="T49" fmla="*/ 7 h 187"/>
                <a:gd name="T50" fmla="*/ 43 w 246"/>
                <a:gd name="T51" fmla="*/ 7 h 187"/>
                <a:gd name="T52" fmla="*/ 33 w 246"/>
                <a:gd name="T53" fmla="*/ 16 h 187"/>
                <a:gd name="T54" fmla="*/ 26 w 246"/>
                <a:gd name="T55" fmla="*/ 26 h 187"/>
                <a:gd name="T56" fmla="*/ 7 w 246"/>
                <a:gd name="T57" fmla="*/ 26 h 187"/>
                <a:gd name="T58" fmla="*/ 0 w 246"/>
                <a:gd name="T59" fmla="*/ 42 h 187"/>
                <a:gd name="T60" fmla="*/ 0 w 246"/>
                <a:gd name="T61" fmla="*/ 59 h 187"/>
                <a:gd name="T62" fmla="*/ 17 w 246"/>
                <a:gd name="T63" fmla="*/ 66 h 187"/>
                <a:gd name="T64" fmla="*/ 7 w 246"/>
                <a:gd name="T65" fmla="*/ 75 h 187"/>
                <a:gd name="T66" fmla="*/ 7 w 246"/>
                <a:gd name="T67" fmla="*/ 109 h 187"/>
                <a:gd name="T68" fmla="*/ 33 w 246"/>
                <a:gd name="T69" fmla="*/ 125 h 187"/>
                <a:gd name="T70" fmla="*/ 43 w 246"/>
                <a:gd name="T71" fmla="*/ 109 h 187"/>
                <a:gd name="T72" fmla="*/ 60 w 246"/>
                <a:gd name="T73" fmla="*/ 118 h 187"/>
                <a:gd name="T74" fmla="*/ 50 w 246"/>
                <a:gd name="T75" fmla="*/ 151 h 187"/>
                <a:gd name="T76" fmla="*/ 43 w 246"/>
                <a:gd name="T77" fmla="*/ 16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6" h="187">
                  <a:moveTo>
                    <a:pt x="43" y="161"/>
                  </a:moveTo>
                  <a:lnTo>
                    <a:pt x="76" y="151"/>
                  </a:lnTo>
                  <a:lnTo>
                    <a:pt x="86" y="144"/>
                  </a:lnTo>
                  <a:lnTo>
                    <a:pt x="95" y="151"/>
                  </a:lnTo>
                  <a:lnTo>
                    <a:pt x="102" y="151"/>
                  </a:lnTo>
                  <a:lnTo>
                    <a:pt x="102" y="144"/>
                  </a:lnTo>
                  <a:lnTo>
                    <a:pt x="119" y="151"/>
                  </a:lnTo>
                  <a:lnTo>
                    <a:pt x="128" y="151"/>
                  </a:lnTo>
                  <a:lnTo>
                    <a:pt x="128" y="161"/>
                  </a:lnTo>
                  <a:lnTo>
                    <a:pt x="135" y="170"/>
                  </a:lnTo>
                  <a:lnTo>
                    <a:pt x="147" y="170"/>
                  </a:lnTo>
                  <a:lnTo>
                    <a:pt x="161" y="170"/>
                  </a:lnTo>
                  <a:lnTo>
                    <a:pt x="171" y="187"/>
                  </a:lnTo>
                  <a:lnTo>
                    <a:pt x="187" y="177"/>
                  </a:lnTo>
                  <a:lnTo>
                    <a:pt x="206" y="170"/>
                  </a:lnTo>
                  <a:lnTo>
                    <a:pt x="206" y="177"/>
                  </a:lnTo>
                  <a:lnTo>
                    <a:pt x="223" y="177"/>
                  </a:lnTo>
                  <a:lnTo>
                    <a:pt x="230" y="161"/>
                  </a:lnTo>
                  <a:lnTo>
                    <a:pt x="223" y="161"/>
                  </a:lnTo>
                  <a:lnTo>
                    <a:pt x="213" y="151"/>
                  </a:lnTo>
                  <a:lnTo>
                    <a:pt x="213" y="144"/>
                  </a:lnTo>
                  <a:lnTo>
                    <a:pt x="223" y="135"/>
                  </a:lnTo>
                  <a:lnTo>
                    <a:pt x="230" y="144"/>
                  </a:lnTo>
                  <a:lnTo>
                    <a:pt x="239" y="151"/>
                  </a:lnTo>
                  <a:lnTo>
                    <a:pt x="246" y="144"/>
                  </a:lnTo>
                  <a:lnTo>
                    <a:pt x="246" y="135"/>
                  </a:lnTo>
                  <a:lnTo>
                    <a:pt x="239" y="125"/>
                  </a:lnTo>
                  <a:lnTo>
                    <a:pt x="223" y="118"/>
                  </a:lnTo>
                  <a:lnTo>
                    <a:pt x="223" y="101"/>
                  </a:lnTo>
                  <a:lnTo>
                    <a:pt x="213" y="82"/>
                  </a:lnTo>
                  <a:lnTo>
                    <a:pt x="223" y="66"/>
                  </a:lnTo>
                  <a:lnTo>
                    <a:pt x="213" y="59"/>
                  </a:lnTo>
                  <a:lnTo>
                    <a:pt x="213" y="49"/>
                  </a:lnTo>
                  <a:lnTo>
                    <a:pt x="230" y="33"/>
                  </a:lnTo>
                  <a:lnTo>
                    <a:pt x="230" y="16"/>
                  </a:lnTo>
                  <a:lnTo>
                    <a:pt x="223" y="7"/>
                  </a:lnTo>
                  <a:lnTo>
                    <a:pt x="213" y="7"/>
                  </a:lnTo>
                  <a:lnTo>
                    <a:pt x="178" y="7"/>
                  </a:lnTo>
                  <a:lnTo>
                    <a:pt x="171" y="7"/>
                  </a:lnTo>
                  <a:lnTo>
                    <a:pt x="161" y="0"/>
                  </a:lnTo>
                  <a:lnTo>
                    <a:pt x="154" y="0"/>
                  </a:lnTo>
                  <a:lnTo>
                    <a:pt x="135" y="7"/>
                  </a:lnTo>
                  <a:lnTo>
                    <a:pt x="135" y="0"/>
                  </a:lnTo>
                  <a:lnTo>
                    <a:pt x="119" y="0"/>
                  </a:lnTo>
                  <a:lnTo>
                    <a:pt x="112" y="0"/>
                  </a:lnTo>
                  <a:lnTo>
                    <a:pt x="102" y="0"/>
                  </a:lnTo>
                  <a:lnTo>
                    <a:pt x="95" y="0"/>
                  </a:lnTo>
                  <a:lnTo>
                    <a:pt x="86" y="7"/>
                  </a:lnTo>
                  <a:lnTo>
                    <a:pt x="76" y="7"/>
                  </a:lnTo>
                  <a:lnTo>
                    <a:pt x="60" y="7"/>
                  </a:lnTo>
                  <a:lnTo>
                    <a:pt x="50" y="7"/>
                  </a:lnTo>
                  <a:lnTo>
                    <a:pt x="43" y="7"/>
                  </a:lnTo>
                  <a:lnTo>
                    <a:pt x="33" y="7"/>
                  </a:lnTo>
                  <a:lnTo>
                    <a:pt x="33" y="16"/>
                  </a:lnTo>
                  <a:lnTo>
                    <a:pt x="33" y="26"/>
                  </a:lnTo>
                  <a:lnTo>
                    <a:pt x="26" y="26"/>
                  </a:lnTo>
                  <a:lnTo>
                    <a:pt x="17" y="26"/>
                  </a:lnTo>
                  <a:lnTo>
                    <a:pt x="7" y="26"/>
                  </a:lnTo>
                  <a:lnTo>
                    <a:pt x="0" y="33"/>
                  </a:lnTo>
                  <a:lnTo>
                    <a:pt x="0" y="42"/>
                  </a:lnTo>
                  <a:lnTo>
                    <a:pt x="0" y="49"/>
                  </a:lnTo>
                  <a:lnTo>
                    <a:pt x="0" y="59"/>
                  </a:lnTo>
                  <a:lnTo>
                    <a:pt x="17" y="59"/>
                  </a:lnTo>
                  <a:lnTo>
                    <a:pt x="17" y="66"/>
                  </a:lnTo>
                  <a:lnTo>
                    <a:pt x="17" y="75"/>
                  </a:lnTo>
                  <a:lnTo>
                    <a:pt x="7" y="75"/>
                  </a:lnTo>
                  <a:lnTo>
                    <a:pt x="7" y="82"/>
                  </a:lnTo>
                  <a:lnTo>
                    <a:pt x="7" y="109"/>
                  </a:lnTo>
                  <a:lnTo>
                    <a:pt x="26" y="125"/>
                  </a:lnTo>
                  <a:lnTo>
                    <a:pt x="33" y="125"/>
                  </a:lnTo>
                  <a:lnTo>
                    <a:pt x="33" y="118"/>
                  </a:lnTo>
                  <a:lnTo>
                    <a:pt x="43" y="109"/>
                  </a:lnTo>
                  <a:lnTo>
                    <a:pt x="50" y="109"/>
                  </a:lnTo>
                  <a:lnTo>
                    <a:pt x="60" y="118"/>
                  </a:lnTo>
                  <a:lnTo>
                    <a:pt x="50" y="135"/>
                  </a:lnTo>
                  <a:lnTo>
                    <a:pt x="50" y="151"/>
                  </a:lnTo>
                  <a:lnTo>
                    <a:pt x="50" y="161"/>
                  </a:lnTo>
                  <a:lnTo>
                    <a:pt x="43" y="161"/>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1" name="Freeform 489">
              <a:extLst>
                <a:ext uri="{FF2B5EF4-FFF2-40B4-BE49-F238E27FC236}">
                  <a16:creationId xmlns:a16="http://schemas.microsoft.com/office/drawing/2014/main" id="{E59377AC-656C-3748-9737-C57F572A6780}"/>
                </a:ext>
              </a:extLst>
            </p:cNvPr>
            <p:cNvSpPr>
              <a:spLocks/>
            </p:cNvSpPr>
            <p:nvPr/>
          </p:nvSpPr>
          <p:spPr bwMode="auto">
            <a:xfrm>
              <a:off x="8288396" y="3179387"/>
              <a:ext cx="544725" cy="281327"/>
            </a:xfrm>
            <a:custGeom>
              <a:avLst/>
              <a:gdLst>
                <a:gd name="T0" fmla="*/ 171 w 395"/>
                <a:gd name="T1" fmla="*/ 33 h 204"/>
                <a:gd name="T2" fmla="*/ 171 w 395"/>
                <a:gd name="T3" fmla="*/ 59 h 204"/>
                <a:gd name="T4" fmla="*/ 171 w 395"/>
                <a:gd name="T5" fmla="*/ 85 h 204"/>
                <a:gd name="T6" fmla="*/ 154 w 395"/>
                <a:gd name="T7" fmla="*/ 102 h 204"/>
                <a:gd name="T8" fmla="*/ 128 w 395"/>
                <a:gd name="T9" fmla="*/ 85 h 204"/>
                <a:gd name="T10" fmla="*/ 121 w 395"/>
                <a:gd name="T11" fmla="*/ 59 h 204"/>
                <a:gd name="T12" fmla="*/ 95 w 395"/>
                <a:gd name="T13" fmla="*/ 43 h 204"/>
                <a:gd name="T14" fmla="*/ 85 w 395"/>
                <a:gd name="T15" fmla="*/ 26 h 204"/>
                <a:gd name="T16" fmla="*/ 52 w 395"/>
                <a:gd name="T17" fmla="*/ 33 h 204"/>
                <a:gd name="T18" fmla="*/ 36 w 395"/>
                <a:gd name="T19" fmla="*/ 43 h 204"/>
                <a:gd name="T20" fmla="*/ 26 w 395"/>
                <a:gd name="T21" fmla="*/ 78 h 204"/>
                <a:gd name="T22" fmla="*/ 10 w 395"/>
                <a:gd name="T23" fmla="*/ 109 h 204"/>
                <a:gd name="T24" fmla="*/ 26 w 395"/>
                <a:gd name="T25" fmla="*/ 154 h 204"/>
                <a:gd name="T26" fmla="*/ 52 w 395"/>
                <a:gd name="T27" fmla="*/ 144 h 204"/>
                <a:gd name="T28" fmla="*/ 69 w 395"/>
                <a:gd name="T29" fmla="*/ 144 h 204"/>
                <a:gd name="T30" fmla="*/ 102 w 395"/>
                <a:gd name="T31" fmla="*/ 144 h 204"/>
                <a:gd name="T32" fmla="*/ 147 w 395"/>
                <a:gd name="T33" fmla="*/ 135 h 204"/>
                <a:gd name="T34" fmla="*/ 190 w 395"/>
                <a:gd name="T35" fmla="*/ 135 h 204"/>
                <a:gd name="T36" fmla="*/ 213 w 395"/>
                <a:gd name="T37" fmla="*/ 154 h 204"/>
                <a:gd name="T38" fmla="*/ 249 w 395"/>
                <a:gd name="T39" fmla="*/ 161 h 204"/>
                <a:gd name="T40" fmla="*/ 284 w 395"/>
                <a:gd name="T41" fmla="*/ 196 h 204"/>
                <a:gd name="T42" fmla="*/ 317 w 395"/>
                <a:gd name="T43" fmla="*/ 204 h 204"/>
                <a:gd name="T44" fmla="*/ 334 w 395"/>
                <a:gd name="T45" fmla="*/ 204 h 204"/>
                <a:gd name="T46" fmla="*/ 350 w 395"/>
                <a:gd name="T47" fmla="*/ 204 h 204"/>
                <a:gd name="T48" fmla="*/ 376 w 395"/>
                <a:gd name="T49" fmla="*/ 187 h 204"/>
                <a:gd name="T50" fmla="*/ 360 w 395"/>
                <a:gd name="T51" fmla="*/ 170 h 204"/>
                <a:gd name="T52" fmla="*/ 393 w 395"/>
                <a:gd name="T53" fmla="*/ 154 h 204"/>
                <a:gd name="T54" fmla="*/ 386 w 395"/>
                <a:gd name="T55" fmla="*/ 135 h 204"/>
                <a:gd name="T56" fmla="*/ 376 w 395"/>
                <a:gd name="T57" fmla="*/ 102 h 204"/>
                <a:gd name="T58" fmla="*/ 369 w 395"/>
                <a:gd name="T59" fmla="*/ 95 h 204"/>
                <a:gd name="T60" fmla="*/ 353 w 395"/>
                <a:gd name="T61" fmla="*/ 78 h 204"/>
                <a:gd name="T62" fmla="*/ 369 w 395"/>
                <a:gd name="T63" fmla="*/ 59 h 204"/>
                <a:gd name="T64" fmla="*/ 360 w 395"/>
                <a:gd name="T65" fmla="*/ 43 h 204"/>
                <a:gd name="T66" fmla="*/ 353 w 395"/>
                <a:gd name="T67" fmla="*/ 43 h 204"/>
                <a:gd name="T68" fmla="*/ 343 w 395"/>
                <a:gd name="T69" fmla="*/ 33 h 204"/>
                <a:gd name="T70" fmla="*/ 334 w 395"/>
                <a:gd name="T71" fmla="*/ 33 h 204"/>
                <a:gd name="T72" fmla="*/ 317 w 395"/>
                <a:gd name="T73" fmla="*/ 33 h 204"/>
                <a:gd name="T74" fmla="*/ 291 w 395"/>
                <a:gd name="T75" fmla="*/ 26 h 204"/>
                <a:gd name="T76" fmla="*/ 265 w 395"/>
                <a:gd name="T77" fmla="*/ 26 h 204"/>
                <a:gd name="T78" fmla="*/ 256 w 395"/>
                <a:gd name="T79" fmla="*/ 7 h 204"/>
                <a:gd name="T80" fmla="*/ 232 w 395"/>
                <a:gd name="T81" fmla="*/ 0 h 204"/>
                <a:gd name="T82" fmla="*/ 223 w 395"/>
                <a:gd name="T83" fmla="*/ 7 h 204"/>
                <a:gd name="T84" fmla="*/ 206 w 395"/>
                <a:gd name="T85" fmla="*/ 7 h 204"/>
                <a:gd name="T86" fmla="*/ 171 w 395"/>
                <a:gd name="T87" fmla="*/ 2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5" h="204">
                  <a:moveTo>
                    <a:pt x="171" y="26"/>
                  </a:moveTo>
                  <a:lnTo>
                    <a:pt x="171" y="33"/>
                  </a:lnTo>
                  <a:lnTo>
                    <a:pt x="171" y="43"/>
                  </a:lnTo>
                  <a:lnTo>
                    <a:pt x="171" y="59"/>
                  </a:lnTo>
                  <a:lnTo>
                    <a:pt x="171" y="69"/>
                  </a:lnTo>
                  <a:lnTo>
                    <a:pt x="171" y="85"/>
                  </a:lnTo>
                  <a:lnTo>
                    <a:pt x="163" y="95"/>
                  </a:lnTo>
                  <a:lnTo>
                    <a:pt x="154" y="102"/>
                  </a:lnTo>
                  <a:lnTo>
                    <a:pt x="147" y="102"/>
                  </a:lnTo>
                  <a:lnTo>
                    <a:pt x="128" y="85"/>
                  </a:lnTo>
                  <a:lnTo>
                    <a:pt x="121" y="78"/>
                  </a:lnTo>
                  <a:lnTo>
                    <a:pt x="121" y="59"/>
                  </a:lnTo>
                  <a:lnTo>
                    <a:pt x="102" y="43"/>
                  </a:lnTo>
                  <a:lnTo>
                    <a:pt x="95" y="43"/>
                  </a:lnTo>
                  <a:lnTo>
                    <a:pt x="85" y="33"/>
                  </a:lnTo>
                  <a:lnTo>
                    <a:pt x="85" y="26"/>
                  </a:lnTo>
                  <a:lnTo>
                    <a:pt x="69" y="26"/>
                  </a:lnTo>
                  <a:lnTo>
                    <a:pt x="52" y="33"/>
                  </a:lnTo>
                  <a:lnTo>
                    <a:pt x="43" y="43"/>
                  </a:lnTo>
                  <a:lnTo>
                    <a:pt x="36" y="43"/>
                  </a:lnTo>
                  <a:lnTo>
                    <a:pt x="26" y="59"/>
                  </a:lnTo>
                  <a:lnTo>
                    <a:pt x="26" y="78"/>
                  </a:lnTo>
                  <a:lnTo>
                    <a:pt x="19" y="95"/>
                  </a:lnTo>
                  <a:lnTo>
                    <a:pt x="10" y="109"/>
                  </a:lnTo>
                  <a:lnTo>
                    <a:pt x="0" y="161"/>
                  </a:lnTo>
                  <a:lnTo>
                    <a:pt x="26" y="154"/>
                  </a:lnTo>
                  <a:lnTo>
                    <a:pt x="43" y="154"/>
                  </a:lnTo>
                  <a:lnTo>
                    <a:pt x="52" y="144"/>
                  </a:lnTo>
                  <a:lnTo>
                    <a:pt x="59" y="144"/>
                  </a:lnTo>
                  <a:lnTo>
                    <a:pt x="69" y="144"/>
                  </a:lnTo>
                  <a:lnTo>
                    <a:pt x="95" y="144"/>
                  </a:lnTo>
                  <a:lnTo>
                    <a:pt x="102" y="144"/>
                  </a:lnTo>
                  <a:lnTo>
                    <a:pt x="121" y="135"/>
                  </a:lnTo>
                  <a:lnTo>
                    <a:pt x="147" y="135"/>
                  </a:lnTo>
                  <a:lnTo>
                    <a:pt x="171" y="144"/>
                  </a:lnTo>
                  <a:lnTo>
                    <a:pt x="190" y="135"/>
                  </a:lnTo>
                  <a:lnTo>
                    <a:pt x="197" y="144"/>
                  </a:lnTo>
                  <a:lnTo>
                    <a:pt x="213" y="154"/>
                  </a:lnTo>
                  <a:lnTo>
                    <a:pt x="242" y="161"/>
                  </a:lnTo>
                  <a:lnTo>
                    <a:pt x="249" y="161"/>
                  </a:lnTo>
                  <a:lnTo>
                    <a:pt x="256" y="178"/>
                  </a:lnTo>
                  <a:lnTo>
                    <a:pt x="284" y="196"/>
                  </a:lnTo>
                  <a:lnTo>
                    <a:pt x="291" y="204"/>
                  </a:lnTo>
                  <a:lnTo>
                    <a:pt x="317" y="204"/>
                  </a:lnTo>
                  <a:lnTo>
                    <a:pt x="324" y="204"/>
                  </a:lnTo>
                  <a:lnTo>
                    <a:pt x="334" y="204"/>
                  </a:lnTo>
                  <a:lnTo>
                    <a:pt x="343" y="196"/>
                  </a:lnTo>
                  <a:lnTo>
                    <a:pt x="350" y="204"/>
                  </a:lnTo>
                  <a:lnTo>
                    <a:pt x="369" y="196"/>
                  </a:lnTo>
                  <a:lnTo>
                    <a:pt x="376" y="187"/>
                  </a:lnTo>
                  <a:lnTo>
                    <a:pt x="369" y="178"/>
                  </a:lnTo>
                  <a:lnTo>
                    <a:pt x="360" y="170"/>
                  </a:lnTo>
                  <a:lnTo>
                    <a:pt x="376" y="161"/>
                  </a:lnTo>
                  <a:lnTo>
                    <a:pt x="393" y="154"/>
                  </a:lnTo>
                  <a:lnTo>
                    <a:pt x="395" y="154"/>
                  </a:lnTo>
                  <a:lnTo>
                    <a:pt x="386" y="135"/>
                  </a:lnTo>
                  <a:lnTo>
                    <a:pt x="386" y="118"/>
                  </a:lnTo>
                  <a:lnTo>
                    <a:pt x="376" y="102"/>
                  </a:lnTo>
                  <a:lnTo>
                    <a:pt x="376" y="95"/>
                  </a:lnTo>
                  <a:lnTo>
                    <a:pt x="369" y="95"/>
                  </a:lnTo>
                  <a:lnTo>
                    <a:pt x="360" y="95"/>
                  </a:lnTo>
                  <a:lnTo>
                    <a:pt x="353" y="78"/>
                  </a:lnTo>
                  <a:lnTo>
                    <a:pt x="369" y="78"/>
                  </a:lnTo>
                  <a:lnTo>
                    <a:pt x="369" y="59"/>
                  </a:lnTo>
                  <a:lnTo>
                    <a:pt x="369" y="43"/>
                  </a:lnTo>
                  <a:lnTo>
                    <a:pt x="360" y="43"/>
                  </a:lnTo>
                  <a:lnTo>
                    <a:pt x="353" y="50"/>
                  </a:lnTo>
                  <a:lnTo>
                    <a:pt x="353" y="43"/>
                  </a:lnTo>
                  <a:lnTo>
                    <a:pt x="343" y="43"/>
                  </a:lnTo>
                  <a:lnTo>
                    <a:pt x="343" y="33"/>
                  </a:lnTo>
                  <a:lnTo>
                    <a:pt x="350" y="33"/>
                  </a:lnTo>
                  <a:lnTo>
                    <a:pt x="334" y="33"/>
                  </a:lnTo>
                  <a:lnTo>
                    <a:pt x="334" y="26"/>
                  </a:lnTo>
                  <a:lnTo>
                    <a:pt x="317" y="33"/>
                  </a:lnTo>
                  <a:lnTo>
                    <a:pt x="298" y="43"/>
                  </a:lnTo>
                  <a:lnTo>
                    <a:pt x="291" y="26"/>
                  </a:lnTo>
                  <a:lnTo>
                    <a:pt x="275" y="26"/>
                  </a:lnTo>
                  <a:lnTo>
                    <a:pt x="265" y="26"/>
                  </a:lnTo>
                  <a:lnTo>
                    <a:pt x="256" y="17"/>
                  </a:lnTo>
                  <a:lnTo>
                    <a:pt x="256" y="7"/>
                  </a:lnTo>
                  <a:lnTo>
                    <a:pt x="249" y="7"/>
                  </a:lnTo>
                  <a:lnTo>
                    <a:pt x="232" y="0"/>
                  </a:lnTo>
                  <a:lnTo>
                    <a:pt x="232" y="7"/>
                  </a:lnTo>
                  <a:lnTo>
                    <a:pt x="223" y="7"/>
                  </a:lnTo>
                  <a:lnTo>
                    <a:pt x="213" y="0"/>
                  </a:lnTo>
                  <a:lnTo>
                    <a:pt x="206" y="7"/>
                  </a:lnTo>
                  <a:lnTo>
                    <a:pt x="171" y="17"/>
                  </a:lnTo>
                  <a:lnTo>
                    <a:pt x="171" y="2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2" name="Freeform 490">
              <a:extLst>
                <a:ext uri="{FF2B5EF4-FFF2-40B4-BE49-F238E27FC236}">
                  <a16:creationId xmlns:a16="http://schemas.microsoft.com/office/drawing/2014/main" id="{6E0E3096-9DC5-EC4B-BE92-A1E69E13C007}"/>
                </a:ext>
              </a:extLst>
            </p:cNvPr>
            <p:cNvSpPr>
              <a:spLocks/>
            </p:cNvSpPr>
            <p:nvPr/>
          </p:nvSpPr>
          <p:spPr bwMode="auto">
            <a:xfrm>
              <a:off x="8288397" y="3365565"/>
              <a:ext cx="460603" cy="329594"/>
            </a:xfrm>
            <a:custGeom>
              <a:avLst/>
              <a:gdLst>
                <a:gd name="T0" fmla="*/ 298 w 334"/>
                <a:gd name="T1" fmla="*/ 104 h 239"/>
                <a:gd name="T2" fmla="*/ 317 w 334"/>
                <a:gd name="T3" fmla="*/ 130 h 239"/>
                <a:gd name="T4" fmla="*/ 291 w 334"/>
                <a:gd name="T5" fmla="*/ 137 h 239"/>
                <a:gd name="T6" fmla="*/ 256 w 334"/>
                <a:gd name="T7" fmla="*/ 156 h 239"/>
                <a:gd name="T8" fmla="*/ 256 w 334"/>
                <a:gd name="T9" fmla="*/ 189 h 239"/>
                <a:gd name="T10" fmla="*/ 242 w 334"/>
                <a:gd name="T11" fmla="*/ 206 h 239"/>
                <a:gd name="T12" fmla="*/ 232 w 334"/>
                <a:gd name="T13" fmla="*/ 206 h 239"/>
                <a:gd name="T14" fmla="*/ 206 w 334"/>
                <a:gd name="T15" fmla="*/ 215 h 239"/>
                <a:gd name="T16" fmla="*/ 197 w 334"/>
                <a:gd name="T17" fmla="*/ 215 h 239"/>
                <a:gd name="T18" fmla="*/ 180 w 334"/>
                <a:gd name="T19" fmla="*/ 239 h 239"/>
                <a:gd name="T20" fmla="*/ 163 w 334"/>
                <a:gd name="T21" fmla="*/ 232 h 239"/>
                <a:gd name="T22" fmla="*/ 128 w 334"/>
                <a:gd name="T23" fmla="*/ 215 h 239"/>
                <a:gd name="T24" fmla="*/ 102 w 334"/>
                <a:gd name="T25" fmla="*/ 196 h 239"/>
                <a:gd name="T26" fmla="*/ 95 w 334"/>
                <a:gd name="T27" fmla="*/ 189 h 239"/>
                <a:gd name="T28" fmla="*/ 102 w 334"/>
                <a:gd name="T29" fmla="*/ 170 h 239"/>
                <a:gd name="T30" fmla="*/ 95 w 334"/>
                <a:gd name="T31" fmla="*/ 156 h 239"/>
                <a:gd name="T32" fmla="*/ 85 w 334"/>
                <a:gd name="T33" fmla="*/ 137 h 239"/>
                <a:gd name="T34" fmla="*/ 78 w 334"/>
                <a:gd name="T35" fmla="*/ 147 h 239"/>
                <a:gd name="T36" fmla="*/ 52 w 334"/>
                <a:gd name="T37" fmla="*/ 147 h 239"/>
                <a:gd name="T38" fmla="*/ 36 w 334"/>
                <a:gd name="T39" fmla="*/ 137 h 239"/>
                <a:gd name="T40" fmla="*/ 26 w 334"/>
                <a:gd name="T41" fmla="*/ 121 h 239"/>
                <a:gd name="T42" fmla="*/ 10 w 334"/>
                <a:gd name="T43" fmla="*/ 95 h 239"/>
                <a:gd name="T44" fmla="*/ 0 w 334"/>
                <a:gd name="T45" fmla="*/ 61 h 239"/>
                <a:gd name="T46" fmla="*/ 0 w 334"/>
                <a:gd name="T47" fmla="*/ 26 h 239"/>
                <a:gd name="T48" fmla="*/ 29 w 334"/>
                <a:gd name="T49" fmla="*/ 19 h 239"/>
                <a:gd name="T50" fmla="*/ 55 w 334"/>
                <a:gd name="T51" fmla="*/ 9 h 239"/>
                <a:gd name="T52" fmla="*/ 71 w 334"/>
                <a:gd name="T53" fmla="*/ 9 h 239"/>
                <a:gd name="T54" fmla="*/ 104 w 334"/>
                <a:gd name="T55" fmla="*/ 9 h 239"/>
                <a:gd name="T56" fmla="*/ 147 w 334"/>
                <a:gd name="T57" fmla="*/ 0 h 239"/>
                <a:gd name="T58" fmla="*/ 190 w 334"/>
                <a:gd name="T59" fmla="*/ 0 h 239"/>
                <a:gd name="T60" fmla="*/ 216 w 334"/>
                <a:gd name="T61" fmla="*/ 19 h 239"/>
                <a:gd name="T62" fmla="*/ 249 w 334"/>
                <a:gd name="T63" fmla="*/ 26 h 239"/>
                <a:gd name="T64" fmla="*/ 284 w 334"/>
                <a:gd name="T65" fmla="*/ 61 h 239"/>
                <a:gd name="T66" fmla="*/ 317 w 334"/>
                <a:gd name="T67" fmla="*/ 6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4" h="239">
                  <a:moveTo>
                    <a:pt x="317" y="69"/>
                  </a:moveTo>
                  <a:lnTo>
                    <a:pt x="298" y="104"/>
                  </a:lnTo>
                  <a:lnTo>
                    <a:pt x="334" y="111"/>
                  </a:lnTo>
                  <a:lnTo>
                    <a:pt x="317" y="130"/>
                  </a:lnTo>
                  <a:lnTo>
                    <a:pt x="291" y="130"/>
                  </a:lnTo>
                  <a:lnTo>
                    <a:pt x="291" y="137"/>
                  </a:lnTo>
                  <a:lnTo>
                    <a:pt x="256" y="147"/>
                  </a:lnTo>
                  <a:lnTo>
                    <a:pt x="256" y="156"/>
                  </a:lnTo>
                  <a:lnTo>
                    <a:pt x="256" y="180"/>
                  </a:lnTo>
                  <a:lnTo>
                    <a:pt x="256" y="189"/>
                  </a:lnTo>
                  <a:lnTo>
                    <a:pt x="249" y="206"/>
                  </a:lnTo>
                  <a:lnTo>
                    <a:pt x="242" y="206"/>
                  </a:lnTo>
                  <a:lnTo>
                    <a:pt x="242" y="215"/>
                  </a:lnTo>
                  <a:lnTo>
                    <a:pt x="232" y="206"/>
                  </a:lnTo>
                  <a:lnTo>
                    <a:pt x="213" y="215"/>
                  </a:lnTo>
                  <a:lnTo>
                    <a:pt x="206" y="215"/>
                  </a:lnTo>
                  <a:lnTo>
                    <a:pt x="190" y="215"/>
                  </a:lnTo>
                  <a:lnTo>
                    <a:pt x="197" y="215"/>
                  </a:lnTo>
                  <a:lnTo>
                    <a:pt x="190" y="232"/>
                  </a:lnTo>
                  <a:lnTo>
                    <a:pt x="180" y="239"/>
                  </a:lnTo>
                  <a:lnTo>
                    <a:pt x="163" y="239"/>
                  </a:lnTo>
                  <a:lnTo>
                    <a:pt x="163" y="232"/>
                  </a:lnTo>
                  <a:lnTo>
                    <a:pt x="147" y="232"/>
                  </a:lnTo>
                  <a:lnTo>
                    <a:pt x="128" y="215"/>
                  </a:lnTo>
                  <a:lnTo>
                    <a:pt x="102" y="206"/>
                  </a:lnTo>
                  <a:lnTo>
                    <a:pt x="102" y="196"/>
                  </a:lnTo>
                  <a:lnTo>
                    <a:pt x="95" y="196"/>
                  </a:lnTo>
                  <a:lnTo>
                    <a:pt x="95" y="189"/>
                  </a:lnTo>
                  <a:lnTo>
                    <a:pt x="102" y="180"/>
                  </a:lnTo>
                  <a:lnTo>
                    <a:pt x="102" y="170"/>
                  </a:lnTo>
                  <a:lnTo>
                    <a:pt x="102" y="163"/>
                  </a:lnTo>
                  <a:lnTo>
                    <a:pt x="95" y="156"/>
                  </a:lnTo>
                  <a:lnTo>
                    <a:pt x="95" y="147"/>
                  </a:lnTo>
                  <a:lnTo>
                    <a:pt x="85" y="137"/>
                  </a:lnTo>
                  <a:lnTo>
                    <a:pt x="78" y="137"/>
                  </a:lnTo>
                  <a:lnTo>
                    <a:pt x="78" y="147"/>
                  </a:lnTo>
                  <a:lnTo>
                    <a:pt x="69" y="147"/>
                  </a:lnTo>
                  <a:lnTo>
                    <a:pt x="52" y="147"/>
                  </a:lnTo>
                  <a:lnTo>
                    <a:pt x="43" y="137"/>
                  </a:lnTo>
                  <a:lnTo>
                    <a:pt x="36" y="137"/>
                  </a:lnTo>
                  <a:lnTo>
                    <a:pt x="26" y="130"/>
                  </a:lnTo>
                  <a:lnTo>
                    <a:pt x="26" y="121"/>
                  </a:lnTo>
                  <a:lnTo>
                    <a:pt x="10" y="121"/>
                  </a:lnTo>
                  <a:lnTo>
                    <a:pt x="10" y="95"/>
                  </a:lnTo>
                  <a:lnTo>
                    <a:pt x="0" y="69"/>
                  </a:lnTo>
                  <a:lnTo>
                    <a:pt x="0" y="61"/>
                  </a:lnTo>
                  <a:lnTo>
                    <a:pt x="0" y="52"/>
                  </a:lnTo>
                  <a:lnTo>
                    <a:pt x="0" y="26"/>
                  </a:lnTo>
                  <a:lnTo>
                    <a:pt x="3" y="26"/>
                  </a:lnTo>
                  <a:lnTo>
                    <a:pt x="29" y="19"/>
                  </a:lnTo>
                  <a:lnTo>
                    <a:pt x="43" y="19"/>
                  </a:lnTo>
                  <a:lnTo>
                    <a:pt x="55" y="9"/>
                  </a:lnTo>
                  <a:lnTo>
                    <a:pt x="62" y="9"/>
                  </a:lnTo>
                  <a:lnTo>
                    <a:pt x="71" y="9"/>
                  </a:lnTo>
                  <a:lnTo>
                    <a:pt x="95" y="9"/>
                  </a:lnTo>
                  <a:lnTo>
                    <a:pt x="104" y="9"/>
                  </a:lnTo>
                  <a:lnTo>
                    <a:pt x="121" y="0"/>
                  </a:lnTo>
                  <a:lnTo>
                    <a:pt x="147" y="0"/>
                  </a:lnTo>
                  <a:lnTo>
                    <a:pt x="173" y="9"/>
                  </a:lnTo>
                  <a:lnTo>
                    <a:pt x="190" y="0"/>
                  </a:lnTo>
                  <a:lnTo>
                    <a:pt x="199" y="9"/>
                  </a:lnTo>
                  <a:lnTo>
                    <a:pt x="216" y="19"/>
                  </a:lnTo>
                  <a:lnTo>
                    <a:pt x="242" y="26"/>
                  </a:lnTo>
                  <a:lnTo>
                    <a:pt x="249" y="26"/>
                  </a:lnTo>
                  <a:lnTo>
                    <a:pt x="258" y="43"/>
                  </a:lnTo>
                  <a:lnTo>
                    <a:pt x="284" y="61"/>
                  </a:lnTo>
                  <a:lnTo>
                    <a:pt x="291" y="69"/>
                  </a:lnTo>
                  <a:lnTo>
                    <a:pt x="317" y="69"/>
                  </a:lnTo>
                  <a:lnTo>
                    <a:pt x="317" y="69"/>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3" name="Freeform 491">
              <a:extLst>
                <a:ext uri="{FF2B5EF4-FFF2-40B4-BE49-F238E27FC236}">
                  <a16:creationId xmlns:a16="http://schemas.microsoft.com/office/drawing/2014/main" id="{935C9755-51F1-3F4B-A024-71C5BA24BDB9}"/>
                </a:ext>
              </a:extLst>
            </p:cNvPr>
            <p:cNvSpPr>
              <a:spLocks/>
            </p:cNvSpPr>
            <p:nvPr/>
          </p:nvSpPr>
          <p:spPr bwMode="auto">
            <a:xfrm>
              <a:off x="8477321" y="3391765"/>
              <a:ext cx="766753" cy="609540"/>
            </a:xfrm>
            <a:custGeom>
              <a:avLst/>
              <a:gdLst>
                <a:gd name="T0" fmla="*/ 17 w 556"/>
                <a:gd name="T1" fmla="*/ 409 h 442"/>
                <a:gd name="T2" fmla="*/ 10 w 556"/>
                <a:gd name="T3" fmla="*/ 393 h 442"/>
                <a:gd name="T4" fmla="*/ 17 w 556"/>
                <a:gd name="T5" fmla="*/ 364 h 442"/>
                <a:gd name="T6" fmla="*/ 43 w 556"/>
                <a:gd name="T7" fmla="*/ 331 h 442"/>
                <a:gd name="T8" fmla="*/ 43 w 556"/>
                <a:gd name="T9" fmla="*/ 298 h 442"/>
                <a:gd name="T10" fmla="*/ 17 w 556"/>
                <a:gd name="T11" fmla="*/ 272 h 442"/>
                <a:gd name="T12" fmla="*/ 10 w 556"/>
                <a:gd name="T13" fmla="*/ 213 h 442"/>
                <a:gd name="T14" fmla="*/ 26 w 556"/>
                <a:gd name="T15" fmla="*/ 220 h 442"/>
                <a:gd name="T16" fmla="*/ 62 w 556"/>
                <a:gd name="T17" fmla="*/ 196 h 442"/>
                <a:gd name="T18" fmla="*/ 79 w 556"/>
                <a:gd name="T19" fmla="*/ 196 h 442"/>
                <a:gd name="T20" fmla="*/ 105 w 556"/>
                <a:gd name="T21" fmla="*/ 187 h 442"/>
                <a:gd name="T22" fmla="*/ 121 w 556"/>
                <a:gd name="T23" fmla="*/ 161 h 442"/>
                <a:gd name="T24" fmla="*/ 154 w 556"/>
                <a:gd name="T25" fmla="*/ 118 h 442"/>
                <a:gd name="T26" fmla="*/ 199 w 556"/>
                <a:gd name="T27" fmla="*/ 92 h 442"/>
                <a:gd name="T28" fmla="*/ 190 w 556"/>
                <a:gd name="T29" fmla="*/ 50 h 442"/>
                <a:gd name="T30" fmla="*/ 216 w 556"/>
                <a:gd name="T31" fmla="*/ 50 h 442"/>
                <a:gd name="T32" fmla="*/ 232 w 556"/>
                <a:gd name="T33" fmla="*/ 24 h 442"/>
                <a:gd name="T34" fmla="*/ 258 w 556"/>
                <a:gd name="T35" fmla="*/ 0 h 442"/>
                <a:gd name="T36" fmla="*/ 275 w 556"/>
                <a:gd name="T37" fmla="*/ 7 h 442"/>
                <a:gd name="T38" fmla="*/ 327 w 556"/>
                <a:gd name="T39" fmla="*/ 7 h 442"/>
                <a:gd name="T40" fmla="*/ 343 w 556"/>
                <a:gd name="T41" fmla="*/ 24 h 442"/>
                <a:gd name="T42" fmla="*/ 370 w 556"/>
                <a:gd name="T43" fmla="*/ 7 h 442"/>
                <a:gd name="T44" fmla="*/ 412 w 556"/>
                <a:gd name="T45" fmla="*/ 33 h 442"/>
                <a:gd name="T46" fmla="*/ 403 w 556"/>
                <a:gd name="T47" fmla="*/ 59 h 442"/>
                <a:gd name="T48" fmla="*/ 412 w 556"/>
                <a:gd name="T49" fmla="*/ 118 h 442"/>
                <a:gd name="T50" fmla="*/ 436 w 556"/>
                <a:gd name="T51" fmla="*/ 137 h 442"/>
                <a:gd name="T52" fmla="*/ 488 w 556"/>
                <a:gd name="T53" fmla="*/ 151 h 442"/>
                <a:gd name="T54" fmla="*/ 504 w 556"/>
                <a:gd name="T55" fmla="*/ 177 h 442"/>
                <a:gd name="T56" fmla="*/ 530 w 556"/>
                <a:gd name="T57" fmla="*/ 196 h 442"/>
                <a:gd name="T58" fmla="*/ 547 w 556"/>
                <a:gd name="T59" fmla="*/ 220 h 442"/>
                <a:gd name="T60" fmla="*/ 514 w 556"/>
                <a:gd name="T61" fmla="*/ 246 h 442"/>
                <a:gd name="T62" fmla="*/ 481 w 556"/>
                <a:gd name="T63" fmla="*/ 246 h 442"/>
                <a:gd name="T64" fmla="*/ 481 w 556"/>
                <a:gd name="T65" fmla="*/ 282 h 442"/>
                <a:gd name="T66" fmla="*/ 497 w 556"/>
                <a:gd name="T67" fmla="*/ 324 h 442"/>
                <a:gd name="T68" fmla="*/ 521 w 556"/>
                <a:gd name="T69" fmla="*/ 331 h 442"/>
                <a:gd name="T70" fmla="*/ 495 w 556"/>
                <a:gd name="T71" fmla="*/ 348 h 442"/>
                <a:gd name="T72" fmla="*/ 462 w 556"/>
                <a:gd name="T73" fmla="*/ 348 h 442"/>
                <a:gd name="T74" fmla="*/ 445 w 556"/>
                <a:gd name="T75" fmla="*/ 374 h 442"/>
                <a:gd name="T76" fmla="*/ 445 w 556"/>
                <a:gd name="T77" fmla="*/ 416 h 442"/>
                <a:gd name="T78" fmla="*/ 419 w 556"/>
                <a:gd name="T79" fmla="*/ 416 h 442"/>
                <a:gd name="T80" fmla="*/ 377 w 556"/>
                <a:gd name="T81" fmla="*/ 416 h 442"/>
                <a:gd name="T82" fmla="*/ 358 w 556"/>
                <a:gd name="T83" fmla="*/ 435 h 442"/>
                <a:gd name="T84" fmla="*/ 334 w 556"/>
                <a:gd name="T85" fmla="*/ 416 h 442"/>
                <a:gd name="T86" fmla="*/ 308 w 556"/>
                <a:gd name="T87" fmla="*/ 416 h 442"/>
                <a:gd name="T88" fmla="*/ 256 w 556"/>
                <a:gd name="T89" fmla="*/ 426 h 442"/>
                <a:gd name="T90" fmla="*/ 206 w 556"/>
                <a:gd name="T91" fmla="*/ 409 h 442"/>
                <a:gd name="T92" fmla="*/ 138 w 556"/>
                <a:gd name="T93" fmla="*/ 393 h 442"/>
                <a:gd name="T94" fmla="*/ 76 w 556"/>
                <a:gd name="T95" fmla="*/ 400 h 442"/>
                <a:gd name="T96" fmla="*/ 53 w 556"/>
                <a:gd name="T97" fmla="*/ 426 h 442"/>
                <a:gd name="T98" fmla="*/ 26 w 556"/>
                <a:gd name="T99" fmla="*/ 42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56" h="442">
                  <a:moveTo>
                    <a:pt x="17" y="435"/>
                  </a:moveTo>
                  <a:lnTo>
                    <a:pt x="17" y="416"/>
                  </a:lnTo>
                  <a:lnTo>
                    <a:pt x="17" y="409"/>
                  </a:lnTo>
                  <a:lnTo>
                    <a:pt x="17" y="400"/>
                  </a:lnTo>
                  <a:lnTo>
                    <a:pt x="26" y="393"/>
                  </a:lnTo>
                  <a:lnTo>
                    <a:pt x="10" y="393"/>
                  </a:lnTo>
                  <a:lnTo>
                    <a:pt x="0" y="383"/>
                  </a:lnTo>
                  <a:lnTo>
                    <a:pt x="10" y="374"/>
                  </a:lnTo>
                  <a:lnTo>
                    <a:pt x="17" y="364"/>
                  </a:lnTo>
                  <a:lnTo>
                    <a:pt x="26" y="357"/>
                  </a:lnTo>
                  <a:lnTo>
                    <a:pt x="43" y="348"/>
                  </a:lnTo>
                  <a:lnTo>
                    <a:pt x="43" y="331"/>
                  </a:lnTo>
                  <a:lnTo>
                    <a:pt x="34" y="315"/>
                  </a:lnTo>
                  <a:lnTo>
                    <a:pt x="43" y="308"/>
                  </a:lnTo>
                  <a:lnTo>
                    <a:pt x="43" y="298"/>
                  </a:lnTo>
                  <a:lnTo>
                    <a:pt x="34" y="289"/>
                  </a:lnTo>
                  <a:lnTo>
                    <a:pt x="26" y="282"/>
                  </a:lnTo>
                  <a:lnTo>
                    <a:pt x="17" y="272"/>
                  </a:lnTo>
                  <a:lnTo>
                    <a:pt x="17" y="255"/>
                  </a:lnTo>
                  <a:lnTo>
                    <a:pt x="10" y="239"/>
                  </a:lnTo>
                  <a:lnTo>
                    <a:pt x="10" y="213"/>
                  </a:lnTo>
                  <a:lnTo>
                    <a:pt x="10" y="213"/>
                  </a:lnTo>
                  <a:lnTo>
                    <a:pt x="26" y="213"/>
                  </a:lnTo>
                  <a:lnTo>
                    <a:pt x="26" y="220"/>
                  </a:lnTo>
                  <a:lnTo>
                    <a:pt x="43" y="220"/>
                  </a:lnTo>
                  <a:lnTo>
                    <a:pt x="53" y="213"/>
                  </a:lnTo>
                  <a:lnTo>
                    <a:pt x="62" y="196"/>
                  </a:lnTo>
                  <a:lnTo>
                    <a:pt x="53" y="196"/>
                  </a:lnTo>
                  <a:lnTo>
                    <a:pt x="69" y="196"/>
                  </a:lnTo>
                  <a:lnTo>
                    <a:pt x="79" y="196"/>
                  </a:lnTo>
                  <a:lnTo>
                    <a:pt x="95" y="187"/>
                  </a:lnTo>
                  <a:lnTo>
                    <a:pt x="105" y="196"/>
                  </a:lnTo>
                  <a:lnTo>
                    <a:pt x="105" y="187"/>
                  </a:lnTo>
                  <a:lnTo>
                    <a:pt x="112" y="187"/>
                  </a:lnTo>
                  <a:lnTo>
                    <a:pt x="121" y="170"/>
                  </a:lnTo>
                  <a:lnTo>
                    <a:pt x="121" y="161"/>
                  </a:lnTo>
                  <a:lnTo>
                    <a:pt x="121" y="137"/>
                  </a:lnTo>
                  <a:lnTo>
                    <a:pt x="121" y="128"/>
                  </a:lnTo>
                  <a:lnTo>
                    <a:pt x="154" y="118"/>
                  </a:lnTo>
                  <a:lnTo>
                    <a:pt x="154" y="111"/>
                  </a:lnTo>
                  <a:lnTo>
                    <a:pt x="180" y="111"/>
                  </a:lnTo>
                  <a:lnTo>
                    <a:pt x="199" y="92"/>
                  </a:lnTo>
                  <a:lnTo>
                    <a:pt x="164" y="85"/>
                  </a:lnTo>
                  <a:lnTo>
                    <a:pt x="180" y="50"/>
                  </a:lnTo>
                  <a:lnTo>
                    <a:pt x="190" y="50"/>
                  </a:lnTo>
                  <a:lnTo>
                    <a:pt x="199" y="50"/>
                  </a:lnTo>
                  <a:lnTo>
                    <a:pt x="206" y="42"/>
                  </a:lnTo>
                  <a:lnTo>
                    <a:pt x="216" y="50"/>
                  </a:lnTo>
                  <a:lnTo>
                    <a:pt x="232" y="42"/>
                  </a:lnTo>
                  <a:lnTo>
                    <a:pt x="239" y="33"/>
                  </a:lnTo>
                  <a:lnTo>
                    <a:pt x="232" y="24"/>
                  </a:lnTo>
                  <a:lnTo>
                    <a:pt x="223" y="16"/>
                  </a:lnTo>
                  <a:lnTo>
                    <a:pt x="239" y="7"/>
                  </a:lnTo>
                  <a:lnTo>
                    <a:pt x="258" y="0"/>
                  </a:lnTo>
                  <a:lnTo>
                    <a:pt x="265" y="0"/>
                  </a:lnTo>
                  <a:lnTo>
                    <a:pt x="275" y="0"/>
                  </a:lnTo>
                  <a:lnTo>
                    <a:pt x="275" y="7"/>
                  </a:lnTo>
                  <a:lnTo>
                    <a:pt x="291" y="7"/>
                  </a:lnTo>
                  <a:lnTo>
                    <a:pt x="310" y="7"/>
                  </a:lnTo>
                  <a:lnTo>
                    <a:pt x="327" y="7"/>
                  </a:lnTo>
                  <a:lnTo>
                    <a:pt x="334" y="16"/>
                  </a:lnTo>
                  <a:lnTo>
                    <a:pt x="334" y="24"/>
                  </a:lnTo>
                  <a:lnTo>
                    <a:pt x="343" y="24"/>
                  </a:lnTo>
                  <a:lnTo>
                    <a:pt x="360" y="16"/>
                  </a:lnTo>
                  <a:lnTo>
                    <a:pt x="360" y="7"/>
                  </a:lnTo>
                  <a:lnTo>
                    <a:pt x="370" y="7"/>
                  </a:lnTo>
                  <a:lnTo>
                    <a:pt x="386" y="16"/>
                  </a:lnTo>
                  <a:lnTo>
                    <a:pt x="396" y="33"/>
                  </a:lnTo>
                  <a:lnTo>
                    <a:pt x="412" y="33"/>
                  </a:lnTo>
                  <a:lnTo>
                    <a:pt x="412" y="42"/>
                  </a:lnTo>
                  <a:lnTo>
                    <a:pt x="403" y="50"/>
                  </a:lnTo>
                  <a:lnTo>
                    <a:pt x="403" y="59"/>
                  </a:lnTo>
                  <a:lnTo>
                    <a:pt x="419" y="85"/>
                  </a:lnTo>
                  <a:lnTo>
                    <a:pt x="429" y="111"/>
                  </a:lnTo>
                  <a:lnTo>
                    <a:pt x="412" y="118"/>
                  </a:lnTo>
                  <a:lnTo>
                    <a:pt x="436" y="118"/>
                  </a:lnTo>
                  <a:lnTo>
                    <a:pt x="436" y="128"/>
                  </a:lnTo>
                  <a:lnTo>
                    <a:pt x="436" y="137"/>
                  </a:lnTo>
                  <a:lnTo>
                    <a:pt x="462" y="144"/>
                  </a:lnTo>
                  <a:lnTo>
                    <a:pt x="471" y="144"/>
                  </a:lnTo>
                  <a:lnTo>
                    <a:pt x="488" y="151"/>
                  </a:lnTo>
                  <a:lnTo>
                    <a:pt x="488" y="170"/>
                  </a:lnTo>
                  <a:lnTo>
                    <a:pt x="488" y="177"/>
                  </a:lnTo>
                  <a:lnTo>
                    <a:pt x="504" y="177"/>
                  </a:lnTo>
                  <a:lnTo>
                    <a:pt x="514" y="177"/>
                  </a:lnTo>
                  <a:lnTo>
                    <a:pt x="530" y="177"/>
                  </a:lnTo>
                  <a:lnTo>
                    <a:pt x="530" y="196"/>
                  </a:lnTo>
                  <a:lnTo>
                    <a:pt x="547" y="196"/>
                  </a:lnTo>
                  <a:lnTo>
                    <a:pt x="556" y="213"/>
                  </a:lnTo>
                  <a:lnTo>
                    <a:pt x="547" y="220"/>
                  </a:lnTo>
                  <a:lnTo>
                    <a:pt x="540" y="229"/>
                  </a:lnTo>
                  <a:lnTo>
                    <a:pt x="530" y="239"/>
                  </a:lnTo>
                  <a:lnTo>
                    <a:pt x="514" y="246"/>
                  </a:lnTo>
                  <a:lnTo>
                    <a:pt x="504" y="255"/>
                  </a:lnTo>
                  <a:lnTo>
                    <a:pt x="488" y="246"/>
                  </a:lnTo>
                  <a:lnTo>
                    <a:pt x="481" y="246"/>
                  </a:lnTo>
                  <a:lnTo>
                    <a:pt x="481" y="255"/>
                  </a:lnTo>
                  <a:lnTo>
                    <a:pt x="481" y="272"/>
                  </a:lnTo>
                  <a:lnTo>
                    <a:pt x="481" y="282"/>
                  </a:lnTo>
                  <a:lnTo>
                    <a:pt x="488" y="298"/>
                  </a:lnTo>
                  <a:lnTo>
                    <a:pt x="497" y="315"/>
                  </a:lnTo>
                  <a:lnTo>
                    <a:pt x="497" y="324"/>
                  </a:lnTo>
                  <a:lnTo>
                    <a:pt x="504" y="331"/>
                  </a:lnTo>
                  <a:lnTo>
                    <a:pt x="523" y="338"/>
                  </a:lnTo>
                  <a:lnTo>
                    <a:pt x="521" y="331"/>
                  </a:lnTo>
                  <a:lnTo>
                    <a:pt x="521" y="348"/>
                  </a:lnTo>
                  <a:lnTo>
                    <a:pt x="504" y="348"/>
                  </a:lnTo>
                  <a:lnTo>
                    <a:pt x="495" y="348"/>
                  </a:lnTo>
                  <a:lnTo>
                    <a:pt x="488" y="348"/>
                  </a:lnTo>
                  <a:lnTo>
                    <a:pt x="478" y="348"/>
                  </a:lnTo>
                  <a:lnTo>
                    <a:pt x="462" y="348"/>
                  </a:lnTo>
                  <a:lnTo>
                    <a:pt x="455" y="348"/>
                  </a:lnTo>
                  <a:lnTo>
                    <a:pt x="445" y="357"/>
                  </a:lnTo>
                  <a:lnTo>
                    <a:pt x="445" y="374"/>
                  </a:lnTo>
                  <a:lnTo>
                    <a:pt x="436" y="393"/>
                  </a:lnTo>
                  <a:lnTo>
                    <a:pt x="445" y="409"/>
                  </a:lnTo>
                  <a:lnTo>
                    <a:pt x="445" y="416"/>
                  </a:lnTo>
                  <a:lnTo>
                    <a:pt x="445" y="435"/>
                  </a:lnTo>
                  <a:lnTo>
                    <a:pt x="436" y="435"/>
                  </a:lnTo>
                  <a:lnTo>
                    <a:pt x="419" y="416"/>
                  </a:lnTo>
                  <a:lnTo>
                    <a:pt x="410" y="416"/>
                  </a:lnTo>
                  <a:lnTo>
                    <a:pt x="403" y="426"/>
                  </a:lnTo>
                  <a:lnTo>
                    <a:pt x="377" y="416"/>
                  </a:lnTo>
                  <a:lnTo>
                    <a:pt x="367" y="416"/>
                  </a:lnTo>
                  <a:lnTo>
                    <a:pt x="358" y="426"/>
                  </a:lnTo>
                  <a:lnTo>
                    <a:pt x="358" y="435"/>
                  </a:lnTo>
                  <a:lnTo>
                    <a:pt x="351" y="442"/>
                  </a:lnTo>
                  <a:lnTo>
                    <a:pt x="341" y="426"/>
                  </a:lnTo>
                  <a:lnTo>
                    <a:pt x="334" y="416"/>
                  </a:lnTo>
                  <a:lnTo>
                    <a:pt x="325" y="435"/>
                  </a:lnTo>
                  <a:lnTo>
                    <a:pt x="317" y="426"/>
                  </a:lnTo>
                  <a:lnTo>
                    <a:pt x="308" y="416"/>
                  </a:lnTo>
                  <a:lnTo>
                    <a:pt x="291" y="416"/>
                  </a:lnTo>
                  <a:lnTo>
                    <a:pt x="282" y="426"/>
                  </a:lnTo>
                  <a:lnTo>
                    <a:pt x="256" y="426"/>
                  </a:lnTo>
                  <a:lnTo>
                    <a:pt x="249" y="416"/>
                  </a:lnTo>
                  <a:lnTo>
                    <a:pt x="239" y="416"/>
                  </a:lnTo>
                  <a:lnTo>
                    <a:pt x="206" y="409"/>
                  </a:lnTo>
                  <a:lnTo>
                    <a:pt x="187" y="400"/>
                  </a:lnTo>
                  <a:lnTo>
                    <a:pt x="161" y="393"/>
                  </a:lnTo>
                  <a:lnTo>
                    <a:pt x="138" y="393"/>
                  </a:lnTo>
                  <a:lnTo>
                    <a:pt x="112" y="400"/>
                  </a:lnTo>
                  <a:lnTo>
                    <a:pt x="95" y="400"/>
                  </a:lnTo>
                  <a:lnTo>
                    <a:pt x="76" y="400"/>
                  </a:lnTo>
                  <a:lnTo>
                    <a:pt x="60" y="409"/>
                  </a:lnTo>
                  <a:lnTo>
                    <a:pt x="60" y="416"/>
                  </a:lnTo>
                  <a:lnTo>
                    <a:pt x="53" y="426"/>
                  </a:lnTo>
                  <a:lnTo>
                    <a:pt x="43" y="435"/>
                  </a:lnTo>
                  <a:lnTo>
                    <a:pt x="34" y="426"/>
                  </a:lnTo>
                  <a:lnTo>
                    <a:pt x="26" y="426"/>
                  </a:lnTo>
                  <a:lnTo>
                    <a:pt x="17" y="442"/>
                  </a:lnTo>
                  <a:lnTo>
                    <a:pt x="17" y="43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4" name="Freeform 492">
              <a:extLst>
                <a:ext uri="{FF2B5EF4-FFF2-40B4-BE49-F238E27FC236}">
                  <a16:creationId xmlns:a16="http://schemas.microsoft.com/office/drawing/2014/main" id="{6606BCC8-66F5-4A45-9352-376BBCA8C9FF}"/>
                </a:ext>
              </a:extLst>
            </p:cNvPr>
            <p:cNvSpPr>
              <a:spLocks/>
            </p:cNvSpPr>
            <p:nvPr/>
          </p:nvSpPr>
          <p:spPr bwMode="auto">
            <a:xfrm>
              <a:off x="8369756" y="3826164"/>
              <a:ext cx="1583151" cy="799850"/>
            </a:xfrm>
            <a:custGeom>
              <a:avLst/>
              <a:gdLst>
                <a:gd name="T0" fmla="*/ 582 w 1148"/>
                <a:gd name="T1" fmla="*/ 580 h 580"/>
                <a:gd name="T2" fmla="*/ 625 w 1148"/>
                <a:gd name="T3" fmla="*/ 537 h 580"/>
                <a:gd name="T4" fmla="*/ 660 w 1148"/>
                <a:gd name="T5" fmla="*/ 511 h 580"/>
                <a:gd name="T6" fmla="*/ 675 w 1148"/>
                <a:gd name="T7" fmla="*/ 520 h 580"/>
                <a:gd name="T8" fmla="*/ 668 w 1148"/>
                <a:gd name="T9" fmla="*/ 563 h 580"/>
                <a:gd name="T10" fmla="*/ 753 w 1148"/>
                <a:gd name="T11" fmla="*/ 554 h 580"/>
                <a:gd name="T12" fmla="*/ 788 w 1148"/>
                <a:gd name="T13" fmla="*/ 537 h 580"/>
                <a:gd name="T14" fmla="*/ 847 w 1148"/>
                <a:gd name="T15" fmla="*/ 537 h 580"/>
                <a:gd name="T16" fmla="*/ 871 w 1148"/>
                <a:gd name="T17" fmla="*/ 511 h 580"/>
                <a:gd name="T18" fmla="*/ 942 w 1148"/>
                <a:gd name="T19" fmla="*/ 485 h 580"/>
                <a:gd name="T20" fmla="*/ 992 w 1148"/>
                <a:gd name="T21" fmla="*/ 468 h 580"/>
                <a:gd name="T22" fmla="*/ 1027 w 1148"/>
                <a:gd name="T23" fmla="*/ 426 h 580"/>
                <a:gd name="T24" fmla="*/ 1053 w 1148"/>
                <a:gd name="T25" fmla="*/ 409 h 580"/>
                <a:gd name="T26" fmla="*/ 1119 w 1148"/>
                <a:gd name="T27" fmla="*/ 324 h 580"/>
                <a:gd name="T28" fmla="*/ 1119 w 1148"/>
                <a:gd name="T29" fmla="*/ 246 h 580"/>
                <a:gd name="T30" fmla="*/ 1119 w 1148"/>
                <a:gd name="T31" fmla="*/ 213 h 580"/>
                <a:gd name="T32" fmla="*/ 1148 w 1148"/>
                <a:gd name="T33" fmla="*/ 154 h 580"/>
                <a:gd name="T34" fmla="*/ 1079 w 1148"/>
                <a:gd name="T35" fmla="*/ 154 h 580"/>
                <a:gd name="T36" fmla="*/ 1044 w 1148"/>
                <a:gd name="T37" fmla="*/ 144 h 580"/>
                <a:gd name="T38" fmla="*/ 1001 w 1148"/>
                <a:gd name="T39" fmla="*/ 144 h 580"/>
                <a:gd name="T40" fmla="*/ 942 w 1148"/>
                <a:gd name="T41" fmla="*/ 127 h 580"/>
                <a:gd name="T42" fmla="*/ 890 w 1148"/>
                <a:gd name="T43" fmla="*/ 144 h 580"/>
                <a:gd name="T44" fmla="*/ 840 w 1148"/>
                <a:gd name="T45" fmla="*/ 137 h 580"/>
                <a:gd name="T46" fmla="*/ 805 w 1148"/>
                <a:gd name="T47" fmla="*/ 94 h 580"/>
                <a:gd name="T48" fmla="*/ 753 w 1148"/>
                <a:gd name="T49" fmla="*/ 78 h 580"/>
                <a:gd name="T50" fmla="*/ 729 w 1148"/>
                <a:gd name="T51" fmla="*/ 23 h 580"/>
                <a:gd name="T52" fmla="*/ 670 w 1148"/>
                <a:gd name="T53" fmla="*/ 0 h 580"/>
                <a:gd name="T54" fmla="*/ 618 w 1148"/>
                <a:gd name="T55" fmla="*/ 9 h 580"/>
                <a:gd name="T56" fmla="*/ 582 w 1148"/>
                <a:gd name="T57" fmla="*/ 33 h 580"/>
                <a:gd name="T58" fmla="*/ 533 w 1148"/>
                <a:gd name="T59" fmla="*/ 28 h 580"/>
                <a:gd name="T60" fmla="*/ 518 w 1148"/>
                <a:gd name="T61" fmla="*/ 101 h 580"/>
                <a:gd name="T62" fmla="*/ 481 w 1148"/>
                <a:gd name="T63" fmla="*/ 111 h 580"/>
                <a:gd name="T64" fmla="*/ 431 w 1148"/>
                <a:gd name="T65" fmla="*/ 127 h 580"/>
                <a:gd name="T66" fmla="*/ 388 w 1148"/>
                <a:gd name="T67" fmla="*/ 101 h 580"/>
                <a:gd name="T68" fmla="*/ 317 w 1148"/>
                <a:gd name="T69" fmla="*/ 101 h 580"/>
                <a:gd name="T70" fmla="*/ 190 w 1148"/>
                <a:gd name="T71" fmla="*/ 85 h 580"/>
                <a:gd name="T72" fmla="*/ 128 w 1148"/>
                <a:gd name="T73" fmla="*/ 111 h 580"/>
                <a:gd name="T74" fmla="*/ 100 w 1148"/>
                <a:gd name="T75" fmla="*/ 130 h 580"/>
                <a:gd name="T76" fmla="*/ 121 w 1148"/>
                <a:gd name="T77" fmla="*/ 180 h 580"/>
                <a:gd name="T78" fmla="*/ 121 w 1148"/>
                <a:gd name="T79" fmla="*/ 229 h 580"/>
                <a:gd name="T80" fmla="*/ 55 w 1148"/>
                <a:gd name="T81" fmla="*/ 281 h 580"/>
                <a:gd name="T82" fmla="*/ 36 w 1148"/>
                <a:gd name="T83" fmla="*/ 350 h 580"/>
                <a:gd name="T84" fmla="*/ 19 w 1148"/>
                <a:gd name="T85" fmla="*/ 435 h 580"/>
                <a:gd name="T86" fmla="*/ 121 w 1148"/>
                <a:gd name="T87" fmla="*/ 459 h 580"/>
                <a:gd name="T88" fmla="*/ 197 w 1148"/>
                <a:gd name="T89" fmla="*/ 452 h 580"/>
                <a:gd name="T90" fmla="*/ 265 w 1148"/>
                <a:gd name="T91" fmla="*/ 416 h 580"/>
                <a:gd name="T92" fmla="*/ 310 w 1148"/>
                <a:gd name="T93" fmla="*/ 416 h 580"/>
                <a:gd name="T94" fmla="*/ 377 w 1148"/>
                <a:gd name="T95" fmla="*/ 400 h 580"/>
                <a:gd name="T96" fmla="*/ 429 w 1148"/>
                <a:gd name="T97" fmla="*/ 409 h 580"/>
                <a:gd name="T98" fmla="*/ 471 w 1148"/>
                <a:gd name="T99" fmla="*/ 435 h 580"/>
                <a:gd name="T100" fmla="*/ 481 w 1148"/>
                <a:gd name="T101" fmla="*/ 485 h 580"/>
                <a:gd name="T102" fmla="*/ 514 w 1148"/>
                <a:gd name="T103" fmla="*/ 520 h 580"/>
                <a:gd name="T104" fmla="*/ 540 w 1148"/>
                <a:gd name="T105" fmla="*/ 5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48" h="580">
                  <a:moveTo>
                    <a:pt x="547" y="572"/>
                  </a:moveTo>
                  <a:lnTo>
                    <a:pt x="556" y="563"/>
                  </a:lnTo>
                  <a:lnTo>
                    <a:pt x="566" y="572"/>
                  </a:lnTo>
                  <a:lnTo>
                    <a:pt x="573" y="580"/>
                  </a:lnTo>
                  <a:lnTo>
                    <a:pt x="582" y="580"/>
                  </a:lnTo>
                  <a:lnTo>
                    <a:pt x="582" y="554"/>
                  </a:lnTo>
                  <a:lnTo>
                    <a:pt x="592" y="537"/>
                  </a:lnTo>
                  <a:lnTo>
                    <a:pt x="599" y="537"/>
                  </a:lnTo>
                  <a:lnTo>
                    <a:pt x="606" y="546"/>
                  </a:lnTo>
                  <a:lnTo>
                    <a:pt x="625" y="537"/>
                  </a:lnTo>
                  <a:lnTo>
                    <a:pt x="641" y="520"/>
                  </a:lnTo>
                  <a:lnTo>
                    <a:pt x="651" y="520"/>
                  </a:lnTo>
                  <a:lnTo>
                    <a:pt x="651" y="528"/>
                  </a:lnTo>
                  <a:lnTo>
                    <a:pt x="660" y="528"/>
                  </a:lnTo>
                  <a:lnTo>
                    <a:pt x="660" y="511"/>
                  </a:lnTo>
                  <a:lnTo>
                    <a:pt x="660" y="504"/>
                  </a:lnTo>
                  <a:lnTo>
                    <a:pt x="660" y="485"/>
                  </a:lnTo>
                  <a:lnTo>
                    <a:pt x="668" y="504"/>
                  </a:lnTo>
                  <a:lnTo>
                    <a:pt x="675" y="511"/>
                  </a:lnTo>
                  <a:lnTo>
                    <a:pt x="675" y="520"/>
                  </a:lnTo>
                  <a:lnTo>
                    <a:pt x="684" y="537"/>
                  </a:lnTo>
                  <a:lnTo>
                    <a:pt x="668" y="537"/>
                  </a:lnTo>
                  <a:lnTo>
                    <a:pt x="668" y="546"/>
                  </a:lnTo>
                  <a:lnTo>
                    <a:pt x="668" y="554"/>
                  </a:lnTo>
                  <a:lnTo>
                    <a:pt x="668" y="563"/>
                  </a:lnTo>
                  <a:lnTo>
                    <a:pt x="684" y="572"/>
                  </a:lnTo>
                  <a:lnTo>
                    <a:pt x="701" y="580"/>
                  </a:lnTo>
                  <a:lnTo>
                    <a:pt x="729" y="563"/>
                  </a:lnTo>
                  <a:lnTo>
                    <a:pt x="743" y="554"/>
                  </a:lnTo>
                  <a:lnTo>
                    <a:pt x="753" y="554"/>
                  </a:lnTo>
                  <a:lnTo>
                    <a:pt x="762" y="546"/>
                  </a:lnTo>
                  <a:lnTo>
                    <a:pt x="769" y="572"/>
                  </a:lnTo>
                  <a:lnTo>
                    <a:pt x="779" y="563"/>
                  </a:lnTo>
                  <a:lnTo>
                    <a:pt x="788" y="546"/>
                  </a:lnTo>
                  <a:lnTo>
                    <a:pt x="788" y="537"/>
                  </a:lnTo>
                  <a:lnTo>
                    <a:pt x="795" y="537"/>
                  </a:lnTo>
                  <a:lnTo>
                    <a:pt x="805" y="546"/>
                  </a:lnTo>
                  <a:lnTo>
                    <a:pt x="812" y="537"/>
                  </a:lnTo>
                  <a:lnTo>
                    <a:pt x="821" y="537"/>
                  </a:lnTo>
                  <a:lnTo>
                    <a:pt x="847" y="537"/>
                  </a:lnTo>
                  <a:lnTo>
                    <a:pt x="847" y="546"/>
                  </a:lnTo>
                  <a:lnTo>
                    <a:pt x="854" y="546"/>
                  </a:lnTo>
                  <a:lnTo>
                    <a:pt x="854" y="537"/>
                  </a:lnTo>
                  <a:lnTo>
                    <a:pt x="864" y="537"/>
                  </a:lnTo>
                  <a:lnTo>
                    <a:pt x="871" y="511"/>
                  </a:lnTo>
                  <a:lnTo>
                    <a:pt x="890" y="504"/>
                  </a:lnTo>
                  <a:lnTo>
                    <a:pt x="890" y="520"/>
                  </a:lnTo>
                  <a:lnTo>
                    <a:pt x="899" y="520"/>
                  </a:lnTo>
                  <a:lnTo>
                    <a:pt x="923" y="494"/>
                  </a:lnTo>
                  <a:lnTo>
                    <a:pt x="942" y="485"/>
                  </a:lnTo>
                  <a:lnTo>
                    <a:pt x="949" y="478"/>
                  </a:lnTo>
                  <a:lnTo>
                    <a:pt x="959" y="468"/>
                  </a:lnTo>
                  <a:lnTo>
                    <a:pt x="966" y="468"/>
                  </a:lnTo>
                  <a:lnTo>
                    <a:pt x="985" y="478"/>
                  </a:lnTo>
                  <a:lnTo>
                    <a:pt x="992" y="468"/>
                  </a:lnTo>
                  <a:lnTo>
                    <a:pt x="985" y="459"/>
                  </a:lnTo>
                  <a:lnTo>
                    <a:pt x="1001" y="452"/>
                  </a:lnTo>
                  <a:lnTo>
                    <a:pt x="1008" y="435"/>
                  </a:lnTo>
                  <a:lnTo>
                    <a:pt x="1018" y="426"/>
                  </a:lnTo>
                  <a:lnTo>
                    <a:pt x="1027" y="426"/>
                  </a:lnTo>
                  <a:lnTo>
                    <a:pt x="1034" y="416"/>
                  </a:lnTo>
                  <a:lnTo>
                    <a:pt x="1034" y="409"/>
                  </a:lnTo>
                  <a:lnTo>
                    <a:pt x="1044" y="416"/>
                  </a:lnTo>
                  <a:lnTo>
                    <a:pt x="1051" y="416"/>
                  </a:lnTo>
                  <a:lnTo>
                    <a:pt x="1053" y="409"/>
                  </a:lnTo>
                  <a:lnTo>
                    <a:pt x="1053" y="367"/>
                  </a:lnTo>
                  <a:lnTo>
                    <a:pt x="1079" y="357"/>
                  </a:lnTo>
                  <a:lnTo>
                    <a:pt x="1086" y="331"/>
                  </a:lnTo>
                  <a:lnTo>
                    <a:pt x="1096" y="324"/>
                  </a:lnTo>
                  <a:lnTo>
                    <a:pt x="1119" y="324"/>
                  </a:lnTo>
                  <a:lnTo>
                    <a:pt x="1138" y="324"/>
                  </a:lnTo>
                  <a:lnTo>
                    <a:pt x="1148" y="298"/>
                  </a:lnTo>
                  <a:lnTo>
                    <a:pt x="1148" y="272"/>
                  </a:lnTo>
                  <a:lnTo>
                    <a:pt x="1129" y="246"/>
                  </a:lnTo>
                  <a:lnTo>
                    <a:pt x="1119" y="246"/>
                  </a:lnTo>
                  <a:lnTo>
                    <a:pt x="1119" y="239"/>
                  </a:lnTo>
                  <a:lnTo>
                    <a:pt x="1129" y="229"/>
                  </a:lnTo>
                  <a:lnTo>
                    <a:pt x="1138" y="220"/>
                  </a:lnTo>
                  <a:lnTo>
                    <a:pt x="1138" y="213"/>
                  </a:lnTo>
                  <a:lnTo>
                    <a:pt x="1119" y="213"/>
                  </a:lnTo>
                  <a:lnTo>
                    <a:pt x="1112" y="206"/>
                  </a:lnTo>
                  <a:lnTo>
                    <a:pt x="1119" y="196"/>
                  </a:lnTo>
                  <a:lnTo>
                    <a:pt x="1138" y="187"/>
                  </a:lnTo>
                  <a:lnTo>
                    <a:pt x="1148" y="180"/>
                  </a:lnTo>
                  <a:lnTo>
                    <a:pt x="1148" y="154"/>
                  </a:lnTo>
                  <a:lnTo>
                    <a:pt x="1138" y="154"/>
                  </a:lnTo>
                  <a:lnTo>
                    <a:pt x="1129" y="163"/>
                  </a:lnTo>
                  <a:lnTo>
                    <a:pt x="1112" y="163"/>
                  </a:lnTo>
                  <a:lnTo>
                    <a:pt x="1096" y="154"/>
                  </a:lnTo>
                  <a:lnTo>
                    <a:pt x="1079" y="154"/>
                  </a:lnTo>
                  <a:lnTo>
                    <a:pt x="1079" y="163"/>
                  </a:lnTo>
                  <a:lnTo>
                    <a:pt x="1070" y="154"/>
                  </a:lnTo>
                  <a:lnTo>
                    <a:pt x="1070" y="144"/>
                  </a:lnTo>
                  <a:lnTo>
                    <a:pt x="1063" y="144"/>
                  </a:lnTo>
                  <a:lnTo>
                    <a:pt x="1044" y="144"/>
                  </a:lnTo>
                  <a:lnTo>
                    <a:pt x="1044" y="154"/>
                  </a:lnTo>
                  <a:lnTo>
                    <a:pt x="1027" y="154"/>
                  </a:lnTo>
                  <a:lnTo>
                    <a:pt x="1027" y="144"/>
                  </a:lnTo>
                  <a:lnTo>
                    <a:pt x="1011" y="154"/>
                  </a:lnTo>
                  <a:lnTo>
                    <a:pt x="1001" y="144"/>
                  </a:lnTo>
                  <a:lnTo>
                    <a:pt x="992" y="137"/>
                  </a:lnTo>
                  <a:lnTo>
                    <a:pt x="992" y="144"/>
                  </a:lnTo>
                  <a:lnTo>
                    <a:pt x="975" y="154"/>
                  </a:lnTo>
                  <a:lnTo>
                    <a:pt x="949" y="137"/>
                  </a:lnTo>
                  <a:lnTo>
                    <a:pt x="942" y="127"/>
                  </a:lnTo>
                  <a:lnTo>
                    <a:pt x="942" y="120"/>
                  </a:lnTo>
                  <a:lnTo>
                    <a:pt x="925" y="120"/>
                  </a:lnTo>
                  <a:lnTo>
                    <a:pt x="909" y="137"/>
                  </a:lnTo>
                  <a:lnTo>
                    <a:pt x="899" y="144"/>
                  </a:lnTo>
                  <a:lnTo>
                    <a:pt x="890" y="144"/>
                  </a:lnTo>
                  <a:lnTo>
                    <a:pt x="883" y="137"/>
                  </a:lnTo>
                  <a:lnTo>
                    <a:pt x="873" y="144"/>
                  </a:lnTo>
                  <a:lnTo>
                    <a:pt x="864" y="137"/>
                  </a:lnTo>
                  <a:lnTo>
                    <a:pt x="857" y="137"/>
                  </a:lnTo>
                  <a:lnTo>
                    <a:pt x="840" y="137"/>
                  </a:lnTo>
                  <a:lnTo>
                    <a:pt x="831" y="137"/>
                  </a:lnTo>
                  <a:lnTo>
                    <a:pt x="831" y="127"/>
                  </a:lnTo>
                  <a:lnTo>
                    <a:pt x="821" y="101"/>
                  </a:lnTo>
                  <a:lnTo>
                    <a:pt x="821" y="94"/>
                  </a:lnTo>
                  <a:lnTo>
                    <a:pt x="805" y="94"/>
                  </a:lnTo>
                  <a:lnTo>
                    <a:pt x="795" y="78"/>
                  </a:lnTo>
                  <a:lnTo>
                    <a:pt x="795" y="68"/>
                  </a:lnTo>
                  <a:lnTo>
                    <a:pt x="788" y="68"/>
                  </a:lnTo>
                  <a:lnTo>
                    <a:pt x="779" y="78"/>
                  </a:lnTo>
                  <a:lnTo>
                    <a:pt x="753" y="78"/>
                  </a:lnTo>
                  <a:lnTo>
                    <a:pt x="736" y="78"/>
                  </a:lnTo>
                  <a:lnTo>
                    <a:pt x="736" y="68"/>
                  </a:lnTo>
                  <a:lnTo>
                    <a:pt x="736" y="49"/>
                  </a:lnTo>
                  <a:lnTo>
                    <a:pt x="736" y="33"/>
                  </a:lnTo>
                  <a:lnTo>
                    <a:pt x="729" y="23"/>
                  </a:lnTo>
                  <a:lnTo>
                    <a:pt x="720" y="9"/>
                  </a:lnTo>
                  <a:lnTo>
                    <a:pt x="710" y="0"/>
                  </a:lnTo>
                  <a:lnTo>
                    <a:pt x="703" y="0"/>
                  </a:lnTo>
                  <a:lnTo>
                    <a:pt x="686" y="9"/>
                  </a:lnTo>
                  <a:lnTo>
                    <a:pt x="670" y="0"/>
                  </a:lnTo>
                  <a:lnTo>
                    <a:pt x="660" y="0"/>
                  </a:lnTo>
                  <a:lnTo>
                    <a:pt x="651" y="9"/>
                  </a:lnTo>
                  <a:lnTo>
                    <a:pt x="644" y="9"/>
                  </a:lnTo>
                  <a:lnTo>
                    <a:pt x="625" y="16"/>
                  </a:lnTo>
                  <a:lnTo>
                    <a:pt x="618" y="9"/>
                  </a:lnTo>
                  <a:lnTo>
                    <a:pt x="601" y="16"/>
                  </a:lnTo>
                  <a:lnTo>
                    <a:pt x="601" y="23"/>
                  </a:lnTo>
                  <a:lnTo>
                    <a:pt x="601" y="16"/>
                  </a:lnTo>
                  <a:lnTo>
                    <a:pt x="601" y="33"/>
                  </a:lnTo>
                  <a:lnTo>
                    <a:pt x="582" y="33"/>
                  </a:lnTo>
                  <a:lnTo>
                    <a:pt x="575" y="33"/>
                  </a:lnTo>
                  <a:lnTo>
                    <a:pt x="566" y="33"/>
                  </a:lnTo>
                  <a:lnTo>
                    <a:pt x="556" y="28"/>
                  </a:lnTo>
                  <a:lnTo>
                    <a:pt x="540" y="28"/>
                  </a:lnTo>
                  <a:lnTo>
                    <a:pt x="533" y="28"/>
                  </a:lnTo>
                  <a:lnTo>
                    <a:pt x="518" y="42"/>
                  </a:lnTo>
                  <a:lnTo>
                    <a:pt x="518" y="56"/>
                  </a:lnTo>
                  <a:lnTo>
                    <a:pt x="511" y="75"/>
                  </a:lnTo>
                  <a:lnTo>
                    <a:pt x="521" y="94"/>
                  </a:lnTo>
                  <a:lnTo>
                    <a:pt x="518" y="101"/>
                  </a:lnTo>
                  <a:lnTo>
                    <a:pt x="518" y="120"/>
                  </a:lnTo>
                  <a:lnTo>
                    <a:pt x="514" y="120"/>
                  </a:lnTo>
                  <a:lnTo>
                    <a:pt x="497" y="101"/>
                  </a:lnTo>
                  <a:lnTo>
                    <a:pt x="490" y="101"/>
                  </a:lnTo>
                  <a:lnTo>
                    <a:pt x="481" y="111"/>
                  </a:lnTo>
                  <a:lnTo>
                    <a:pt x="455" y="101"/>
                  </a:lnTo>
                  <a:lnTo>
                    <a:pt x="448" y="101"/>
                  </a:lnTo>
                  <a:lnTo>
                    <a:pt x="436" y="111"/>
                  </a:lnTo>
                  <a:lnTo>
                    <a:pt x="433" y="120"/>
                  </a:lnTo>
                  <a:lnTo>
                    <a:pt x="431" y="127"/>
                  </a:lnTo>
                  <a:lnTo>
                    <a:pt x="419" y="104"/>
                  </a:lnTo>
                  <a:lnTo>
                    <a:pt x="410" y="101"/>
                  </a:lnTo>
                  <a:lnTo>
                    <a:pt x="403" y="120"/>
                  </a:lnTo>
                  <a:lnTo>
                    <a:pt x="395" y="111"/>
                  </a:lnTo>
                  <a:lnTo>
                    <a:pt x="388" y="101"/>
                  </a:lnTo>
                  <a:lnTo>
                    <a:pt x="369" y="101"/>
                  </a:lnTo>
                  <a:lnTo>
                    <a:pt x="360" y="111"/>
                  </a:lnTo>
                  <a:lnTo>
                    <a:pt x="336" y="111"/>
                  </a:lnTo>
                  <a:lnTo>
                    <a:pt x="327" y="101"/>
                  </a:lnTo>
                  <a:lnTo>
                    <a:pt x="317" y="101"/>
                  </a:lnTo>
                  <a:lnTo>
                    <a:pt x="284" y="94"/>
                  </a:lnTo>
                  <a:lnTo>
                    <a:pt x="268" y="85"/>
                  </a:lnTo>
                  <a:lnTo>
                    <a:pt x="242" y="78"/>
                  </a:lnTo>
                  <a:lnTo>
                    <a:pt x="218" y="78"/>
                  </a:lnTo>
                  <a:lnTo>
                    <a:pt x="190" y="85"/>
                  </a:lnTo>
                  <a:lnTo>
                    <a:pt x="173" y="85"/>
                  </a:lnTo>
                  <a:lnTo>
                    <a:pt x="157" y="83"/>
                  </a:lnTo>
                  <a:lnTo>
                    <a:pt x="140" y="92"/>
                  </a:lnTo>
                  <a:lnTo>
                    <a:pt x="138" y="101"/>
                  </a:lnTo>
                  <a:lnTo>
                    <a:pt x="128" y="111"/>
                  </a:lnTo>
                  <a:lnTo>
                    <a:pt x="121" y="120"/>
                  </a:lnTo>
                  <a:lnTo>
                    <a:pt x="114" y="111"/>
                  </a:lnTo>
                  <a:lnTo>
                    <a:pt x="102" y="111"/>
                  </a:lnTo>
                  <a:lnTo>
                    <a:pt x="97" y="127"/>
                  </a:lnTo>
                  <a:lnTo>
                    <a:pt x="100" y="130"/>
                  </a:lnTo>
                  <a:lnTo>
                    <a:pt x="95" y="137"/>
                  </a:lnTo>
                  <a:lnTo>
                    <a:pt x="88" y="144"/>
                  </a:lnTo>
                  <a:lnTo>
                    <a:pt x="95" y="154"/>
                  </a:lnTo>
                  <a:lnTo>
                    <a:pt x="112" y="170"/>
                  </a:lnTo>
                  <a:lnTo>
                    <a:pt x="121" y="180"/>
                  </a:lnTo>
                  <a:lnTo>
                    <a:pt x="112" y="187"/>
                  </a:lnTo>
                  <a:lnTo>
                    <a:pt x="112" y="196"/>
                  </a:lnTo>
                  <a:lnTo>
                    <a:pt x="121" y="206"/>
                  </a:lnTo>
                  <a:lnTo>
                    <a:pt x="121" y="220"/>
                  </a:lnTo>
                  <a:lnTo>
                    <a:pt x="121" y="229"/>
                  </a:lnTo>
                  <a:lnTo>
                    <a:pt x="112" y="229"/>
                  </a:lnTo>
                  <a:lnTo>
                    <a:pt x="104" y="229"/>
                  </a:lnTo>
                  <a:lnTo>
                    <a:pt x="95" y="246"/>
                  </a:lnTo>
                  <a:lnTo>
                    <a:pt x="78" y="255"/>
                  </a:lnTo>
                  <a:lnTo>
                    <a:pt x="55" y="281"/>
                  </a:lnTo>
                  <a:lnTo>
                    <a:pt x="43" y="288"/>
                  </a:lnTo>
                  <a:lnTo>
                    <a:pt x="36" y="307"/>
                  </a:lnTo>
                  <a:lnTo>
                    <a:pt x="43" y="331"/>
                  </a:lnTo>
                  <a:lnTo>
                    <a:pt x="43" y="350"/>
                  </a:lnTo>
                  <a:lnTo>
                    <a:pt x="36" y="350"/>
                  </a:lnTo>
                  <a:lnTo>
                    <a:pt x="26" y="350"/>
                  </a:lnTo>
                  <a:lnTo>
                    <a:pt x="10" y="376"/>
                  </a:lnTo>
                  <a:lnTo>
                    <a:pt x="0" y="400"/>
                  </a:lnTo>
                  <a:lnTo>
                    <a:pt x="0" y="416"/>
                  </a:lnTo>
                  <a:lnTo>
                    <a:pt x="19" y="435"/>
                  </a:lnTo>
                  <a:lnTo>
                    <a:pt x="36" y="442"/>
                  </a:lnTo>
                  <a:lnTo>
                    <a:pt x="55" y="442"/>
                  </a:lnTo>
                  <a:lnTo>
                    <a:pt x="88" y="442"/>
                  </a:lnTo>
                  <a:lnTo>
                    <a:pt x="104" y="452"/>
                  </a:lnTo>
                  <a:lnTo>
                    <a:pt x="121" y="459"/>
                  </a:lnTo>
                  <a:lnTo>
                    <a:pt x="147" y="452"/>
                  </a:lnTo>
                  <a:lnTo>
                    <a:pt x="154" y="442"/>
                  </a:lnTo>
                  <a:lnTo>
                    <a:pt x="173" y="452"/>
                  </a:lnTo>
                  <a:lnTo>
                    <a:pt x="183" y="459"/>
                  </a:lnTo>
                  <a:lnTo>
                    <a:pt x="197" y="452"/>
                  </a:lnTo>
                  <a:lnTo>
                    <a:pt x="216" y="435"/>
                  </a:lnTo>
                  <a:lnTo>
                    <a:pt x="232" y="435"/>
                  </a:lnTo>
                  <a:lnTo>
                    <a:pt x="249" y="435"/>
                  </a:lnTo>
                  <a:lnTo>
                    <a:pt x="258" y="435"/>
                  </a:lnTo>
                  <a:lnTo>
                    <a:pt x="265" y="416"/>
                  </a:lnTo>
                  <a:lnTo>
                    <a:pt x="275" y="416"/>
                  </a:lnTo>
                  <a:lnTo>
                    <a:pt x="291" y="416"/>
                  </a:lnTo>
                  <a:lnTo>
                    <a:pt x="291" y="409"/>
                  </a:lnTo>
                  <a:lnTo>
                    <a:pt x="301" y="416"/>
                  </a:lnTo>
                  <a:lnTo>
                    <a:pt x="310" y="416"/>
                  </a:lnTo>
                  <a:lnTo>
                    <a:pt x="334" y="409"/>
                  </a:lnTo>
                  <a:lnTo>
                    <a:pt x="343" y="400"/>
                  </a:lnTo>
                  <a:lnTo>
                    <a:pt x="353" y="393"/>
                  </a:lnTo>
                  <a:lnTo>
                    <a:pt x="377" y="393"/>
                  </a:lnTo>
                  <a:lnTo>
                    <a:pt x="377" y="400"/>
                  </a:lnTo>
                  <a:lnTo>
                    <a:pt x="395" y="400"/>
                  </a:lnTo>
                  <a:lnTo>
                    <a:pt x="403" y="409"/>
                  </a:lnTo>
                  <a:lnTo>
                    <a:pt x="412" y="416"/>
                  </a:lnTo>
                  <a:lnTo>
                    <a:pt x="419" y="409"/>
                  </a:lnTo>
                  <a:lnTo>
                    <a:pt x="429" y="409"/>
                  </a:lnTo>
                  <a:lnTo>
                    <a:pt x="436" y="416"/>
                  </a:lnTo>
                  <a:lnTo>
                    <a:pt x="455" y="426"/>
                  </a:lnTo>
                  <a:lnTo>
                    <a:pt x="455" y="416"/>
                  </a:lnTo>
                  <a:lnTo>
                    <a:pt x="471" y="426"/>
                  </a:lnTo>
                  <a:lnTo>
                    <a:pt x="471" y="435"/>
                  </a:lnTo>
                  <a:lnTo>
                    <a:pt x="471" y="442"/>
                  </a:lnTo>
                  <a:lnTo>
                    <a:pt x="481" y="442"/>
                  </a:lnTo>
                  <a:lnTo>
                    <a:pt x="481" y="459"/>
                  </a:lnTo>
                  <a:lnTo>
                    <a:pt x="481" y="478"/>
                  </a:lnTo>
                  <a:lnTo>
                    <a:pt x="481" y="485"/>
                  </a:lnTo>
                  <a:lnTo>
                    <a:pt x="488" y="485"/>
                  </a:lnTo>
                  <a:lnTo>
                    <a:pt x="497" y="485"/>
                  </a:lnTo>
                  <a:lnTo>
                    <a:pt x="507" y="504"/>
                  </a:lnTo>
                  <a:lnTo>
                    <a:pt x="507" y="520"/>
                  </a:lnTo>
                  <a:lnTo>
                    <a:pt x="514" y="520"/>
                  </a:lnTo>
                  <a:lnTo>
                    <a:pt x="523" y="520"/>
                  </a:lnTo>
                  <a:lnTo>
                    <a:pt x="523" y="528"/>
                  </a:lnTo>
                  <a:lnTo>
                    <a:pt x="523" y="537"/>
                  </a:lnTo>
                  <a:lnTo>
                    <a:pt x="533" y="546"/>
                  </a:lnTo>
                  <a:lnTo>
                    <a:pt x="540" y="554"/>
                  </a:lnTo>
                  <a:lnTo>
                    <a:pt x="547" y="563"/>
                  </a:lnTo>
                  <a:lnTo>
                    <a:pt x="547" y="57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5" name="Freeform 494">
              <a:extLst>
                <a:ext uri="{FF2B5EF4-FFF2-40B4-BE49-F238E27FC236}">
                  <a16:creationId xmlns:a16="http://schemas.microsoft.com/office/drawing/2014/main" id="{3EAC95D6-4548-DF49-ABEE-E6D95C17127D}"/>
                </a:ext>
              </a:extLst>
            </p:cNvPr>
            <p:cNvSpPr>
              <a:spLocks/>
            </p:cNvSpPr>
            <p:nvPr/>
          </p:nvSpPr>
          <p:spPr bwMode="auto">
            <a:xfrm>
              <a:off x="10667253" y="4765294"/>
              <a:ext cx="518523" cy="424748"/>
            </a:xfrm>
            <a:custGeom>
              <a:avLst/>
              <a:gdLst>
                <a:gd name="T0" fmla="*/ 239 w 376"/>
                <a:gd name="T1" fmla="*/ 10 h 308"/>
                <a:gd name="T2" fmla="*/ 258 w 376"/>
                <a:gd name="T3" fmla="*/ 19 h 308"/>
                <a:gd name="T4" fmla="*/ 272 w 376"/>
                <a:gd name="T5" fmla="*/ 36 h 308"/>
                <a:gd name="T6" fmla="*/ 291 w 376"/>
                <a:gd name="T7" fmla="*/ 62 h 308"/>
                <a:gd name="T8" fmla="*/ 317 w 376"/>
                <a:gd name="T9" fmla="*/ 78 h 308"/>
                <a:gd name="T10" fmla="*/ 350 w 376"/>
                <a:gd name="T11" fmla="*/ 78 h 308"/>
                <a:gd name="T12" fmla="*/ 376 w 376"/>
                <a:gd name="T13" fmla="*/ 78 h 308"/>
                <a:gd name="T14" fmla="*/ 359 w 376"/>
                <a:gd name="T15" fmla="*/ 88 h 308"/>
                <a:gd name="T16" fmla="*/ 341 w 376"/>
                <a:gd name="T17" fmla="*/ 112 h 308"/>
                <a:gd name="T18" fmla="*/ 333 w 376"/>
                <a:gd name="T19" fmla="*/ 128 h 308"/>
                <a:gd name="T20" fmla="*/ 341 w 376"/>
                <a:gd name="T21" fmla="*/ 147 h 308"/>
                <a:gd name="T22" fmla="*/ 341 w 376"/>
                <a:gd name="T23" fmla="*/ 171 h 308"/>
                <a:gd name="T24" fmla="*/ 341 w 376"/>
                <a:gd name="T25" fmla="*/ 187 h 308"/>
                <a:gd name="T26" fmla="*/ 350 w 376"/>
                <a:gd name="T27" fmla="*/ 206 h 308"/>
                <a:gd name="T28" fmla="*/ 341 w 376"/>
                <a:gd name="T29" fmla="*/ 239 h 308"/>
                <a:gd name="T30" fmla="*/ 333 w 376"/>
                <a:gd name="T31" fmla="*/ 223 h 308"/>
                <a:gd name="T32" fmla="*/ 333 w 376"/>
                <a:gd name="T33" fmla="*/ 239 h 308"/>
                <a:gd name="T34" fmla="*/ 333 w 376"/>
                <a:gd name="T35" fmla="*/ 265 h 308"/>
                <a:gd name="T36" fmla="*/ 341 w 376"/>
                <a:gd name="T37" fmla="*/ 282 h 308"/>
                <a:gd name="T38" fmla="*/ 317 w 376"/>
                <a:gd name="T39" fmla="*/ 282 h 308"/>
                <a:gd name="T40" fmla="*/ 298 w 376"/>
                <a:gd name="T41" fmla="*/ 292 h 308"/>
                <a:gd name="T42" fmla="*/ 265 w 376"/>
                <a:gd name="T43" fmla="*/ 275 h 308"/>
                <a:gd name="T44" fmla="*/ 291 w 376"/>
                <a:gd name="T45" fmla="*/ 265 h 308"/>
                <a:gd name="T46" fmla="*/ 284 w 376"/>
                <a:gd name="T47" fmla="*/ 239 h 308"/>
                <a:gd name="T48" fmla="*/ 284 w 376"/>
                <a:gd name="T49" fmla="*/ 232 h 308"/>
                <a:gd name="T50" fmla="*/ 272 w 376"/>
                <a:gd name="T51" fmla="*/ 206 h 308"/>
                <a:gd name="T52" fmla="*/ 248 w 376"/>
                <a:gd name="T53" fmla="*/ 187 h 308"/>
                <a:gd name="T54" fmla="*/ 222 w 376"/>
                <a:gd name="T55" fmla="*/ 206 h 308"/>
                <a:gd name="T56" fmla="*/ 206 w 376"/>
                <a:gd name="T57" fmla="*/ 239 h 308"/>
                <a:gd name="T58" fmla="*/ 189 w 376"/>
                <a:gd name="T59" fmla="*/ 265 h 308"/>
                <a:gd name="T60" fmla="*/ 170 w 376"/>
                <a:gd name="T61" fmla="*/ 282 h 308"/>
                <a:gd name="T62" fmla="*/ 163 w 376"/>
                <a:gd name="T63" fmla="*/ 308 h 308"/>
                <a:gd name="T64" fmla="*/ 154 w 376"/>
                <a:gd name="T65" fmla="*/ 265 h 308"/>
                <a:gd name="T66" fmla="*/ 154 w 376"/>
                <a:gd name="T67" fmla="*/ 258 h 308"/>
                <a:gd name="T68" fmla="*/ 137 w 376"/>
                <a:gd name="T69" fmla="*/ 249 h 308"/>
                <a:gd name="T70" fmla="*/ 102 w 376"/>
                <a:gd name="T71" fmla="*/ 232 h 308"/>
                <a:gd name="T72" fmla="*/ 68 w 376"/>
                <a:gd name="T73" fmla="*/ 213 h 308"/>
                <a:gd name="T74" fmla="*/ 92 w 376"/>
                <a:gd name="T75" fmla="*/ 206 h 308"/>
                <a:gd name="T76" fmla="*/ 78 w 376"/>
                <a:gd name="T77" fmla="*/ 187 h 308"/>
                <a:gd name="T78" fmla="*/ 35 w 376"/>
                <a:gd name="T79" fmla="*/ 171 h 308"/>
                <a:gd name="T80" fmla="*/ 59 w 376"/>
                <a:gd name="T81" fmla="*/ 154 h 308"/>
                <a:gd name="T82" fmla="*/ 26 w 376"/>
                <a:gd name="T83" fmla="*/ 138 h 308"/>
                <a:gd name="T84" fmla="*/ 16 w 376"/>
                <a:gd name="T85" fmla="*/ 128 h 308"/>
                <a:gd name="T86" fmla="*/ 9 w 376"/>
                <a:gd name="T87" fmla="*/ 102 h 308"/>
                <a:gd name="T88" fmla="*/ 35 w 376"/>
                <a:gd name="T89" fmla="*/ 112 h 308"/>
                <a:gd name="T90" fmla="*/ 68 w 376"/>
                <a:gd name="T91" fmla="*/ 119 h 308"/>
                <a:gd name="T92" fmla="*/ 92 w 376"/>
                <a:gd name="T93" fmla="*/ 112 h 308"/>
                <a:gd name="T94" fmla="*/ 102 w 376"/>
                <a:gd name="T95" fmla="*/ 93 h 308"/>
                <a:gd name="T96" fmla="*/ 92 w 376"/>
                <a:gd name="T97" fmla="*/ 78 h 308"/>
                <a:gd name="T98" fmla="*/ 68 w 376"/>
                <a:gd name="T99" fmla="*/ 62 h 308"/>
                <a:gd name="T100" fmla="*/ 78 w 376"/>
                <a:gd name="T101" fmla="*/ 43 h 308"/>
                <a:gd name="T102" fmla="*/ 104 w 376"/>
                <a:gd name="T103" fmla="*/ 43 h 308"/>
                <a:gd name="T104" fmla="*/ 130 w 376"/>
                <a:gd name="T105" fmla="*/ 62 h 308"/>
                <a:gd name="T106" fmla="*/ 163 w 376"/>
                <a:gd name="T107" fmla="*/ 69 h 308"/>
                <a:gd name="T108" fmla="*/ 189 w 376"/>
                <a:gd name="T109" fmla="*/ 62 h 308"/>
                <a:gd name="T110" fmla="*/ 189 w 376"/>
                <a:gd name="T111" fmla="*/ 36 h 308"/>
                <a:gd name="T112" fmla="*/ 215 w 376"/>
                <a:gd name="T113" fmla="*/ 36 h 308"/>
                <a:gd name="T114" fmla="*/ 222 w 376"/>
                <a:gd name="T115"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6" h="308">
                  <a:moveTo>
                    <a:pt x="222" y="0"/>
                  </a:moveTo>
                  <a:lnTo>
                    <a:pt x="239" y="10"/>
                  </a:lnTo>
                  <a:lnTo>
                    <a:pt x="248" y="10"/>
                  </a:lnTo>
                  <a:lnTo>
                    <a:pt x="258" y="19"/>
                  </a:lnTo>
                  <a:lnTo>
                    <a:pt x="265" y="26"/>
                  </a:lnTo>
                  <a:lnTo>
                    <a:pt x="272" y="36"/>
                  </a:lnTo>
                  <a:lnTo>
                    <a:pt x="284" y="52"/>
                  </a:lnTo>
                  <a:lnTo>
                    <a:pt x="291" y="62"/>
                  </a:lnTo>
                  <a:lnTo>
                    <a:pt x="307" y="62"/>
                  </a:lnTo>
                  <a:lnTo>
                    <a:pt x="317" y="78"/>
                  </a:lnTo>
                  <a:lnTo>
                    <a:pt x="333" y="78"/>
                  </a:lnTo>
                  <a:lnTo>
                    <a:pt x="350" y="78"/>
                  </a:lnTo>
                  <a:lnTo>
                    <a:pt x="369" y="69"/>
                  </a:lnTo>
                  <a:lnTo>
                    <a:pt x="376" y="78"/>
                  </a:lnTo>
                  <a:lnTo>
                    <a:pt x="376" y="88"/>
                  </a:lnTo>
                  <a:lnTo>
                    <a:pt x="359" y="88"/>
                  </a:lnTo>
                  <a:lnTo>
                    <a:pt x="350" y="93"/>
                  </a:lnTo>
                  <a:lnTo>
                    <a:pt x="341" y="112"/>
                  </a:lnTo>
                  <a:lnTo>
                    <a:pt x="333" y="119"/>
                  </a:lnTo>
                  <a:lnTo>
                    <a:pt x="333" y="128"/>
                  </a:lnTo>
                  <a:lnTo>
                    <a:pt x="341" y="138"/>
                  </a:lnTo>
                  <a:lnTo>
                    <a:pt x="341" y="147"/>
                  </a:lnTo>
                  <a:lnTo>
                    <a:pt x="341" y="164"/>
                  </a:lnTo>
                  <a:lnTo>
                    <a:pt x="341" y="171"/>
                  </a:lnTo>
                  <a:lnTo>
                    <a:pt x="333" y="171"/>
                  </a:lnTo>
                  <a:lnTo>
                    <a:pt x="341" y="187"/>
                  </a:lnTo>
                  <a:lnTo>
                    <a:pt x="350" y="197"/>
                  </a:lnTo>
                  <a:lnTo>
                    <a:pt x="350" y="206"/>
                  </a:lnTo>
                  <a:lnTo>
                    <a:pt x="350" y="223"/>
                  </a:lnTo>
                  <a:lnTo>
                    <a:pt x="341" y="239"/>
                  </a:lnTo>
                  <a:lnTo>
                    <a:pt x="341" y="223"/>
                  </a:lnTo>
                  <a:lnTo>
                    <a:pt x="333" y="223"/>
                  </a:lnTo>
                  <a:lnTo>
                    <a:pt x="333" y="232"/>
                  </a:lnTo>
                  <a:lnTo>
                    <a:pt x="333" y="239"/>
                  </a:lnTo>
                  <a:lnTo>
                    <a:pt x="326" y="249"/>
                  </a:lnTo>
                  <a:lnTo>
                    <a:pt x="333" y="265"/>
                  </a:lnTo>
                  <a:lnTo>
                    <a:pt x="350" y="275"/>
                  </a:lnTo>
                  <a:lnTo>
                    <a:pt x="341" y="282"/>
                  </a:lnTo>
                  <a:lnTo>
                    <a:pt x="350" y="292"/>
                  </a:lnTo>
                  <a:lnTo>
                    <a:pt x="317" y="282"/>
                  </a:lnTo>
                  <a:lnTo>
                    <a:pt x="307" y="282"/>
                  </a:lnTo>
                  <a:lnTo>
                    <a:pt x="298" y="292"/>
                  </a:lnTo>
                  <a:lnTo>
                    <a:pt x="284" y="282"/>
                  </a:lnTo>
                  <a:lnTo>
                    <a:pt x="265" y="275"/>
                  </a:lnTo>
                  <a:lnTo>
                    <a:pt x="272" y="275"/>
                  </a:lnTo>
                  <a:lnTo>
                    <a:pt x="291" y="265"/>
                  </a:lnTo>
                  <a:lnTo>
                    <a:pt x="291" y="258"/>
                  </a:lnTo>
                  <a:lnTo>
                    <a:pt x="284" y="239"/>
                  </a:lnTo>
                  <a:lnTo>
                    <a:pt x="272" y="232"/>
                  </a:lnTo>
                  <a:lnTo>
                    <a:pt x="284" y="232"/>
                  </a:lnTo>
                  <a:lnTo>
                    <a:pt x="284" y="213"/>
                  </a:lnTo>
                  <a:lnTo>
                    <a:pt x="272" y="206"/>
                  </a:lnTo>
                  <a:lnTo>
                    <a:pt x="258" y="187"/>
                  </a:lnTo>
                  <a:lnTo>
                    <a:pt x="248" y="187"/>
                  </a:lnTo>
                  <a:lnTo>
                    <a:pt x="239" y="206"/>
                  </a:lnTo>
                  <a:lnTo>
                    <a:pt x="222" y="206"/>
                  </a:lnTo>
                  <a:lnTo>
                    <a:pt x="213" y="223"/>
                  </a:lnTo>
                  <a:lnTo>
                    <a:pt x="206" y="239"/>
                  </a:lnTo>
                  <a:lnTo>
                    <a:pt x="206" y="249"/>
                  </a:lnTo>
                  <a:lnTo>
                    <a:pt x="189" y="265"/>
                  </a:lnTo>
                  <a:lnTo>
                    <a:pt x="170" y="275"/>
                  </a:lnTo>
                  <a:lnTo>
                    <a:pt x="170" y="282"/>
                  </a:lnTo>
                  <a:lnTo>
                    <a:pt x="170" y="292"/>
                  </a:lnTo>
                  <a:lnTo>
                    <a:pt x="163" y="308"/>
                  </a:lnTo>
                  <a:lnTo>
                    <a:pt x="163" y="275"/>
                  </a:lnTo>
                  <a:lnTo>
                    <a:pt x="154" y="265"/>
                  </a:lnTo>
                  <a:lnTo>
                    <a:pt x="147" y="265"/>
                  </a:lnTo>
                  <a:lnTo>
                    <a:pt x="154" y="258"/>
                  </a:lnTo>
                  <a:lnTo>
                    <a:pt x="147" y="249"/>
                  </a:lnTo>
                  <a:lnTo>
                    <a:pt x="137" y="249"/>
                  </a:lnTo>
                  <a:lnTo>
                    <a:pt x="121" y="249"/>
                  </a:lnTo>
                  <a:lnTo>
                    <a:pt x="102" y="232"/>
                  </a:lnTo>
                  <a:lnTo>
                    <a:pt x="78" y="223"/>
                  </a:lnTo>
                  <a:lnTo>
                    <a:pt x="68" y="213"/>
                  </a:lnTo>
                  <a:lnTo>
                    <a:pt x="85" y="213"/>
                  </a:lnTo>
                  <a:lnTo>
                    <a:pt x="92" y="206"/>
                  </a:lnTo>
                  <a:lnTo>
                    <a:pt x="92" y="197"/>
                  </a:lnTo>
                  <a:lnTo>
                    <a:pt x="78" y="187"/>
                  </a:lnTo>
                  <a:lnTo>
                    <a:pt x="59" y="187"/>
                  </a:lnTo>
                  <a:lnTo>
                    <a:pt x="35" y="171"/>
                  </a:lnTo>
                  <a:lnTo>
                    <a:pt x="52" y="164"/>
                  </a:lnTo>
                  <a:lnTo>
                    <a:pt x="59" y="154"/>
                  </a:lnTo>
                  <a:lnTo>
                    <a:pt x="35" y="138"/>
                  </a:lnTo>
                  <a:lnTo>
                    <a:pt x="26" y="138"/>
                  </a:lnTo>
                  <a:lnTo>
                    <a:pt x="16" y="138"/>
                  </a:lnTo>
                  <a:lnTo>
                    <a:pt x="16" y="128"/>
                  </a:lnTo>
                  <a:lnTo>
                    <a:pt x="0" y="119"/>
                  </a:lnTo>
                  <a:lnTo>
                    <a:pt x="9" y="102"/>
                  </a:lnTo>
                  <a:lnTo>
                    <a:pt x="16" y="93"/>
                  </a:lnTo>
                  <a:lnTo>
                    <a:pt x="35" y="112"/>
                  </a:lnTo>
                  <a:lnTo>
                    <a:pt x="52" y="112"/>
                  </a:lnTo>
                  <a:lnTo>
                    <a:pt x="68" y="119"/>
                  </a:lnTo>
                  <a:lnTo>
                    <a:pt x="68" y="112"/>
                  </a:lnTo>
                  <a:lnTo>
                    <a:pt x="92" y="112"/>
                  </a:lnTo>
                  <a:lnTo>
                    <a:pt x="102" y="112"/>
                  </a:lnTo>
                  <a:lnTo>
                    <a:pt x="102" y="93"/>
                  </a:lnTo>
                  <a:lnTo>
                    <a:pt x="102" y="88"/>
                  </a:lnTo>
                  <a:lnTo>
                    <a:pt x="92" y="78"/>
                  </a:lnTo>
                  <a:lnTo>
                    <a:pt x="68" y="69"/>
                  </a:lnTo>
                  <a:lnTo>
                    <a:pt x="68" y="62"/>
                  </a:lnTo>
                  <a:lnTo>
                    <a:pt x="68" y="43"/>
                  </a:lnTo>
                  <a:lnTo>
                    <a:pt x="78" y="43"/>
                  </a:lnTo>
                  <a:lnTo>
                    <a:pt x="78" y="43"/>
                  </a:lnTo>
                  <a:lnTo>
                    <a:pt x="104" y="43"/>
                  </a:lnTo>
                  <a:lnTo>
                    <a:pt x="113" y="43"/>
                  </a:lnTo>
                  <a:lnTo>
                    <a:pt x="130" y="62"/>
                  </a:lnTo>
                  <a:lnTo>
                    <a:pt x="147" y="69"/>
                  </a:lnTo>
                  <a:lnTo>
                    <a:pt x="163" y="69"/>
                  </a:lnTo>
                  <a:lnTo>
                    <a:pt x="170" y="69"/>
                  </a:lnTo>
                  <a:lnTo>
                    <a:pt x="189" y="62"/>
                  </a:lnTo>
                  <a:lnTo>
                    <a:pt x="199" y="43"/>
                  </a:lnTo>
                  <a:lnTo>
                    <a:pt x="189" y="36"/>
                  </a:lnTo>
                  <a:lnTo>
                    <a:pt x="206" y="36"/>
                  </a:lnTo>
                  <a:lnTo>
                    <a:pt x="215" y="36"/>
                  </a:lnTo>
                  <a:lnTo>
                    <a:pt x="215" y="19"/>
                  </a:lnTo>
                  <a:lnTo>
                    <a:pt x="222" y="0"/>
                  </a:lnTo>
                  <a:lnTo>
                    <a:pt x="222" y="0"/>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6" name="Freeform 496">
              <a:extLst>
                <a:ext uri="{FF2B5EF4-FFF2-40B4-BE49-F238E27FC236}">
                  <a16:creationId xmlns:a16="http://schemas.microsoft.com/office/drawing/2014/main" id="{53262484-5DF4-044F-9FDF-AF1984B3FE31}"/>
                </a:ext>
              </a:extLst>
            </p:cNvPr>
            <p:cNvSpPr>
              <a:spLocks/>
            </p:cNvSpPr>
            <p:nvPr/>
          </p:nvSpPr>
          <p:spPr bwMode="auto">
            <a:xfrm>
              <a:off x="10504524" y="4929403"/>
              <a:ext cx="387514" cy="270295"/>
            </a:xfrm>
            <a:custGeom>
              <a:avLst/>
              <a:gdLst>
                <a:gd name="T0" fmla="*/ 281 w 281"/>
                <a:gd name="T1" fmla="*/ 189 h 196"/>
                <a:gd name="T2" fmla="*/ 246 w 281"/>
                <a:gd name="T3" fmla="*/ 196 h 196"/>
                <a:gd name="T4" fmla="*/ 220 w 281"/>
                <a:gd name="T5" fmla="*/ 196 h 196"/>
                <a:gd name="T6" fmla="*/ 186 w 281"/>
                <a:gd name="T7" fmla="*/ 189 h 196"/>
                <a:gd name="T8" fmla="*/ 144 w 281"/>
                <a:gd name="T9" fmla="*/ 163 h 196"/>
                <a:gd name="T10" fmla="*/ 127 w 281"/>
                <a:gd name="T11" fmla="*/ 146 h 196"/>
                <a:gd name="T12" fmla="*/ 101 w 281"/>
                <a:gd name="T13" fmla="*/ 146 h 196"/>
                <a:gd name="T14" fmla="*/ 92 w 281"/>
                <a:gd name="T15" fmla="*/ 130 h 196"/>
                <a:gd name="T16" fmla="*/ 75 w 281"/>
                <a:gd name="T17" fmla="*/ 139 h 196"/>
                <a:gd name="T18" fmla="*/ 59 w 281"/>
                <a:gd name="T19" fmla="*/ 139 h 196"/>
                <a:gd name="T20" fmla="*/ 42 w 281"/>
                <a:gd name="T21" fmla="*/ 139 h 196"/>
                <a:gd name="T22" fmla="*/ 26 w 281"/>
                <a:gd name="T23" fmla="*/ 113 h 196"/>
                <a:gd name="T24" fmla="*/ 33 w 281"/>
                <a:gd name="T25" fmla="*/ 87 h 196"/>
                <a:gd name="T26" fmla="*/ 26 w 281"/>
                <a:gd name="T27" fmla="*/ 68 h 196"/>
                <a:gd name="T28" fmla="*/ 26 w 281"/>
                <a:gd name="T29" fmla="*/ 45 h 196"/>
                <a:gd name="T30" fmla="*/ 59 w 281"/>
                <a:gd name="T31" fmla="*/ 28 h 196"/>
                <a:gd name="T32" fmla="*/ 82 w 281"/>
                <a:gd name="T33" fmla="*/ 28 h 196"/>
                <a:gd name="T34" fmla="*/ 101 w 281"/>
                <a:gd name="T35" fmla="*/ 19 h 196"/>
                <a:gd name="T36" fmla="*/ 111 w 281"/>
                <a:gd name="T37" fmla="*/ 9 h 196"/>
                <a:gd name="T38" fmla="*/ 118 w 281"/>
                <a:gd name="T39" fmla="*/ 0 h 196"/>
                <a:gd name="T40" fmla="*/ 137 w 281"/>
                <a:gd name="T41" fmla="*/ 9 h 196"/>
                <a:gd name="T42" fmla="*/ 146 w 281"/>
                <a:gd name="T43" fmla="*/ 19 h 196"/>
                <a:gd name="T44" fmla="*/ 177 w 281"/>
                <a:gd name="T45" fmla="*/ 35 h 196"/>
                <a:gd name="T46" fmla="*/ 153 w 281"/>
                <a:gd name="T47" fmla="*/ 52 h 196"/>
                <a:gd name="T48" fmla="*/ 196 w 281"/>
                <a:gd name="T49" fmla="*/ 68 h 196"/>
                <a:gd name="T50" fmla="*/ 212 w 281"/>
                <a:gd name="T51" fmla="*/ 87 h 196"/>
                <a:gd name="T52" fmla="*/ 189 w 281"/>
                <a:gd name="T53" fmla="*/ 94 h 196"/>
                <a:gd name="T54" fmla="*/ 222 w 281"/>
                <a:gd name="T55" fmla="*/ 113 h 196"/>
                <a:gd name="T56" fmla="*/ 255 w 281"/>
                <a:gd name="T57" fmla="*/ 130 h 196"/>
                <a:gd name="T58" fmla="*/ 274 w 281"/>
                <a:gd name="T59" fmla="*/ 139 h 196"/>
                <a:gd name="T60" fmla="*/ 274 w 281"/>
                <a:gd name="T61" fmla="*/ 146 h 196"/>
                <a:gd name="T62" fmla="*/ 281 w 281"/>
                <a:gd name="T63" fmla="*/ 18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196">
                  <a:moveTo>
                    <a:pt x="281" y="180"/>
                  </a:moveTo>
                  <a:lnTo>
                    <a:pt x="281" y="189"/>
                  </a:lnTo>
                  <a:lnTo>
                    <a:pt x="265" y="189"/>
                  </a:lnTo>
                  <a:lnTo>
                    <a:pt x="246" y="196"/>
                  </a:lnTo>
                  <a:lnTo>
                    <a:pt x="239" y="196"/>
                  </a:lnTo>
                  <a:lnTo>
                    <a:pt x="220" y="196"/>
                  </a:lnTo>
                  <a:lnTo>
                    <a:pt x="196" y="196"/>
                  </a:lnTo>
                  <a:lnTo>
                    <a:pt x="186" y="189"/>
                  </a:lnTo>
                  <a:lnTo>
                    <a:pt x="170" y="180"/>
                  </a:lnTo>
                  <a:lnTo>
                    <a:pt x="144" y="163"/>
                  </a:lnTo>
                  <a:lnTo>
                    <a:pt x="144" y="156"/>
                  </a:lnTo>
                  <a:lnTo>
                    <a:pt x="127" y="146"/>
                  </a:lnTo>
                  <a:lnTo>
                    <a:pt x="118" y="146"/>
                  </a:lnTo>
                  <a:lnTo>
                    <a:pt x="101" y="146"/>
                  </a:lnTo>
                  <a:lnTo>
                    <a:pt x="101" y="139"/>
                  </a:lnTo>
                  <a:lnTo>
                    <a:pt x="92" y="130"/>
                  </a:lnTo>
                  <a:lnTo>
                    <a:pt x="82" y="139"/>
                  </a:lnTo>
                  <a:lnTo>
                    <a:pt x="75" y="139"/>
                  </a:lnTo>
                  <a:lnTo>
                    <a:pt x="68" y="139"/>
                  </a:lnTo>
                  <a:lnTo>
                    <a:pt x="59" y="139"/>
                  </a:lnTo>
                  <a:lnTo>
                    <a:pt x="49" y="139"/>
                  </a:lnTo>
                  <a:lnTo>
                    <a:pt x="42" y="139"/>
                  </a:lnTo>
                  <a:lnTo>
                    <a:pt x="33" y="130"/>
                  </a:lnTo>
                  <a:lnTo>
                    <a:pt x="26" y="113"/>
                  </a:lnTo>
                  <a:lnTo>
                    <a:pt x="26" y="104"/>
                  </a:lnTo>
                  <a:lnTo>
                    <a:pt x="33" y="87"/>
                  </a:lnTo>
                  <a:lnTo>
                    <a:pt x="26" y="78"/>
                  </a:lnTo>
                  <a:lnTo>
                    <a:pt x="26" y="68"/>
                  </a:lnTo>
                  <a:lnTo>
                    <a:pt x="0" y="61"/>
                  </a:lnTo>
                  <a:lnTo>
                    <a:pt x="26" y="45"/>
                  </a:lnTo>
                  <a:lnTo>
                    <a:pt x="42" y="35"/>
                  </a:lnTo>
                  <a:lnTo>
                    <a:pt x="59" y="28"/>
                  </a:lnTo>
                  <a:lnTo>
                    <a:pt x="75" y="28"/>
                  </a:lnTo>
                  <a:lnTo>
                    <a:pt x="82" y="28"/>
                  </a:lnTo>
                  <a:lnTo>
                    <a:pt x="82" y="19"/>
                  </a:lnTo>
                  <a:lnTo>
                    <a:pt x="101" y="19"/>
                  </a:lnTo>
                  <a:lnTo>
                    <a:pt x="111" y="19"/>
                  </a:lnTo>
                  <a:lnTo>
                    <a:pt x="111" y="9"/>
                  </a:lnTo>
                  <a:lnTo>
                    <a:pt x="111" y="0"/>
                  </a:lnTo>
                  <a:lnTo>
                    <a:pt x="118" y="0"/>
                  </a:lnTo>
                  <a:lnTo>
                    <a:pt x="118" y="0"/>
                  </a:lnTo>
                  <a:lnTo>
                    <a:pt x="137" y="9"/>
                  </a:lnTo>
                  <a:lnTo>
                    <a:pt x="137" y="19"/>
                  </a:lnTo>
                  <a:lnTo>
                    <a:pt x="146" y="19"/>
                  </a:lnTo>
                  <a:lnTo>
                    <a:pt x="153" y="19"/>
                  </a:lnTo>
                  <a:lnTo>
                    <a:pt x="177" y="35"/>
                  </a:lnTo>
                  <a:lnTo>
                    <a:pt x="170" y="45"/>
                  </a:lnTo>
                  <a:lnTo>
                    <a:pt x="153" y="52"/>
                  </a:lnTo>
                  <a:lnTo>
                    <a:pt x="177" y="68"/>
                  </a:lnTo>
                  <a:lnTo>
                    <a:pt x="196" y="68"/>
                  </a:lnTo>
                  <a:lnTo>
                    <a:pt x="212" y="78"/>
                  </a:lnTo>
                  <a:lnTo>
                    <a:pt x="212" y="87"/>
                  </a:lnTo>
                  <a:lnTo>
                    <a:pt x="205" y="94"/>
                  </a:lnTo>
                  <a:lnTo>
                    <a:pt x="189" y="94"/>
                  </a:lnTo>
                  <a:lnTo>
                    <a:pt x="196" y="104"/>
                  </a:lnTo>
                  <a:lnTo>
                    <a:pt x="222" y="113"/>
                  </a:lnTo>
                  <a:lnTo>
                    <a:pt x="239" y="130"/>
                  </a:lnTo>
                  <a:lnTo>
                    <a:pt x="255" y="130"/>
                  </a:lnTo>
                  <a:lnTo>
                    <a:pt x="265" y="130"/>
                  </a:lnTo>
                  <a:lnTo>
                    <a:pt x="274" y="139"/>
                  </a:lnTo>
                  <a:lnTo>
                    <a:pt x="265" y="146"/>
                  </a:lnTo>
                  <a:lnTo>
                    <a:pt x="274" y="146"/>
                  </a:lnTo>
                  <a:lnTo>
                    <a:pt x="281" y="156"/>
                  </a:lnTo>
                  <a:lnTo>
                    <a:pt x="281" y="189"/>
                  </a:lnTo>
                  <a:lnTo>
                    <a:pt x="281" y="180"/>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7" name="Freeform 497">
              <a:extLst>
                <a:ext uri="{FF2B5EF4-FFF2-40B4-BE49-F238E27FC236}">
                  <a16:creationId xmlns:a16="http://schemas.microsoft.com/office/drawing/2014/main" id="{EE3F2CCC-0BED-3B4D-9C15-BE44BB21BCE9}"/>
                </a:ext>
              </a:extLst>
            </p:cNvPr>
            <p:cNvSpPr>
              <a:spLocks/>
            </p:cNvSpPr>
            <p:nvPr/>
          </p:nvSpPr>
          <p:spPr bwMode="auto">
            <a:xfrm>
              <a:off x="10089436" y="4755648"/>
              <a:ext cx="721244" cy="257883"/>
            </a:xfrm>
            <a:custGeom>
              <a:avLst/>
              <a:gdLst>
                <a:gd name="T0" fmla="*/ 284 w 523"/>
                <a:gd name="T1" fmla="*/ 187 h 187"/>
                <a:gd name="T2" fmla="*/ 275 w 523"/>
                <a:gd name="T3" fmla="*/ 178 h 187"/>
                <a:gd name="T4" fmla="*/ 265 w 523"/>
                <a:gd name="T5" fmla="*/ 171 h 187"/>
                <a:gd name="T6" fmla="*/ 239 w 523"/>
                <a:gd name="T7" fmla="*/ 171 h 187"/>
                <a:gd name="T8" fmla="*/ 222 w 523"/>
                <a:gd name="T9" fmla="*/ 178 h 187"/>
                <a:gd name="T10" fmla="*/ 180 w 523"/>
                <a:gd name="T11" fmla="*/ 178 h 187"/>
                <a:gd name="T12" fmla="*/ 173 w 523"/>
                <a:gd name="T13" fmla="*/ 187 h 187"/>
                <a:gd name="T14" fmla="*/ 163 w 523"/>
                <a:gd name="T15" fmla="*/ 178 h 187"/>
                <a:gd name="T16" fmla="*/ 173 w 523"/>
                <a:gd name="T17" fmla="*/ 154 h 187"/>
                <a:gd name="T18" fmla="*/ 180 w 523"/>
                <a:gd name="T19" fmla="*/ 145 h 187"/>
                <a:gd name="T20" fmla="*/ 154 w 523"/>
                <a:gd name="T21" fmla="*/ 119 h 187"/>
                <a:gd name="T22" fmla="*/ 137 w 523"/>
                <a:gd name="T23" fmla="*/ 95 h 187"/>
                <a:gd name="T24" fmla="*/ 130 w 523"/>
                <a:gd name="T25" fmla="*/ 76 h 187"/>
                <a:gd name="T26" fmla="*/ 104 w 523"/>
                <a:gd name="T27" fmla="*/ 76 h 187"/>
                <a:gd name="T28" fmla="*/ 85 w 523"/>
                <a:gd name="T29" fmla="*/ 59 h 187"/>
                <a:gd name="T30" fmla="*/ 69 w 523"/>
                <a:gd name="T31" fmla="*/ 50 h 187"/>
                <a:gd name="T32" fmla="*/ 52 w 523"/>
                <a:gd name="T33" fmla="*/ 59 h 187"/>
                <a:gd name="T34" fmla="*/ 36 w 523"/>
                <a:gd name="T35" fmla="*/ 50 h 187"/>
                <a:gd name="T36" fmla="*/ 0 w 523"/>
                <a:gd name="T37" fmla="*/ 43 h 187"/>
                <a:gd name="T38" fmla="*/ 10 w 523"/>
                <a:gd name="T39" fmla="*/ 26 h 187"/>
                <a:gd name="T40" fmla="*/ 36 w 523"/>
                <a:gd name="T41" fmla="*/ 26 h 187"/>
                <a:gd name="T42" fmla="*/ 52 w 523"/>
                <a:gd name="T43" fmla="*/ 0 h 187"/>
                <a:gd name="T44" fmla="*/ 88 w 523"/>
                <a:gd name="T45" fmla="*/ 17 h 187"/>
                <a:gd name="T46" fmla="*/ 130 w 523"/>
                <a:gd name="T47" fmla="*/ 17 h 187"/>
                <a:gd name="T48" fmla="*/ 147 w 523"/>
                <a:gd name="T49" fmla="*/ 26 h 187"/>
                <a:gd name="T50" fmla="*/ 180 w 523"/>
                <a:gd name="T51" fmla="*/ 26 h 187"/>
                <a:gd name="T52" fmla="*/ 213 w 523"/>
                <a:gd name="T53" fmla="*/ 17 h 187"/>
                <a:gd name="T54" fmla="*/ 249 w 523"/>
                <a:gd name="T55" fmla="*/ 26 h 187"/>
                <a:gd name="T56" fmla="*/ 275 w 523"/>
                <a:gd name="T57" fmla="*/ 26 h 187"/>
                <a:gd name="T58" fmla="*/ 275 w 523"/>
                <a:gd name="T59" fmla="*/ 43 h 187"/>
                <a:gd name="T60" fmla="*/ 310 w 523"/>
                <a:gd name="T61" fmla="*/ 43 h 187"/>
                <a:gd name="T62" fmla="*/ 334 w 523"/>
                <a:gd name="T63" fmla="*/ 26 h 187"/>
                <a:gd name="T64" fmla="*/ 360 w 523"/>
                <a:gd name="T65" fmla="*/ 33 h 187"/>
                <a:gd name="T66" fmla="*/ 369 w 523"/>
                <a:gd name="T67" fmla="*/ 17 h 187"/>
                <a:gd name="T68" fmla="*/ 386 w 523"/>
                <a:gd name="T69" fmla="*/ 17 h 187"/>
                <a:gd name="T70" fmla="*/ 405 w 523"/>
                <a:gd name="T71" fmla="*/ 26 h 187"/>
                <a:gd name="T72" fmla="*/ 419 w 523"/>
                <a:gd name="T73" fmla="*/ 17 h 187"/>
                <a:gd name="T74" fmla="*/ 438 w 523"/>
                <a:gd name="T75" fmla="*/ 33 h 187"/>
                <a:gd name="T76" fmla="*/ 447 w 523"/>
                <a:gd name="T77" fmla="*/ 50 h 187"/>
                <a:gd name="T78" fmla="*/ 471 w 523"/>
                <a:gd name="T79" fmla="*/ 43 h 187"/>
                <a:gd name="T80" fmla="*/ 490 w 523"/>
                <a:gd name="T81" fmla="*/ 50 h 187"/>
                <a:gd name="T82" fmla="*/ 490 w 523"/>
                <a:gd name="T83" fmla="*/ 76 h 187"/>
                <a:gd name="T84" fmla="*/ 523 w 523"/>
                <a:gd name="T85" fmla="*/ 95 h 187"/>
                <a:gd name="T86" fmla="*/ 523 w 523"/>
                <a:gd name="T87" fmla="*/ 119 h 187"/>
                <a:gd name="T88" fmla="*/ 490 w 523"/>
                <a:gd name="T89" fmla="*/ 119 h 187"/>
                <a:gd name="T90" fmla="*/ 471 w 523"/>
                <a:gd name="T91" fmla="*/ 119 h 187"/>
                <a:gd name="T92" fmla="*/ 438 w 523"/>
                <a:gd name="T93" fmla="*/ 100 h 187"/>
                <a:gd name="T94" fmla="*/ 419 w 523"/>
                <a:gd name="T95" fmla="*/ 126 h 187"/>
                <a:gd name="T96" fmla="*/ 412 w 523"/>
                <a:gd name="T97" fmla="*/ 135 h 187"/>
                <a:gd name="T98" fmla="*/ 405 w 523"/>
                <a:gd name="T99" fmla="*/ 145 h 187"/>
                <a:gd name="T100" fmla="*/ 386 w 523"/>
                <a:gd name="T101" fmla="*/ 154 h 187"/>
                <a:gd name="T102" fmla="*/ 360 w 523"/>
                <a:gd name="T103" fmla="*/ 154 h 187"/>
                <a:gd name="T104" fmla="*/ 327 w 523"/>
                <a:gd name="T105" fmla="*/ 171 h 187"/>
                <a:gd name="T106" fmla="*/ 301 w 523"/>
                <a:gd name="T107"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3" h="187">
                  <a:moveTo>
                    <a:pt x="301" y="187"/>
                  </a:moveTo>
                  <a:lnTo>
                    <a:pt x="284" y="187"/>
                  </a:lnTo>
                  <a:lnTo>
                    <a:pt x="275" y="187"/>
                  </a:lnTo>
                  <a:lnTo>
                    <a:pt x="275" y="178"/>
                  </a:lnTo>
                  <a:lnTo>
                    <a:pt x="275" y="171"/>
                  </a:lnTo>
                  <a:lnTo>
                    <a:pt x="265" y="171"/>
                  </a:lnTo>
                  <a:lnTo>
                    <a:pt x="249" y="161"/>
                  </a:lnTo>
                  <a:lnTo>
                    <a:pt x="239" y="171"/>
                  </a:lnTo>
                  <a:lnTo>
                    <a:pt x="232" y="171"/>
                  </a:lnTo>
                  <a:lnTo>
                    <a:pt x="222" y="178"/>
                  </a:lnTo>
                  <a:lnTo>
                    <a:pt x="189" y="178"/>
                  </a:lnTo>
                  <a:lnTo>
                    <a:pt x="180" y="178"/>
                  </a:lnTo>
                  <a:lnTo>
                    <a:pt x="173" y="178"/>
                  </a:lnTo>
                  <a:lnTo>
                    <a:pt x="173" y="187"/>
                  </a:lnTo>
                  <a:lnTo>
                    <a:pt x="163" y="187"/>
                  </a:lnTo>
                  <a:lnTo>
                    <a:pt x="163" y="178"/>
                  </a:lnTo>
                  <a:lnTo>
                    <a:pt x="163" y="171"/>
                  </a:lnTo>
                  <a:lnTo>
                    <a:pt x="173" y="154"/>
                  </a:lnTo>
                  <a:lnTo>
                    <a:pt x="180" y="154"/>
                  </a:lnTo>
                  <a:lnTo>
                    <a:pt x="180" y="145"/>
                  </a:lnTo>
                  <a:lnTo>
                    <a:pt x="173" y="135"/>
                  </a:lnTo>
                  <a:lnTo>
                    <a:pt x="154" y="119"/>
                  </a:lnTo>
                  <a:lnTo>
                    <a:pt x="147" y="109"/>
                  </a:lnTo>
                  <a:lnTo>
                    <a:pt x="137" y="95"/>
                  </a:lnTo>
                  <a:lnTo>
                    <a:pt x="137" y="85"/>
                  </a:lnTo>
                  <a:lnTo>
                    <a:pt x="130" y="76"/>
                  </a:lnTo>
                  <a:lnTo>
                    <a:pt x="111" y="76"/>
                  </a:lnTo>
                  <a:lnTo>
                    <a:pt x="104" y="76"/>
                  </a:lnTo>
                  <a:lnTo>
                    <a:pt x="104" y="59"/>
                  </a:lnTo>
                  <a:lnTo>
                    <a:pt x="85" y="59"/>
                  </a:lnTo>
                  <a:lnTo>
                    <a:pt x="78" y="50"/>
                  </a:lnTo>
                  <a:lnTo>
                    <a:pt x="69" y="50"/>
                  </a:lnTo>
                  <a:lnTo>
                    <a:pt x="59" y="59"/>
                  </a:lnTo>
                  <a:lnTo>
                    <a:pt x="52" y="59"/>
                  </a:lnTo>
                  <a:lnTo>
                    <a:pt x="43" y="50"/>
                  </a:lnTo>
                  <a:lnTo>
                    <a:pt x="36" y="50"/>
                  </a:lnTo>
                  <a:lnTo>
                    <a:pt x="26" y="50"/>
                  </a:lnTo>
                  <a:lnTo>
                    <a:pt x="0" y="43"/>
                  </a:lnTo>
                  <a:lnTo>
                    <a:pt x="2" y="43"/>
                  </a:lnTo>
                  <a:lnTo>
                    <a:pt x="10" y="26"/>
                  </a:lnTo>
                  <a:lnTo>
                    <a:pt x="19" y="26"/>
                  </a:lnTo>
                  <a:lnTo>
                    <a:pt x="36" y="26"/>
                  </a:lnTo>
                  <a:lnTo>
                    <a:pt x="45" y="17"/>
                  </a:lnTo>
                  <a:lnTo>
                    <a:pt x="52" y="0"/>
                  </a:lnTo>
                  <a:lnTo>
                    <a:pt x="71" y="7"/>
                  </a:lnTo>
                  <a:lnTo>
                    <a:pt x="88" y="17"/>
                  </a:lnTo>
                  <a:lnTo>
                    <a:pt x="95" y="17"/>
                  </a:lnTo>
                  <a:lnTo>
                    <a:pt x="130" y="17"/>
                  </a:lnTo>
                  <a:lnTo>
                    <a:pt x="137" y="26"/>
                  </a:lnTo>
                  <a:lnTo>
                    <a:pt x="147" y="26"/>
                  </a:lnTo>
                  <a:lnTo>
                    <a:pt x="166" y="26"/>
                  </a:lnTo>
                  <a:lnTo>
                    <a:pt x="180" y="26"/>
                  </a:lnTo>
                  <a:lnTo>
                    <a:pt x="206" y="17"/>
                  </a:lnTo>
                  <a:lnTo>
                    <a:pt x="213" y="17"/>
                  </a:lnTo>
                  <a:lnTo>
                    <a:pt x="225" y="26"/>
                  </a:lnTo>
                  <a:lnTo>
                    <a:pt x="249" y="26"/>
                  </a:lnTo>
                  <a:lnTo>
                    <a:pt x="267" y="26"/>
                  </a:lnTo>
                  <a:lnTo>
                    <a:pt x="275" y="26"/>
                  </a:lnTo>
                  <a:lnTo>
                    <a:pt x="284" y="33"/>
                  </a:lnTo>
                  <a:lnTo>
                    <a:pt x="275" y="43"/>
                  </a:lnTo>
                  <a:lnTo>
                    <a:pt x="293" y="43"/>
                  </a:lnTo>
                  <a:lnTo>
                    <a:pt x="310" y="43"/>
                  </a:lnTo>
                  <a:lnTo>
                    <a:pt x="317" y="33"/>
                  </a:lnTo>
                  <a:lnTo>
                    <a:pt x="334" y="26"/>
                  </a:lnTo>
                  <a:lnTo>
                    <a:pt x="353" y="33"/>
                  </a:lnTo>
                  <a:lnTo>
                    <a:pt x="360" y="33"/>
                  </a:lnTo>
                  <a:lnTo>
                    <a:pt x="369" y="26"/>
                  </a:lnTo>
                  <a:lnTo>
                    <a:pt x="369" y="17"/>
                  </a:lnTo>
                  <a:lnTo>
                    <a:pt x="376" y="17"/>
                  </a:lnTo>
                  <a:lnTo>
                    <a:pt x="386" y="17"/>
                  </a:lnTo>
                  <a:lnTo>
                    <a:pt x="386" y="33"/>
                  </a:lnTo>
                  <a:lnTo>
                    <a:pt x="405" y="26"/>
                  </a:lnTo>
                  <a:lnTo>
                    <a:pt x="405" y="17"/>
                  </a:lnTo>
                  <a:lnTo>
                    <a:pt x="419" y="17"/>
                  </a:lnTo>
                  <a:lnTo>
                    <a:pt x="438" y="26"/>
                  </a:lnTo>
                  <a:lnTo>
                    <a:pt x="438" y="33"/>
                  </a:lnTo>
                  <a:lnTo>
                    <a:pt x="438" y="43"/>
                  </a:lnTo>
                  <a:lnTo>
                    <a:pt x="447" y="50"/>
                  </a:lnTo>
                  <a:lnTo>
                    <a:pt x="461" y="43"/>
                  </a:lnTo>
                  <a:lnTo>
                    <a:pt x="471" y="43"/>
                  </a:lnTo>
                  <a:lnTo>
                    <a:pt x="497" y="50"/>
                  </a:lnTo>
                  <a:lnTo>
                    <a:pt x="490" y="50"/>
                  </a:lnTo>
                  <a:lnTo>
                    <a:pt x="490" y="69"/>
                  </a:lnTo>
                  <a:lnTo>
                    <a:pt x="490" y="76"/>
                  </a:lnTo>
                  <a:lnTo>
                    <a:pt x="513" y="85"/>
                  </a:lnTo>
                  <a:lnTo>
                    <a:pt x="523" y="95"/>
                  </a:lnTo>
                  <a:lnTo>
                    <a:pt x="523" y="100"/>
                  </a:lnTo>
                  <a:lnTo>
                    <a:pt x="523" y="119"/>
                  </a:lnTo>
                  <a:lnTo>
                    <a:pt x="513" y="119"/>
                  </a:lnTo>
                  <a:lnTo>
                    <a:pt x="490" y="119"/>
                  </a:lnTo>
                  <a:lnTo>
                    <a:pt x="490" y="126"/>
                  </a:lnTo>
                  <a:lnTo>
                    <a:pt x="471" y="119"/>
                  </a:lnTo>
                  <a:lnTo>
                    <a:pt x="454" y="119"/>
                  </a:lnTo>
                  <a:lnTo>
                    <a:pt x="438" y="100"/>
                  </a:lnTo>
                  <a:lnTo>
                    <a:pt x="428" y="109"/>
                  </a:lnTo>
                  <a:lnTo>
                    <a:pt x="419" y="126"/>
                  </a:lnTo>
                  <a:lnTo>
                    <a:pt x="412" y="126"/>
                  </a:lnTo>
                  <a:lnTo>
                    <a:pt x="412" y="135"/>
                  </a:lnTo>
                  <a:lnTo>
                    <a:pt x="412" y="145"/>
                  </a:lnTo>
                  <a:lnTo>
                    <a:pt x="405" y="145"/>
                  </a:lnTo>
                  <a:lnTo>
                    <a:pt x="386" y="145"/>
                  </a:lnTo>
                  <a:lnTo>
                    <a:pt x="386" y="154"/>
                  </a:lnTo>
                  <a:lnTo>
                    <a:pt x="376" y="154"/>
                  </a:lnTo>
                  <a:lnTo>
                    <a:pt x="360" y="154"/>
                  </a:lnTo>
                  <a:lnTo>
                    <a:pt x="343" y="161"/>
                  </a:lnTo>
                  <a:lnTo>
                    <a:pt x="327" y="171"/>
                  </a:lnTo>
                  <a:lnTo>
                    <a:pt x="301" y="187"/>
                  </a:lnTo>
                  <a:lnTo>
                    <a:pt x="301" y="18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8" name="Freeform 539">
              <a:extLst>
                <a:ext uri="{FF2B5EF4-FFF2-40B4-BE49-F238E27FC236}">
                  <a16:creationId xmlns:a16="http://schemas.microsoft.com/office/drawing/2014/main" id="{2158473E-8C5F-D64E-BDC5-CAC5890E70BE}"/>
                </a:ext>
              </a:extLst>
            </p:cNvPr>
            <p:cNvSpPr>
              <a:spLocks/>
            </p:cNvSpPr>
            <p:nvPr/>
          </p:nvSpPr>
          <p:spPr bwMode="auto">
            <a:xfrm>
              <a:off x="7189292" y="1507984"/>
              <a:ext cx="1514198" cy="1625901"/>
            </a:xfrm>
            <a:custGeom>
              <a:avLst/>
              <a:gdLst>
                <a:gd name="T0" fmla="*/ 319 w 1098"/>
                <a:gd name="T1" fmla="*/ 1084 h 1179"/>
                <a:gd name="T2" fmla="*/ 379 w 1098"/>
                <a:gd name="T3" fmla="*/ 1008 h 1179"/>
                <a:gd name="T4" fmla="*/ 397 w 1098"/>
                <a:gd name="T5" fmla="*/ 897 h 1179"/>
                <a:gd name="T6" fmla="*/ 388 w 1098"/>
                <a:gd name="T7" fmla="*/ 810 h 1179"/>
                <a:gd name="T8" fmla="*/ 397 w 1098"/>
                <a:gd name="T9" fmla="*/ 698 h 1179"/>
                <a:gd name="T10" fmla="*/ 476 w 1098"/>
                <a:gd name="T11" fmla="*/ 672 h 1179"/>
                <a:gd name="T12" fmla="*/ 492 w 1098"/>
                <a:gd name="T13" fmla="*/ 585 h 1179"/>
                <a:gd name="T14" fmla="*/ 535 w 1098"/>
                <a:gd name="T15" fmla="*/ 474 h 1179"/>
                <a:gd name="T16" fmla="*/ 603 w 1098"/>
                <a:gd name="T17" fmla="*/ 388 h 1179"/>
                <a:gd name="T18" fmla="*/ 648 w 1098"/>
                <a:gd name="T19" fmla="*/ 301 h 1179"/>
                <a:gd name="T20" fmla="*/ 707 w 1098"/>
                <a:gd name="T21" fmla="*/ 277 h 1179"/>
                <a:gd name="T22" fmla="*/ 759 w 1098"/>
                <a:gd name="T23" fmla="*/ 189 h 1179"/>
                <a:gd name="T24" fmla="*/ 828 w 1098"/>
                <a:gd name="T25" fmla="*/ 242 h 1179"/>
                <a:gd name="T26" fmla="*/ 916 w 1098"/>
                <a:gd name="T27" fmla="*/ 216 h 1179"/>
                <a:gd name="T28" fmla="*/ 958 w 1098"/>
                <a:gd name="T29" fmla="*/ 121 h 1179"/>
                <a:gd name="T30" fmla="*/ 1036 w 1098"/>
                <a:gd name="T31" fmla="*/ 147 h 1179"/>
                <a:gd name="T32" fmla="*/ 1036 w 1098"/>
                <a:gd name="T33" fmla="*/ 206 h 1179"/>
                <a:gd name="T34" fmla="*/ 1069 w 1098"/>
                <a:gd name="T35" fmla="*/ 111 h 1179"/>
                <a:gd name="T36" fmla="*/ 1079 w 1098"/>
                <a:gd name="T37" fmla="*/ 52 h 1179"/>
                <a:gd name="T38" fmla="*/ 1001 w 1098"/>
                <a:gd name="T39" fmla="*/ 52 h 1179"/>
                <a:gd name="T40" fmla="*/ 965 w 1098"/>
                <a:gd name="T41" fmla="*/ 19 h 1179"/>
                <a:gd name="T42" fmla="*/ 932 w 1098"/>
                <a:gd name="T43" fmla="*/ 36 h 1179"/>
                <a:gd name="T44" fmla="*/ 897 w 1098"/>
                <a:gd name="T45" fmla="*/ 88 h 1179"/>
                <a:gd name="T46" fmla="*/ 923 w 1098"/>
                <a:gd name="T47" fmla="*/ 0 h 1179"/>
                <a:gd name="T48" fmla="*/ 854 w 1098"/>
                <a:gd name="T49" fmla="*/ 43 h 1179"/>
                <a:gd name="T50" fmla="*/ 821 w 1098"/>
                <a:gd name="T51" fmla="*/ 95 h 1179"/>
                <a:gd name="T52" fmla="*/ 769 w 1098"/>
                <a:gd name="T53" fmla="*/ 111 h 1179"/>
                <a:gd name="T54" fmla="*/ 733 w 1098"/>
                <a:gd name="T55" fmla="*/ 147 h 1179"/>
                <a:gd name="T56" fmla="*/ 698 w 1098"/>
                <a:gd name="T57" fmla="*/ 173 h 1179"/>
                <a:gd name="T58" fmla="*/ 655 w 1098"/>
                <a:gd name="T59" fmla="*/ 216 h 1179"/>
                <a:gd name="T60" fmla="*/ 613 w 1098"/>
                <a:gd name="T61" fmla="*/ 277 h 1179"/>
                <a:gd name="T62" fmla="*/ 596 w 1098"/>
                <a:gd name="T63" fmla="*/ 294 h 1179"/>
                <a:gd name="T64" fmla="*/ 577 w 1098"/>
                <a:gd name="T65" fmla="*/ 320 h 1179"/>
                <a:gd name="T66" fmla="*/ 570 w 1098"/>
                <a:gd name="T67" fmla="*/ 336 h 1179"/>
                <a:gd name="T68" fmla="*/ 544 w 1098"/>
                <a:gd name="T69" fmla="*/ 379 h 1179"/>
                <a:gd name="T70" fmla="*/ 483 w 1098"/>
                <a:gd name="T71" fmla="*/ 414 h 1179"/>
                <a:gd name="T72" fmla="*/ 483 w 1098"/>
                <a:gd name="T73" fmla="*/ 464 h 1179"/>
                <a:gd name="T74" fmla="*/ 431 w 1098"/>
                <a:gd name="T75" fmla="*/ 509 h 1179"/>
                <a:gd name="T76" fmla="*/ 423 w 1098"/>
                <a:gd name="T77" fmla="*/ 542 h 1179"/>
                <a:gd name="T78" fmla="*/ 397 w 1098"/>
                <a:gd name="T79" fmla="*/ 604 h 1179"/>
                <a:gd name="T80" fmla="*/ 345 w 1098"/>
                <a:gd name="T81" fmla="*/ 620 h 1179"/>
                <a:gd name="T82" fmla="*/ 293 w 1098"/>
                <a:gd name="T83" fmla="*/ 672 h 1179"/>
                <a:gd name="T84" fmla="*/ 232 w 1098"/>
                <a:gd name="T85" fmla="*/ 705 h 1179"/>
                <a:gd name="T86" fmla="*/ 199 w 1098"/>
                <a:gd name="T87" fmla="*/ 732 h 1179"/>
                <a:gd name="T88" fmla="*/ 144 w 1098"/>
                <a:gd name="T89" fmla="*/ 748 h 1179"/>
                <a:gd name="T90" fmla="*/ 102 w 1098"/>
                <a:gd name="T91" fmla="*/ 774 h 1179"/>
                <a:gd name="T92" fmla="*/ 69 w 1098"/>
                <a:gd name="T93" fmla="*/ 800 h 1179"/>
                <a:gd name="T94" fmla="*/ 52 w 1098"/>
                <a:gd name="T95" fmla="*/ 843 h 1179"/>
                <a:gd name="T96" fmla="*/ 33 w 1098"/>
                <a:gd name="T97" fmla="*/ 869 h 1179"/>
                <a:gd name="T98" fmla="*/ 26 w 1098"/>
                <a:gd name="T99" fmla="*/ 930 h 1179"/>
                <a:gd name="T100" fmla="*/ 78 w 1098"/>
                <a:gd name="T101" fmla="*/ 956 h 1179"/>
                <a:gd name="T102" fmla="*/ 26 w 1098"/>
                <a:gd name="T103" fmla="*/ 1008 h 1179"/>
                <a:gd name="T104" fmla="*/ 43 w 1098"/>
                <a:gd name="T105" fmla="*/ 1042 h 1179"/>
                <a:gd name="T106" fmla="*/ 17 w 1098"/>
                <a:gd name="T107" fmla="*/ 1110 h 1179"/>
                <a:gd name="T108" fmla="*/ 95 w 1098"/>
                <a:gd name="T109" fmla="*/ 1179 h 1179"/>
                <a:gd name="T110" fmla="*/ 199 w 1098"/>
                <a:gd name="T111" fmla="*/ 1127 h 1179"/>
                <a:gd name="T112" fmla="*/ 267 w 1098"/>
                <a:gd name="T113" fmla="*/ 1084 h 1179"/>
                <a:gd name="T114" fmla="*/ 293 w 1098"/>
                <a:gd name="T115" fmla="*/ 1051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8" h="1179">
                  <a:moveTo>
                    <a:pt x="303" y="1103"/>
                  </a:moveTo>
                  <a:lnTo>
                    <a:pt x="310" y="1103"/>
                  </a:lnTo>
                  <a:lnTo>
                    <a:pt x="310" y="1110"/>
                  </a:lnTo>
                  <a:lnTo>
                    <a:pt x="319" y="1120"/>
                  </a:lnTo>
                  <a:lnTo>
                    <a:pt x="329" y="1110"/>
                  </a:lnTo>
                  <a:lnTo>
                    <a:pt x="329" y="1103"/>
                  </a:lnTo>
                  <a:lnTo>
                    <a:pt x="329" y="1094"/>
                  </a:lnTo>
                  <a:lnTo>
                    <a:pt x="319" y="1084"/>
                  </a:lnTo>
                  <a:lnTo>
                    <a:pt x="336" y="1068"/>
                  </a:lnTo>
                  <a:lnTo>
                    <a:pt x="336" y="1061"/>
                  </a:lnTo>
                  <a:lnTo>
                    <a:pt x="345" y="1051"/>
                  </a:lnTo>
                  <a:lnTo>
                    <a:pt x="345" y="1042"/>
                  </a:lnTo>
                  <a:lnTo>
                    <a:pt x="352" y="1034"/>
                  </a:lnTo>
                  <a:lnTo>
                    <a:pt x="362" y="1034"/>
                  </a:lnTo>
                  <a:lnTo>
                    <a:pt x="371" y="1034"/>
                  </a:lnTo>
                  <a:lnTo>
                    <a:pt x="379" y="1008"/>
                  </a:lnTo>
                  <a:lnTo>
                    <a:pt x="379" y="980"/>
                  </a:lnTo>
                  <a:lnTo>
                    <a:pt x="379" y="973"/>
                  </a:lnTo>
                  <a:lnTo>
                    <a:pt x="379" y="963"/>
                  </a:lnTo>
                  <a:lnTo>
                    <a:pt x="371" y="947"/>
                  </a:lnTo>
                  <a:lnTo>
                    <a:pt x="371" y="937"/>
                  </a:lnTo>
                  <a:lnTo>
                    <a:pt x="397" y="921"/>
                  </a:lnTo>
                  <a:lnTo>
                    <a:pt x="397" y="911"/>
                  </a:lnTo>
                  <a:lnTo>
                    <a:pt x="397" y="897"/>
                  </a:lnTo>
                  <a:lnTo>
                    <a:pt x="397" y="888"/>
                  </a:lnTo>
                  <a:lnTo>
                    <a:pt x="388" y="878"/>
                  </a:lnTo>
                  <a:lnTo>
                    <a:pt x="379" y="869"/>
                  </a:lnTo>
                  <a:lnTo>
                    <a:pt x="379" y="862"/>
                  </a:lnTo>
                  <a:lnTo>
                    <a:pt x="379" y="852"/>
                  </a:lnTo>
                  <a:lnTo>
                    <a:pt x="388" y="836"/>
                  </a:lnTo>
                  <a:lnTo>
                    <a:pt x="388" y="826"/>
                  </a:lnTo>
                  <a:lnTo>
                    <a:pt x="388" y="810"/>
                  </a:lnTo>
                  <a:lnTo>
                    <a:pt x="379" y="800"/>
                  </a:lnTo>
                  <a:lnTo>
                    <a:pt x="379" y="793"/>
                  </a:lnTo>
                  <a:lnTo>
                    <a:pt x="379" y="774"/>
                  </a:lnTo>
                  <a:lnTo>
                    <a:pt x="388" y="767"/>
                  </a:lnTo>
                  <a:lnTo>
                    <a:pt x="388" y="748"/>
                  </a:lnTo>
                  <a:lnTo>
                    <a:pt x="388" y="732"/>
                  </a:lnTo>
                  <a:lnTo>
                    <a:pt x="388" y="715"/>
                  </a:lnTo>
                  <a:lnTo>
                    <a:pt x="397" y="698"/>
                  </a:lnTo>
                  <a:lnTo>
                    <a:pt x="407" y="689"/>
                  </a:lnTo>
                  <a:lnTo>
                    <a:pt x="423" y="679"/>
                  </a:lnTo>
                  <a:lnTo>
                    <a:pt x="423" y="689"/>
                  </a:lnTo>
                  <a:lnTo>
                    <a:pt x="431" y="689"/>
                  </a:lnTo>
                  <a:lnTo>
                    <a:pt x="440" y="679"/>
                  </a:lnTo>
                  <a:lnTo>
                    <a:pt x="447" y="672"/>
                  </a:lnTo>
                  <a:lnTo>
                    <a:pt x="457" y="672"/>
                  </a:lnTo>
                  <a:lnTo>
                    <a:pt x="476" y="672"/>
                  </a:lnTo>
                  <a:lnTo>
                    <a:pt x="483" y="663"/>
                  </a:lnTo>
                  <a:lnTo>
                    <a:pt x="476" y="646"/>
                  </a:lnTo>
                  <a:lnTo>
                    <a:pt x="476" y="637"/>
                  </a:lnTo>
                  <a:lnTo>
                    <a:pt x="476" y="630"/>
                  </a:lnTo>
                  <a:lnTo>
                    <a:pt x="466" y="611"/>
                  </a:lnTo>
                  <a:lnTo>
                    <a:pt x="476" y="604"/>
                  </a:lnTo>
                  <a:lnTo>
                    <a:pt x="492" y="594"/>
                  </a:lnTo>
                  <a:lnTo>
                    <a:pt x="492" y="585"/>
                  </a:lnTo>
                  <a:lnTo>
                    <a:pt x="502" y="561"/>
                  </a:lnTo>
                  <a:lnTo>
                    <a:pt x="502" y="552"/>
                  </a:lnTo>
                  <a:lnTo>
                    <a:pt x="502" y="542"/>
                  </a:lnTo>
                  <a:lnTo>
                    <a:pt x="502" y="526"/>
                  </a:lnTo>
                  <a:lnTo>
                    <a:pt x="509" y="518"/>
                  </a:lnTo>
                  <a:lnTo>
                    <a:pt x="518" y="500"/>
                  </a:lnTo>
                  <a:lnTo>
                    <a:pt x="518" y="483"/>
                  </a:lnTo>
                  <a:lnTo>
                    <a:pt x="535" y="474"/>
                  </a:lnTo>
                  <a:lnTo>
                    <a:pt x="551" y="464"/>
                  </a:lnTo>
                  <a:lnTo>
                    <a:pt x="561" y="457"/>
                  </a:lnTo>
                  <a:lnTo>
                    <a:pt x="561" y="447"/>
                  </a:lnTo>
                  <a:lnTo>
                    <a:pt x="561" y="431"/>
                  </a:lnTo>
                  <a:lnTo>
                    <a:pt x="577" y="421"/>
                  </a:lnTo>
                  <a:lnTo>
                    <a:pt x="596" y="405"/>
                  </a:lnTo>
                  <a:lnTo>
                    <a:pt x="596" y="395"/>
                  </a:lnTo>
                  <a:lnTo>
                    <a:pt x="603" y="388"/>
                  </a:lnTo>
                  <a:lnTo>
                    <a:pt x="596" y="369"/>
                  </a:lnTo>
                  <a:lnTo>
                    <a:pt x="587" y="362"/>
                  </a:lnTo>
                  <a:lnTo>
                    <a:pt x="596" y="353"/>
                  </a:lnTo>
                  <a:lnTo>
                    <a:pt x="603" y="346"/>
                  </a:lnTo>
                  <a:lnTo>
                    <a:pt x="629" y="327"/>
                  </a:lnTo>
                  <a:lnTo>
                    <a:pt x="629" y="320"/>
                  </a:lnTo>
                  <a:lnTo>
                    <a:pt x="639" y="301"/>
                  </a:lnTo>
                  <a:lnTo>
                    <a:pt x="648" y="301"/>
                  </a:lnTo>
                  <a:lnTo>
                    <a:pt x="665" y="310"/>
                  </a:lnTo>
                  <a:lnTo>
                    <a:pt x="674" y="310"/>
                  </a:lnTo>
                  <a:lnTo>
                    <a:pt x="674" y="301"/>
                  </a:lnTo>
                  <a:lnTo>
                    <a:pt x="674" y="284"/>
                  </a:lnTo>
                  <a:lnTo>
                    <a:pt x="691" y="277"/>
                  </a:lnTo>
                  <a:lnTo>
                    <a:pt x="700" y="284"/>
                  </a:lnTo>
                  <a:lnTo>
                    <a:pt x="707" y="284"/>
                  </a:lnTo>
                  <a:lnTo>
                    <a:pt x="707" y="277"/>
                  </a:lnTo>
                  <a:lnTo>
                    <a:pt x="717" y="251"/>
                  </a:lnTo>
                  <a:lnTo>
                    <a:pt x="733" y="258"/>
                  </a:lnTo>
                  <a:lnTo>
                    <a:pt x="733" y="251"/>
                  </a:lnTo>
                  <a:lnTo>
                    <a:pt x="733" y="232"/>
                  </a:lnTo>
                  <a:lnTo>
                    <a:pt x="733" y="225"/>
                  </a:lnTo>
                  <a:lnTo>
                    <a:pt x="750" y="225"/>
                  </a:lnTo>
                  <a:lnTo>
                    <a:pt x="750" y="206"/>
                  </a:lnTo>
                  <a:lnTo>
                    <a:pt x="759" y="189"/>
                  </a:lnTo>
                  <a:lnTo>
                    <a:pt x="769" y="189"/>
                  </a:lnTo>
                  <a:lnTo>
                    <a:pt x="776" y="199"/>
                  </a:lnTo>
                  <a:lnTo>
                    <a:pt x="795" y="206"/>
                  </a:lnTo>
                  <a:lnTo>
                    <a:pt x="795" y="216"/>
                  </a:lnTo>
                  <a:lnTo>
                    <a:pt x="802" y="232"/>
                  </a:lnTo>
                  <a:lnTo>
                    <a:pt x="811" y="232"/>
                  </a:lnTo>
                  <a:lnTo>
                    <a:pt x="821" y="232"/>
                  </a:lnTo>
                  <a:lnTo>
                    <a:pt x="828" y="242"/>
                  </a:lnTo>
                  <a:lnTo>
                    <a:pt x="854" y="242"/>
                  </a:lnTo>
                  <a:lnTo>
                    <a:pt x="863" y="232"/>
                  </a:lnTo>
                  <a:lnTo>
                    <a:pt x="873" y="232"/>
                  </a:lnTo>
                  <a:lnTo>
                    <a:pt x="880" y="251"/>
                  </a:lnTo>
                  <a:lnTo>
                    <a:pt x="897" y="242"/>
                  </a:lnTo>
                  <a:lnTo>
                    <a:pt x="906" y="242"/>
                  </a:lnTo>
                  <a:lnTo>
                    <a:pt x="906" y="232"/>
                  </a:lnTo>
                  <a:lnTo>
                    <a:pt x="916" y="216"/>
                  </a:lnTo>
                  <a:lnTo>
                    <a:pt x="923" y="206"/>
                  </a:lnTo>
                  <a:lnTo>
                    <a:pt x="923" y="199"/>
                  </a:lnTo>
                  <a:lnTo>
                    <a:pt x="923" y="189"/>
                  </a:lnTo>
                  <a:lnTo>
                    <a:pt x="923" y="182"/>
                  </a:lnTo>
                  <a:lnTo>
                    <a:pt x="932" y="163"/>
                  </a:lnTo>
                  <a:lnTo>
                    <a:pt x="932" y="130"/>
                  </a:lnTo>
                  <a:lnTo>
                    <a:pt x="942" y="121"/>
                  </a:lnTo>
                  <a:lnTo>
                    <a:pt x="958" y="121"/>
                  </a:lnTo>
                  <a:lnTo>
                    <a:pt x="975" y="111"/>
                  </a:lnTo>
                  <a:lnTo>
                    <a:pt x="984" y="104"/>
                  </a:lnTo>
                  <a:lnTo>
                    <a:pt x="994" y="104"/>
                  </a:lnTo>
                  <a:lnTo>
                    <a:pt x="984" y="121"/>
                  </a:lnTo>
                  <a:lnTo>
                    <a:pt x="1010" y="130"/>
                  </a:lnTo>
                  <a:lnTo>
                    <a:pt x="1020" y="130"/>
                  </a:lnTo>
                  <a:lnTo>
                    <a:pt x="1027" y="137"/>
                  </a:lnTo>
                  <a:lnTo>
                    <a:pt x="1036" y="147"/>
                  </a:lnTo>
                  <a:lnTo>
                    <a:pt x="1036" y="156"/>
                  </a:lnTo>
                  <a:lnTo>
                    <a:pt x="1027" y="163"/>
                  </a:lnTo>
                  <a:lnTo>
                    <a:pt x="1027" y="182"/>
                  </a:lnTo>
                  <a:lnTo>
                    <a:pt x="1027" y="189"/>
                  </a:lnTo>
                  <a:lnTo>
                    <a:pt x="1027" y="199"/>
                  </a:lnTo>
                  <a:lnTo>
                    <a:pt x="1027" y="206"/>
                  </a:lnTo>
                  <a:lnTo>
                    <a:pt x="1036" y="206"/>
                  </a:lnTo>
                  <a:lnTo>
                    <a:pt x="1036" y="206"/>
                  </a:lnTo>
                  <a:lnTo>
                    <a:pt x="1041" y="175"/>
                  </a:lnTo>
                  <a:lnTo>
                    <a:pt x="1053" y="156"/>
                  </a:lnTo>
                  <a:lnTo>
                    <a:pt x="1069" y="147"/>
                  </a:lnTo>
                  <a:lnTo>
                    <a:pt x="1091" y="142"/>
                  </a:lnTo>
                  <a:lnTo>
                    <a:pt x="1098" y="111"/>
                  </a:lnTo>
                  <a:lnTo>
                    <a:pt x="1095" y="111"/>
                  </a:lnTo>
                  <a:lnTo>
                    <a:pt x="1079" y="111"/>
                  </a:lnTo>
                  <a:lnTo>
                    <a:pt x="1069" y="111"/>
                  </a:lnTo>
                  <a:lnTo>
                    <a:pt x="1079" y="104"/>
                  </a:lnTo>
                  <a:lnTo>
                    <a:pt x="1079" y="88"/>
                  </a:lnTo>
                  <a:lnTo>
                    <a:pt x="1069" y="78"/>
                  </a:lnTo>
                  <a:lnTo>
                    <a:pt x="1079" y="78"/>
                  </a:lnTo>
                  <a:lnTo>
                    <a:pt x="1088" y="69"/>
                  </a:lnTo>
                  <a:lnTo>
                    <a:pt x="1088" y="62"/>
                  </a:lnTo>
                  <a:lnTo>
                    <a:pt x="1088" y="52"/>
                  </a:lnTo>
                  <a:lnTo>
                    <a:pt x="1079" y="52"/>
                  </a:lnTo>
                  <a:lnTo>
                    <a:pt x="1079" y="43"/>
                  </a:lnTo>
                  <a:lnTo>
                    <a:pt x="1060" y="43"/>
                  </a:lnTo>
                  <a:lnTo>
                    <a:pt x="1043" y="52"/>
                  </a:lnTo>
                  <a:lnTo>
                    <a:pt x="1043" y="36"/>
                  </a:lnTo>
                  <a:lnTo>
                    <a:pt x="1027" y="36"/>
                  </a:lnTo>
                  <a:lnTo>
                    <a:pt x="1017" y="26"/>
                  </a:lnTo>
                  <a:lnTo>
                    <a:pt x="1001" y="43"/>
                  </a:lnTo>
                  <a:lnTo>
                    <a:pt x="1001" y="52"/>
                  </a:lnTo>
                  <a:lnTo>
                    <a:pt x="991" y="62"/>
                  </a:lnTo>
                  <a:lnTo>
                    <a:pt x="984" y="43"/>
                  </a:lnTo>
                  <a:lnTo>
                    <a:pt x="984" y="36"/>
                  </a:lnTo>
                  <a:lnTo>
                    <a:pt x="991" y="26"/>
                  </a:lnTo>
                  <a:lnTo>
                    <a:pt x="991" y="19"/>
                  </a:lnTo>
                  <a:lnTo>
                    <a:pt x="991" y="0"/>
                  </a:lnTo>
                  <a:lnTo>
                    <a:pt x="984" y="0"/>
                  </a:lnTo>
                  <a:lnTo>
                    <a:pt x="965" y="19"/>
                  </a:lnTo>
                  <a:lnTo>
                    <a:pt x="965" y="26"/>
                  </a:lnTo>
                  <a:lnTo>
                    <a:pt x="949" y="36"/>
                  </a:lnTo>
                  <a:lnTo>
                    <a:pt x="949" y="62"/>
                  </a:lnTo>
                  <a:lnTo>
                    <a:pt x="949" y="69"/>
                  </a:lnTo>
                  <a:lnTo>
                    <a:pt x="939" y="62"/>
                  </a:lnTo>
                  <a:lnTo>
                    <a:pt x="939" y="52"/>
                  </a:lnTo>
                  <a:lnTo>
                    <a:pt x="932" y="43"/>
                  </a:lnTo>
                  <a:lnTo>
                    <a:pt x="932" y="36"/>
                  </a:lnTo>
                  <a:lnTo>
                    <a:pt x="932" y="26"/>
                  </a:lnTo>
                  <a:lnTo>
                    <a:pt x="932" y="19"/>
                  </a:lnTo>
                  <a:lnTo>
                    <a:pt x="923" y="19"/>
                  </a:lnTo>
                  <a:lnTo>
                    <a:pt x="923" y="26"/>
                  </a:lnTo>
                  <a:lnTo>
                    <a:pt x="923" y="36"/>
                  </a:lnTo>
                  <a:lnTo>
                    <a:pt x="916" y="52"/>
                  </a:lnTo>
                  <a:lnTo>
                    <a:pt x="906" y="69"/>
                  </a:lnTo>
                  <a:lnTo>
                    <a:pt x="897" y="88"/>
                  </a:lnTo>
                  <a:lnTo>
                    <a:pt x="897" y="78"/>
                  </a:lnTo>
                  <a:lnTo>
                    <a:pt x="897" y="69"/>
                  </a:lnTo>
                  <a:lnTo>
                    <a:pt x="897" y="52"/>
                  </a:lnTo>
                  <a:lnTo>
                    <a:pt x="916" y="43"/>
                  </a:lnTo>
                  <a:lnTo>
                    <a:pt x="916" y="36"/>
                  </a:lnTo>
                  <a:lnTo>
                    <a:pt x="923" y="19"/>
                  </a:lnTo>
                  <a:lnTo>
                    <a:pt x="932" y="10"/>
                  </a:lnTo>
                  <a:lnTo>
                    <a:pt x="923" y="0"/>
                  </a:lnTo>
                  <a:lnTo>
                    <a:pt x="897" y="19"/>
                  </a:lnTo>
                  <a:lnTo>
                    <a:pt x="887" y="10"/>
                  </a:lnTo>
                  <a:lnTo>
                    <a:pt x="880" y="19"/>
                  </a:lnTo>
                  <a:lnTo>
                    <a:pt x="880" y="26"/>
                  </a:lnTo>
                  <a:lnTo>
                    <a:pt x="897" y="36"/>
                  </a:lnTo>
                  <a:lnTo>
                    <a:pt x="871" y="43"/>
                  </a:lnTo>
                  <a:lnTo>
                    <a:pt x="863" y="36"/>
                  </a:lnTo>
                  <a:lnTo>
                    <a:pt x="854" y="43"/>
                  </a:lnTo>
                  <a:lnTo>
                    <a:pt x="854" y="62"/>
                  </a:lnTo>
                  <a:lnTo>
                    <a:pt x="845" y="62"/>
                  </a:lnTo>
                  <a:lnTo>
                    <a:pt x="854" y="69"/>
                  </a:lnTo>
                  <a:lnTo>
                    <a:pt x="837" y="88"/>
                  </a:lnTo>
                  <a:lnTo>
                    <a:pt x="828" y="69"/>
                  </a:lnTo>
                  <a:lnTo>
                    <a:pt x="821" y="78"/>
                  </a:lnTo>
                  <a:lnTo>
                    <a:pt x="821" y="88"/>
                  </a:lnTo>
                  <a:lnTo>
                    <a:pt x="821" y="95"/>
                  </a:lnTo>
                  <a:lnTo>
                    <a:pt x="811" y="104"/>
                  </a:lnTo>
                  <a:lnTo>
                    <a:pt x="802" y="95"/>
                  </a:lnTo>
                  <a:lnTo>
                    <a:pt x="793" y="95"/>
                  </a:lnTo>
                  <a:lnTo>
                    <a:pt x="793" y="104"/>
                  </a:lnTo>
                  <a:lnTo>
                    <a:pt x="785" y="95"/>
                  </a:lnTo>
                  <a:lnTo>
                    <a:pt x="776" y="95"/>
                  </a:lnTo>
                  <a:lnTo>
                    <a:pt x="769" y="104"/>
                  </a:lnTo>
                  <a:lnTo>
                    <a:pt x="769" y="111"/>
                  </a:lnTo>
                  <a:lnTo>
                    <a:pt x="759" y="111"/>
                  </a:lnTo>
                  <a:lnTo>
                    <a:pt x="750" y="121"/>
                  </a:lnTo>
                  <a:lnTo>
                    <a:pt x="750" y="137"/>
                  </a:lnTo>
                  <a:lnTo>
                    <a:pt x="759" y="147"/>
                  </a:lnTo>
                  <a:lnTo>
                    <a:pt x="759" y="163"/>
                  </a:lnTo>
                  <a:lnTo>
                    <a:pt x="750" y="156"/>
                  </a:lnTo>
                  <a:lnTo>
                    <a:pt x="743" y="147"/>
                  </a:lnTo>
                  <a:lnTo>
                    <a:pt x="733" y="147"/>
                  </a:lnTo>
                  <a:lnTo>
                    <a:pt x="724" y="163"/>
                  </a:lnTo>
                  <a:lnTo>
                    <a:pt x="717" y="147"/>
                  </a:lnTo>
                  <a:lnTo>
                    <a:pt x="707" y="156"/>
                  </a:lnTo>
                  <a:lnTo>
                    <a:pt x="707" y="173"/>
                  </a:lnTo>
                  <a:lnTo>
                    <a:pt x="717" y="189"/>
                  </a:lnTo>
                  <a:lnTo>
                    <a:pt x="717" y="199"/>
                  </a:lnTo>
                  <a:lnTo>
                    <a:pt x="707" y="189"/>
                  </a:lnTo>
                  <a:lnTo>
                    <a:pt x="698" y="173"/>
                  </a:lnTo>
                  <a:lnTo>
                    <a:pt x="698" y="189"/>
                  </a:lnTo>
                  <a:lnTo>
                    <a:pt x="691" y="206"/>
                  </a:lnTo>
                  <a:lnTo>
                    <a:pt x="681" y="199"/>
                  </a:lnTo>
                  <a:lnTo>
                    <a:pt x="681" y="182"/>
                  </a:lnTo>
                  <a:lnTo>
                    <a:pt x="672" y="189"/>
                  </a:lnTo>
                  <a:lnTo>
                    <a:pt x="672" y="216"/>
                  </a:lnTo>
                  <a:lnTo>
                    <a:pt x="665" y="216"/>
                  </a:lnTo>
                  <a:lnTo>
                    <a:pt x="655" y="216"/>
                  </a:lnTo>
                  <a:lnTo>
                    <a:pt x="648" y="225"/>
                  </a:lnTo>
                  <a:lnTo>
                    <a:pt x="655" y="232"/>
                  </a:lnTo>
                  <a:lnTo>
                    <a:pt x="648" y="242"/>
                  </a:lnTo>
                  <a:lnTo>
                    <a:pt x="639" y="251"/>
                  </a:lnTo>
                  <a:lnTo>
                    <a:pt x="639" y="258"/>
                  </a:lnTo>
                  <a:lnTo>
                    <a:pt x="648" y="268"/>
                  </a:lnTo>
                  <a:lnTo>
                    <a:pt x="639" y="277"/>
                  </a:lnTo>
                  <a:lnTo>
                    <a:pt x="613" y="277"/>
                  </a:lnTo>
                  <a:lnTo>
                    <a:pt x="613" y="268"/>
                  </a:lnTo>
                  <a:lnTo>
                    <a:pt x="603" y="277"/>
                  </a:lnTo>
                  <a:lnTo>
                    <a:pt x="603" y="284"/>
                  </a:lnTo>
                  <a:lnTo>
                    <a:pt x="603" y="301"/>
                  </a:lnTo>
                  <a:lnTo>
                    <a:pt x="603" y="310"/>
                  </a:lnTo>
                  <a:lnTo>
                    <a:pt x="596" y="327"/>
                  </a:lnTo>
                  <a:lnTo>
                    <a:pt x="596" y="310"/>
                  </a:lnTo>
                  <a:lnTo>
                    <a:pt x="596" y="294"/>
                  </a:lnTo>
                  <a:lnTo>
                    <a:pt x="596" y="284"/>
                  </a:lnTo>
                  <a:lnTo>
                    <a:pt x="587" y="294"/>
                  </a:lnTo>
                  <a:lnTo>
                    <a:pt x="577" y="294"/>
                  </a:lnTo>
                  <a:lnTo>
                    <a:pt x="570" y="294"/>
                  </a:lnTo>
                  <a:lnTo>
                    <a:pt x="561" y="301"/>
                  </a:lnTo>
                  <a:lnTo>
                    <a:pt x="570" y="301"/>
                  </a:lnTo>
                  <a:lnTo>
                    <a:pt x="577" y="310"/>
                  </a:lnTo>
                  <a:lnTo>
                    <a:pt x="577" y="320"/>
                  </a:lnTo>
                  <a:lnTo>
                    <a:pt x="570" y="310"/>
                  </a:lnTo>
                  <a:lnTo>
                    <a:pt x="561" y="320"/>
                  </a:lnTo>
                  <a:lnTo>
                    <a:pt x="551" y="310"/>
                  </a:lnTo>
                  <a:lnTo>
                    <a:pt x="544" y="310"/>
                  </a:lnTo>
                  <a:lnTo>
                    <a:pt x="544" y="327"/>
                  </a:lnTo>
                  <a:lnTo>
                    <a:pt x="535" y="336"/>
                  </a:lnTo>
                  <a:lnTo>
                    <a:pt x="561" y="327"/>
                  </a:lnTo>
                  <a:lnTo>
                    <a:pt x="570" y="336"/>
                  </a:lnTo>
                  <a:lnTo>
                    <a:pt x="570" y="346"/>
                  </a:lnTo>
                  <a:lnTo>
                    <a:pt x="551" y="346"/>
                  </a:lnTo>
                  <a:lnTo>
                    <a:pt x="544" y="346"/>
                  </a:lnTo>
                  <a:lnTo>
                    <a:pt x="535" y="353"/>
                  </a:lnTo>
                  <a:lnTo>
                    <a:pt x="535" y="362"/>
                  </a:lnTo>
                  <a:lnTo>
                    <a:pt x="551" y="362"/>
                  </a:lnTo>
                  <a:lnTo>
                    <a:pt x="551" y="379"/>
                  </a:lnTo>
                  <a:lnTo>
                    <a:pt x="544" y="379"/>
                  </a:lnTo>
                  <a:lnTo>
                    <a:pt x="535" y="379"/>
                  </a:lnTo>
                  <a:lnTo>
                    <a:pt x="525" y="388"/>
                  </a:lnTo>
                  <a:lnTo>
                    <a:pt x="518" y="395"/>
                  </a:lnTo>
                  <a:lnTo>
                    <a:pt x="499" y="388"/>
                  </a:lnTo>
                  <a:lnTo>
                    <a:pt x="492" y="395"/>
                  </a:lnTo>
                  <a:lnTo>
                    <a:pt x="492" y="405"/>
                  </a:lnTo>
                  <a:lnTo>
                    <a:pt x="492" y="414"/>
                  </a:lnTo>
                  <a:lnTo>
                    <a:pt x="483" y="414"/>
                  </a:lnTo>
                  <a:lnTo>
                    <a:pt x="473" y="421"/>
                  </a:lnTo>
                  <a:lnTo>
                    <a:pt x="483" y="431"/>
                  </a:lnTo>
                  <a:lnTo>
                    <a:pt x="473" y="440"/>
                  </a:lnTo>
                  <a:lnTo>
                    <a:pt x="457" y="440"/>
                  </a:lnTo>
                  <a:lnTo>
                    <a:pt x="466" y="447"/>
                  </a:lnTo>
                  <a:lnTo>
                    <a:pt x="473" y="457"/>
                  </a:lnTo>
                  <a:lnTo>
                    <a:pt x="483" y="447"/>
                  </a:lnTo>
                  <a:lnTo>
                    <a:pt x="483" y="464"/>
                  </a:lnTo>
                  <a:lnTo>
                    <a:pt x="466" y="464"/>
                  </a:lnTo>
                  <a:lnTo>
                    <a:pt x="457" y="464"/>
                  </a:lnTo>
                  <a:lnTo>
                    <a:pt x="457" y="474"/>
                  </a:lnTo>
                  <a:lnTo>
                    <a:pt x="466" y="483"/>
                  </a:lnTo>
                  <a:lnTo>
                    <a:pt x="457" y="490"/>
                  </a:lnTo>
                  <a:lnTo>
                    <a:pt x="447" y="490"/>
                  </a:lnTo>
                  <a:lnTo>
                    <a:pt x="440" y="500"/>
                  </a:lnTo>
                  <a:lnTo>
                    <a:pt x="431" y="509"/>
                  </a:lnTo>
                  <a:lnTo>
                    <a:pt x="440" y="518"/>
                  </a:lnTo>
                  <a:lnTo>
                    <a:pt x="440" y="526"/>
                  </a:lnTo>
                  <a:lnTo>
                    <a:pt x="431" y="533"/>
                  </a:lnTo>
                  <a:lnTo>
                    <a:pt x="423" y="526"/>
                  </a:lnTo>
                  <a:lnTo>
                    <a:pt x="423" y="518"/>
                  </a:lnTo>
                  <a:lnTo>
                    <a:pt x="414" y="533"/>
                  </a:lnTo>
                  <a:lnTo>
                    <a:pt x="414" y="542"/>
                  </a:lnTo>
                  <a:lnTo>
                    <a:pt x="423" y="542"/>
                  </a:lnTo>
                  <a:lnTo>
                    <a:pt x="423" y="561"/>
                  </a:lnTo>
                  <a:lnTo>
                    <a:pt x="414" y="568"/>
                  </a:lnTo>
                  <a:lnTo>
                    <a:pt x="405" y="568"/>
                  </a:lnTo>
                  <a:lnTo>
                    <a:pt x="405" y="585"/>
                  </a:lnTo>
                  <a:lnTo>
                    <a:pt x="397" y="594"/>
                  </a:lnTo>
                  <a:lnTo>
                    <a:pt x="388" y="594"/>
                  </a:lnTo>
                  <a:lnTo>
                    <a:pt x="388" y="604"/>
                  </a:lnTo>
                  <a:lnTo>
                    <a:pt x="397" y="604"/>
                  </a:lnTo>
                  <a:lnTo>
                    <a:pt x="397" y="611"/>
                  </a:lnTo>
                  <a:lnTo>
                    <a:pt x="397" y="620"/>
                  </a:lnTo>
                  <a:lnTo>
                    <a:pt x="388" y="630"/>
                  </a:lnTo>
                  <a:lnTo>
                    <a:pt x="371" y="620"/>
                  </a:lnTo>
                  <a:lnTo>
                    <a:pt x="371" y="611"/>
                  </a:lnTo>
                  <a:lnTo>
                    <a:pt x="362" y="604"/>
                  </a:lnTo>
                  <a:lnTo>
                    <a:pt x="352" y="611"/>
                  </a:lnTo>
                  <a:lnTo>
                    <a:pt x="345" y="620"/>
                  </a:lnTo>
                  <a:lnTo>
                    <a:pt x="336" y="620"/>
                  </a:lnTo>
                  <a:lnTo>
                    <a:pt x="326" y="620"/>
                  </a:lnTo>
                  <a:lnTo>
                    <a:pt x="326" y="637"/>
                  </a:lnTo>
                  <a:lnTo>
                    <a:pt x="317" y="646"/>
                  </a:lnTo>
                  <a:lnTo>
                    <a:pt x="310" y="663"/>
                  </a:lnTo>
                  <a:lnTo>
                    <a:pt x="303" y="663"/>
                  </a:lnTo>
                  <a:lnTo>
                    <a:pt x="293" y="663"/>
                  </a:lnTo>
                  <a:lnTo>
                    <a:pt x="293" y="672"/>
                  </a:lnTo>
                  <a:lnTo>
                    <a:pt x="293" y="689"/>
                  </a:lnTo>
                  <a:lnTo>
                    <a:pt x="284" y="679"/>
                  </a:lnTo>
                  <a:lnTo>
                    <a:pt x="274" y="689"/>
                  </a:lnTo>
                  <a:lnTo>
                    <a:pt x="267" y="698"/>
                  </a:lnTo>
                  <a:lnTo>
                    <a:pt x="258" y="689"/>
                  </a:lnTo>
                  <a:lnTo>
                    <a:pt x="251" y="698"/>
                  </a:lnTo>
                  <a:lnTo>
                    <a:pt x="241" y="705"/>
                  </a:lnTo>
                  <a:lnTo>
                    <a:pt x="232" y="705"/>
                  </a:lnTo>
                  <a:lnTo>
                    <a:pt x="232" y="724"/>
                  </a:lnTo>
                  <a:lnTo>
                    <a:pt x="225" y="715"/>
                  </a:lnTo>
                  <a:lnTo>
                    <a:pt x="215" y="715"/>
                  </a:lnTo>
                  <a:lnTo>
                    <a:pt x="225" y="724"/>
                  </a:lnTo>
                  <a:lnTo>
                    <a:pt x="225" y="732"/>
                  </a:lnTo>
                  <a:lnTo>
                    <a:pt x="215" y="732"/>
                  </a:lnTo>
                  <a:lnTo>
                    <a:pt x="206" y="724"/>
                  </a:lnTo>
                  <a:lnTo>
                    <a:pt x="199" y="732"/>
                  </a:lnTo>
                  <a:lnTo>
                    <a:pt x="189" y="732"/>
                  </a:lnTo>
                  <a:lnTo>
                    <a:pt x="180" y="732"/>
                  </a:lnTo>
                  <a:lnTo>
                    <a:pt x="173" y="732"/>
                  </a:lnTo>
                  <a:lnTo>
                    <a:pt x="173" y="741"/>
                  </a:lnTo>
                  <a:lnTo>
                    <a:pt x="180" y="758"/>
                  </a:lnTo>
                  <a:lnTo>
                    <a:pt x="173" y="758"/>
                  </a:lnTo>
                  <a:lnTo>
                    <a:pt x="163" y="758"/>
                  </a:lnTo>
                  <a:lnTo>
                    <a:pt x="144" y="748"/>
                  </a:lnTo>
                  <a:lnTo>
                    <a:pt x="137" y="748"/>
                  </a:lnTo>
                  <a:lnTo>
                    <a:pt x="130" y="758"/>
                  </a:lnTo>
                  <a:lnTo>
                    <a:pt x="137" y="767"/>
                  </a:lnTo>
                  <a:lnTo>
                    <a:pt x="137" y="774"/>
                  </a:lnTo>
                  <a:lnTo>
                    <a:pt x="130" y="774"/>
                  </a:lnTo>
                  <a:lnTo>
                    <a:pt x="111" y="774"/>
                  </a:lnTo>
                  <a:lnTo>
                    <a:pt x="102" y="793"/>
                  </a:lnTo>
                  <a:lnTo>
                    <a:pt x="102" y="774"/>
                  </a:lnTo>
                  <a:lnTo>
                    <a:pt x="95" y="774"/>
                  </a:lnTo>
                  <a:lnTo>
                    <a:pt x="85" y="784"/>
                  </a:lnTo>
                  <a:lnTo>
                    <a:pt x="78" y="774"/>
                  </a:lnTo>
                  <a:lnTo>
                    <a:pt x="69" y="774"/>
                  </a:lnTo>
                  <a:lnTo>
                    <a:pt x="59" y="774"/>
                  </a:lnTo>
                  <a:lnTo>
                    <a:pt x="59" y="784"/>
                  </a:lnTo>
                  <a:lnTo>
                    <a:pt x="59" y="793"/>
                  </a:lnTo>
                  <a:lnTo>
                    <a:pt x="69" y="800"/>
                  </a:lnTo>
                  <a:lnTo>
                    <a:pt x="78" y="800"/>
                  </a:lnTo>
                  <a:lnTo>
                    <a:pt x="78" y="810"/>
                  </a:lnTo>
                  <a:lnTo>
                    <a:pt x="69" y="810"/>
                  </a:lnTo>
                  <a:lnTo>
                    <a:pt x="59" y="819"/>
                  </a:lnTo>
                  <a:lnTo>
                    <a:pt x="43" y="819"/>
                  </a:lnTo>
                  <a:lnTo>
                    <a:pt x="43" y="826"/>
                  </a:lnTo>
                  <a:lnTo>
                    <a:pt x="52" y="836"/>
                  </a:lnTo>
                  <a:lnTo>
                    <a:pt x="52" y="843"/>
                  </a:lnTo>
                  <a:lnTo>
                    <a:pt x="33" y="836"/>
                  </a:lnTo>
                  <a:lnTo>
                    <a:pt x="33" y="843"/>
                  </a:lnTo>
                  <a:lnTo>
                    <a:pt x="33" y="852"/>
                  </a:lnTo>
                  <a:lnTo>
                    <a:pt x="43" y="869"/>
                  </a:lnTo>
                  <a:lnTo>
                    <a:pt x="59" y="869"/>
                  </a:lnTo>
                  <a:lnTo>
                    <a:pt x="59" y="878"/>
                  </a:lnTo>
                  <a:lnTo>
                    <a:pt x="52" y="878"/>
                  </a:lnTo>
                  <a:lnTo>
                    <a:pt x="33" y="869"/>
                  </a:lnTo>
                  <a:lnTo>
                    <a:pt x="33" y="878"/>
                  </a:lnTo>
                  <a:lnTo>
                    <a:pt x="33" y="888"/>
                  </a:lnTo>
                  <a:lnTo>
                    <a:pt x="43" y="904"/>
                  </a:lnTo>
                  <a:lnTo>
                    <a:pt x="52" y="911"/>
                  </a:lnTo>
                  <a:lnTo>
                    <a:pt x="43" y="921"/>
                  </a:lnTo>
                  <a:lnTo>
                    <a:pt x="33" y="911"/>
                  </a:lnTo>
                  <a:lnTo>
                    <a:pt x="26" y="921"/>
                  </a:lnTo>
                  <a:lnTo>
                    <a:pt x="26" y="930"/>
                  </a:lnTo>
                  <a:lnTo>
                    <a:pt x="43" y="937"/>
                  </a:lnTo>
                  <a:lnTo>
                    <a:pt x="33" y="937"/>
                  </a:lnTo>
                  <a:lnTo>
                    <a:pt x="26" y="937"/>
                  </a:lnTo>
                  <a:lnTo>
                    <a:pt x="26" y="947"/>
                  </a:lnTo>
                  <a:lnTo>
                    <a:pt x="33" y="956"/>
                  </a:lnTo>
                  <a:lnTo>
                    <a:pt x="43" y="963"/>
                  </a:lnTo>
                  <a:lnTo>
                    <a:pt x="59" y="963"/>
                  </a:lnTo>
                  <a:lnTo>
                    <a:pt x="78" y="956"/>
                  </a:lnTo>
                  <a:lnTo>
                    <a:pt x="59" y="973"/>
                  </a:lnTo>
                  <a:lnTo>
                    <a:pt x="52" y="980"/>
                  </a:lnTo>
                  <a:lnTo>
                    <a:pt x="43" y="990"/>
                  </a:lnTo>
                  <a:lnTo>
                    <a:pt x="59" y="1008"/>
                  </a:lnTo>
                  <a:lnTo>
                    <a:pt x="52" y="1008"/>
                  </a:lnTo>
                  <a:lnTo>
                    <a:pt x="43" y="1008"/>
                  </a:lnTo>
                  <a:lnTo>
                    <a:pt x="33" y="1016"/>
                  </a:lnTo>
                  <a:lnTo>
                    <a:pt x="26" y="1008"/>
                  </a:lnTo>
                  <a:lnTo>
                    <a:pt x="17" y="1008"/>
                  </a:lnTo>
                  <a:lnTo>
                    <a:pt x="7" y="1025"/>
                  </a:lnTo>
                  <a:lnTo>
                    <a:pt x="7" y="1034"/>
                  </a:lnTo>
                  <a:lnTo>
                    <a:pt x="0" y="1051"/>
                  </a:lnTo>
                  <a:lnTo>
                    <a:pt x="7" y="1061"/>
                  </a:lnTo>
                  <a:lnTo>
                    <a:pt x="26" y="1034"/>
                  </a:lnTo>
                  <a:lnTo>
                    <a:pt x="43" y="1034"/>
                  </a:lnTo>
                  <a:lnTo>
                    <a:pt x="43" y="1042"/>
                  </a:lnTo>
                  <a:lnTo>
                    <a:pt x="43" y="1061"/>
                  </a:lnTo>
                  <a:lnTo>
                    <a:pt x="33" y="1061"/>
                  </a:lnTo>
                  <a:lnTo>
                    <a:pt x="33" y="1077"/>
                  </a:lnTo>
                  <a:lnTo>
                    <a:pt x="26" y="1084"/>
                  </a:lnTo>
                  <a:lnTo>
                    <a:pt x="26" y="1077"/>
                  </a:lnTo>
                  <a:lnTo>
                    <a:pt x="17" y="1084"/>
                  </a:lnTo>
                  <a:lnTo>
                    <a:pt x="17" y="1094"/>
                  </a:lnTo>
                  <a:lnTo>
                    <a:pt x="17" y="1110"/>
                  </a:lnTo>
                  <a:lnTo>
                    <a:pt x="17" y="1120"/>
                  </a:lnTo>
                  <a:lnTo>
                    <a:pt x="33" y="1136"/>
                  </a:lnTo>
                  <a:lnTo>
                    <a:pt x="59" y="1146"/>
                  </a:lnTo>
                  <a:lnTo>
                    <a:pt x="43" y="1162"/>
                  </a:lnTo>
                  <a:lnTo>
                    <a:pt x="59" y="1172"/>
                  </a:lnTo>
                  <a:lnTo>
                    <a:pt x="69" y="1162"/>
                  </a:lnTo>
                  <a:lnTo>
                    <a:pt x="69" y="1179"/>
                  </a:lnTo>
                  <a:lnTo>
                    <a:pt x="95" y="1179"/>
                  </a:lnTo>
                  <a:lnTo>
                    <a:pt x="111" y="1179"/>
                  </a:lnTo>
                  <a:lnTo>
                    <a:pt x="130" y="1172"/>
                  </a:lnTo>
                  <a:lnTo>
                    <a:pt x="130" y="1179"/>
                  </a:lnTo>
                  <a:lnTo>
                    <a:pt x="144" y="1172"/>
                  </a:lnTo>
                  <a:lnTo>
                    <a:pt x="154" y="1162"/>
                  </a:lnTo>
                  <a:lnTo>
                    <a:pt x="163" y="1146"/>
                  </a:lnTo>
                  <a:lnTo>
                    <a:pt x="173" y="1136"/>
                  </a:lnTo>
                  <a:lnTo>
                    <a:pt x="199" y="1127"/>
                  </a:lnTo>
                  <a:lnTo>
                    <a:pt x="199" y="1120"/>
                  </a:lnTo>
                  <a:lnTo>
                    <a:pt x="206" y="1110"/>
                  </a:lnTo>
                  <a:lnTo>
                    <a:pt x="225" y="1110"/>
                  </a:lnTo>
                  <a:lnTo>
                    <a:pt x="225" y="1120"/>
                  </a:lnTo>
                  <a:lnTo>
                    <a:pt x="232" y="1127"/>
                  </a:lnTo>
                  <a:lnTo>
                    <a:pt x="251" y="1120"/>
                  </a:lnTo>
                  <a:lnTo>
                    <a:pt x="251" y="1103"/>
                  </a:lnTo>
                  <a:lnTo>
                    <a:pt x="267" y="1084"/>
                  </a:lnTo>
                  <a:lnTo>
                    <a:pt x="267" y="1068"/>
                  </a:lnTo>
                  <a:lnTo>
                    <a:pt x="258" y="1061"/>
                  </a:lnTo>
                  <a:lnTo>
                    <a:pt x="274" y="1042"/>
                  </a:lnTo>
                  <a:lnTo>
                    <a:pt x="284" y="1034"/>
                  </a:lnTo>
                  <a:lnTo>
                    <a:pt x="293" y="1025"/>
                  </a:lnTo>
                  <a:lnTo>
                    <a:pt x="303" y="1025"/>
                  </a:lnTo>
                  <a:lnTo>
                    <a:pt x="303" y="1042"/>
                  </a:lnTo>
                  <a:lnTo>
                    <a:pt x="293" y="1051"/>
                  </a:lnTo>
                  <a:lnTo>
                    <a:pt x="284" y="1051"/>
                  </a:lnTo>
                  <a:lnTo>
                    <a:pt x="284" y="1068"/>
                  </a:lnTo>
                  <a:lnTo>
                    <a:pt x="293" y="1068"/>
                  </a:lnTo>
                  <a:lnTo>
                    <a:pt x="317" y="1084"/>
                  </a:lnTo>
                  <a:lnTo>
                    <a:pt x="303" y="1103"/>
                  </a:lnTo>
                  <a:close/>
                </a:path>
              </a:pathLst>
            </a:custGeom>
            <a:solidFill>
              <a:srgbClr val="C8102E"/>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9" name="Freeform 540">
              <a:extLst>
                <a:ext uri="{FF2B5EF4-FFF2-40B4-BE49-F238E27FC236}">
                  <a16:creationId xmlns:a16="http://schemas.microsoft.com/office/drawing/2014/main" id="{C22702C6-00AE-FC45-86BE-4C0E6C8EA5FE}"/>
                </a:ext>
              </a:extLst>
            </p:cNvPr>
            <p:cNvSpPr>
              <a:spLocks/>
            </p:cNvSpPr>
            <p:nvPr/>
          </p:nvSpPr>
          <p:spPr bwMode="auto">
            <a:xfrm>
              <a:off x="7603004" y="1818269"/>
              <a:ext cx="823294" cy="1707264"/>
            </a:xfrm>
            <a:custGeom>
              <a:avLst/>
              <a:gdLst>
                <a:gd name="T0" fmla="*/ 580 w 597"/>
                <a:gd name="T1" fmla="*/ 222 h 1238"/>
                <a:gd name="T2" fmla="*/ 580 w 597"/>
                <a:gd name="T3" fmla="*/ 163 h 1238"/>
                <a:gd name="T4" fmla="*/ 554 w 597"/>
                <a:gd name="T5" fmla="*/ 128 h 1238"/>
                <a:gd name="T6" fmla="*/ 561 w 597"/>
                <a:gd name="T7" fmla="*/ 85 h 1238"/>
                <a:gd name="T8" fmla="*/ 511 w 597"/>
                <a:gd name="T9" fmla="*/ 43 h 1238"/>
                <a:gd name="T10" fmla="*/ 466 w 597"/>
                <a:gd name="T11" fmla="*/ 7 h 1238"/>
                <a:gd name="T12" fmla="*/ 433 w 597"/>
                <a:gd name="T13" fmla="*/ 33 h 1238"/>
                <a:gd name="T14" fmla="*/ 388 w 597"/>
                <a:gd name="T15" fmla="*/ 52 h 1238"/>
                <a:gd name="T16" fmla="*/ 348 w 597"/>
                <a:gd name="T17" fmla="*/ 76 h 1238"/>
                <a:gd name="T18" fmla="*/ 294 w 597"/>
                <a:gd name="T19" fmla="*/ 128 h 1238"/>
                <a:gd name="T20" fmla="*/ 294 w 597"/>
                <a:gd name="T21" fmla="*/ 180 h 1238"/>
                <a:gd name="T22" fmla="*/ 251 w 597"/>
                <a:gd name="T23" fmla="*/ 239 h 1238"/>
                <a:gd name="T24" fmla="*/ 199 w 597"/>
                <a:gd name="T25" fmla="*/ 301 h 1238"/>
                <a:gd name="T26" fmla="*/ 190 w 597"/>
                <a:gd name="T27" fmla="*/ 369 h 1238"/>
                <a:gd name="T28" fmla="*/ 173 w 597"/>
                <a:gd name="T29" fmla="*/ 421 h 1238"/>
                <a:gd name="T30" fmla="*/ 140 w 597"/>
                <a:gd name="T31" fmla="*/ 454 h 1238"/>
                <a:gd name="T32" fmla="*/ 95 w 597"/>
                <a:gd name="T33" fmla="*/ 473 h 1238"/>
                <a:gd name="T34" fmla="*/ 79 w 597"/>
                <a:gd name="T35" fmla="*/ 549 h 1238"/>
                <a:gd name="T36" fmla="*/ 88 w 597"/>
                <a:gd name="T37" fmla="*/ 611 h 1238"/>
                <a:gd name="T38" fmla="*/ 95 w 597"/>
                <a:gd name="T39" fmla="*/ 663 h 1238"/>
                <a:gd name="T40" fmla="*/ 71 w 597"/>
                <a:gd name="T41" fmla="*/ 722 h 1238"/>
                <a:gd name="T42" fmla="*/ 71 w 597"/>
                <a:gd name="T43" fmla="*/ 809 h 1238"/>
                <a:gd name="T44" fmla="*/ 36 w 597"/>
                <a:gd name="T45" fmla="*/ 836 h 1238"/>
                <a:gd name="T46" fmla="*/ 26 w 597"/>
                <a:gd name="T47" fmla="*/ 885 h 1238"/>
                <a:gd name="T48" fmla="*/ 3 w 597"/>
                <a:gd name="T49" fmla="*/ 878 h 1238"/>
                <a:gd name="T50" fmla="*/ 3 w 597"/>
                <a:gd name="T51" fmla="*/ 937 h 1238"/>
                <a:gd name="T52" fmla="*/ 17 w 597"/>
                <a:gd name="T53" fmla="*/ 963 h 1238"/>
                <a:gd name="T54" fmla="*/ 17 w 597"/>
                <a:gd name="T55" fmla="*/ 1015 h 1238"/>
                <a:gd name="T56" fmla="*/ 17 w 597"/>
                <a:gd name="T57" fmla="*/ 1075 h 1238"/>
                <a:gd name="T58" fmla="*/ 52 w 597"/>
                <a:gd name="T59" fmla="*/ 1127 h 1238"/>
                <a:gd name="T60" fmla="*/ 36 w 597"/>
                <a:gd name="T61" fmla="*/ 1160 h 1238"/>
                <a:gd name="T62" fmla="*/ 52 w 597"/>
                <a:gd name="T63" fmla="*/ 1205 h 1238"/>
                <a:gd name="T64" fmla="*/ 71 w 597"/>
                <a:gd name="T65" fmla="*/ 1238 h 1238"/>
                <a:gd name="T66" fmla="*/ 123 w 597"/>
                <a:gd name="T67" fmla="*/ 1231 h 1238"/>
                <a:gd name="T68" fmla="*/ 147 w 597"/>
                <a:gd name="T69" fmla="*/ 1188 h 1238"/>
                <a:gd name="T70" fmla="*/ 192 w 597"/>
                <a:gd name="T71" fmla="*/ 1169 h 1238"/>
                <a:gd name="T72" fmla="*/ 225 w 597"/>
                <a:gd name="T73" fmla="*/ 1160 h 1238"/>
                <a:gd name="T74" fmla="*/ 261 w 597"/>
                <a:gd name="T75" fmla="*/ 1091 h 1238"/>
                <a:gd name="T76" fmla="*/ 261 w 597"/>
                <a:gd name="T77" fmla="*/ 1049 h 1238"/>
                <a:gd name="T78" fmla="*/ 277 w 597"/>
                <a:gd name="T79" fmla="*/ 996 h 1238"/>
                <a:gd name="T80" fmla="*/ 261 w 597"/>
                <a:gd name="T81" fmla="*/ 947 h 1238"/>
                <a:gd name="T82" fmla="*/ 313 w 597"/>
                <a:gd name="T83" fmla="*/ 921 h 1238"/>
                <a:gd name="T84" fmla="*/ 348 w 597"/>
                <a:gd name="T85" fmla="*/ 902 h 1238"/>
                <a:gd name="T86" fmla="*/ 365 w 597"/>
                <a:gd name="T87" fmla="*/ 859 h 1238"/>
                <a:gd name="T88" fmla="*/ 365 w 597"/>
                <a:gd name="T89" fmla="*/ 817 h 1238"/>
                <a:gd name="T90" fmla="*/ 348 w 597"/>
                <a:gd name="T91" fmla="*/ 774 h 1238"/>
                <a:gd name="T92" fmla="*/ 313 w 597"/>
                <a:gd name="T93" fmla="*/ 738 h 1238"/>
                <a:gd name="T94" fmla="*/ 313 w 597"/>
                <a:gd name="T95" fmla="*/ 705 h 1238"/>
                <a:gd name="T96" fmla="*/ 313 w 597"/>
                <a:gd name="T97" fmla="*/ 653 h 1238"/>
                <a:gd name="T98" fmla="*/ 303 w 597"/>
                <a:gd name="T99" fmla="*/ 601 h 1238"/>
                <a:gd name="T100" fmla="*/ 348 w 597"/>
                <a:gd name="T101" fmla="*/ 575 h 1238"/>
                <a:gd name="T102" fmla="*/ 391 w 597"/>
                <a:gd name="T103" fmla="*/ 533 h 1238"/>
                <a:gd name="T104" fmla="*/ 433 w 597"/>
                <a:gd name="T105" fmla="*/ 507 h 1238"/>
                <a:gd name="T106" fmla="*/ 459 w 597"/>
                <a:gd name="T107" fmla="*/ 464 h 1238"/>
                <a:gd name="T108" fmla="*/ 485 w 597"/>
                <a:gd name="T109" fmla="*/ 412 h 1238"/>
                <a:gd name="T110" fmla="*/ 485 w 597"/>
                <a:gd name="T111" fmla="*/ 353 h 1238"/>
                <a:gd name="T112" fmla="*/ 521 w 597"/>
                <a:gd name="T113" fmla="*/ 317 h 1238"/>
                <a:gd name="T114" fmla="*/ 537 w 597"/>
                <a:gd name="T115" fmla="*/ 284 h 1238"/>
                <a:gd name="T116" fmla="*/ 587 w 597"/>
                <a:gd name="T117" fmla="*/ 284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7" h="1238">
                  <a:moveTo>
                    <a:pt x="597" y="275"/>
                  </a:moveTo>
                  <a:lnTo>
                    <a:pt x="597" y="258"/>
                  </a:lnTo>
                  <a:lnTo>
                    <a:pt x="587" y="249"/>
                  </a:lnTo>
                  <a:lnTo>
                    <a:pt x="580" y="232"/>
                  </a:lnTo>
                  <a:lnTo>
                    <a:pt x="580" y="222"/>
                  </a:lnTo>
                  <a:lnTo>
                    <a:pt x="580" y="206"/>
                  </a:lnTo>
                  <a:lnTo>
                    <a:pt x="580" y="189"/>
                  </a:lnTo>
                  <a:lnTo>
                    <a:pt x="587" y="180"/>
                  </a:lnTo>
                  <a:lnTo>
                    <a:pt x="580" y="170"/>
                  </a:lnTo>
                  <a:lnTo>
                    <a:pt x="580" y="163"/>
                  </a:lnTo>
                  <a:lnTo>
                    <a:pt x="571" y="154"/>
                  </a:lnTo>
                  <a:lnTo>
                    <a:pt x="571" y="144"/>
                  </a:lnTo>
                  <a:lnTo>
                    <a:pt x="571" y="137"/>
                  </a:lnTo>
                  <a:lnTo>
                    <a:pt x="571" y="128"/>
                  </a:lnTo>
                  <a:lnTo>
                    <a:pt x="554" y="128"/>
                  </a:lnTo>
                  <a:lnTo>
                    <a:pt x="561" y="121"/>
                  </a:lnTo>
                  <a:lnTo>
                    <a:pt x="561" y="111"/>
                  </a:lnTo>
                  <a:lnTo>
                    <a:pt x="561" y="102"/>
                  </a:lnTo>
                  <a:lnTo>
                    <a:pt x="561" y="95"/>
                  </a:lnTo>
                  <a:lnTo>
                    <a:pt x="561" y="85"/>
                  </a:lnTo>
                  <a:lnTo>
                    <a:pt x="554" y="76"/>
                  </a:lnTo>
                  <a:lnTo>
                    <a:pt x="554" y="59"/>
                  </a:lnTo>
                  <a:lnTo>
                    <a:pt x="545" y="59"/>
                  </a:lnTo>
                  <a:lnTo>
                    <a:pt x="528" y="52"/>
                  </a:lnTo>
                  <a:lnTo>
                    <a:pt x="511" y="43"/>
                  </a:lnTo>
                  <a:lnTo>
                    <a:pt x="502" y="43"/>
                  </a:lnTo>
                  <a:lnTo>
                    <a:pt x="493" y="33"/>
                  </a:lnTo>
                  <a:lnTo>
                    <a:pt x="483" y="33"/>
                  </a:lnTo>
                  <a:lnTo>
                    <a:pt x="483" y="17"/>
                  </a:lnTo>
                  <a:lnTo>
                    <a:pt x="466" y="7"/>
                  </a:lnTo>
                  <a:lnTo>
                    <a:pt x="450" y="0"/>
                  </a:lnTo>
                  <a:lnTo>
                    <a:pt x="433" y="0"/>
                  </a:lnTo>
                  <a:lnTo>
                    <a:pt x="433" y="7"/>
                  </a:lnTo>
                  <a:lnTo>
                    <a:pt x="433" y="26"/>
                  </a:lnTo>
                  <a:lnTo>
                    <a:pt x="433" y="33"/>
                  </a:lnTo>
                  <a:lnTo>
                    <a:pt x="414" y="26"/>
                  </a:lnTo>
                  <a:lnTo>
                    <a:pt x="407" y="52"/>
                  </a:lnTo>
                  <a:lnTo>
                    <a:pt x="407" y="59"/>
                  </a:lnTo>
                  <a:lnTo>
                    <a:pt x="398" y="59"/>
                  </a:lnTo>
                  <a:lnTo>
                    <a:pt x="388" y="52"/>
                  </a:lnTo>
                  <a:lnTo>
                    <a:pt x="372" y="59"/>
                  </a:lnTo>
                  <a:lnTo>
                    <a:pt x="372" y="76"/>
                  </a:lnTo>
                  <a:lnTo>
                    <a:pt x="372" y="85"/>
                  </a:lnTo>
                  <a:lnTo>
                    <a:pt x="365" y="85"/>
                  </a:lnTo>
                  <a:lnTo>
                    <a:pt x="348" y="76"/>
                  </a:lnTo>
                  <a:lnTo>
                    <a:pt x="339" y="76"/>
                  </a:lnTo>
                  <a:lnTo>
                    <a:pt x="329" y="95"/>
                  </a:lnTo>
                  <a:lnTo>
                    <a:pt x="329" y="102"/>
                  </a:lnTo>
                  <a:lnTo>
                    <a:pt x="303" y="121"/>
                  </a:lnTo>
                  <a:lnTo>
                    <a:pt x="294" y="128"/>
                  </a:lnTo>
                  <a:lnTo>
                    <a:pt x="287" y="137"/>
                  </a:lnTo>
                  <a:lnTo>
                    <a:pt x="294" y="144"/>
                  </a:lnTo>
                  <a:lnTo>
                    <a:pt x="303" y="163"/>
                  </a:lnTo>
                  <a:lnTo>
                    <a:pt x="294" y="170"/>
                  </a:lnTo>
                  <a:lnTo>
                    <a:pt x="294" y="180"/>
                  </a:lnTo>
                  <a:lnTo>
                    <a:pt x="277" y="196"/>
                  </a:lnTo>
                  <a:lnTo>
                    <a:pt x="261" y="206"/>
                  </a:lnTo>
                  <a:lnTo>
                    <a:pt x="261" y="222"/>
                  </a:lnTo>
                  <a:lnTo>
                    <a:pt x="261" y="232"/>
                  </a:lnTo>
                  <a:lnTo>
                    <a:pt x="251" y="239"/>
                  </a:lnTo>
                  <a:lnTo>
                    <a:pt x="235" y="249"/>
                  </a:lnTo>
                  <a:lnTo>
                    <a:pt x="216" y="258"/>
                  </a:lnTo>
                  <a:lnTo>
                    <a:pt x="216" y="275"/>
                  </a:lnTo>
                  <a:lnTo>
                    <a:pt x="209" y="293"/>
                  </a:lnTo>
                  <a:lnTo>
                    <a:pt x="199" y="301"/>
                  </a:lnTo>
                  <a:lnTo>
                    <a:pt x="199" y="317"/>
                  </a:lnTo>
                  <a:lnTo>
                    <a:pt x="199" y="327"/>
                  </a:lnTo>
                  <a:lnTo>
                    <a:pt x="199" y="336"/>
                  </a:lnTo>
                  <a:lnTo>
                    <a:pt x="190" y="360"/>
                  </a:lnTo>
                  <a:lnTo>
                    <a:pt x="190" y="369"/>
                  </a:lnTo>
                  <a:lnTo>
                    <a:pt x="173" y="379"/>
                  </a:lnTo>
                  <a:lnTo>
                    <a:pt x="166" y="386"/>
                  </a:lnTo>
                  <a:lnTo>
                    <a:pt x="173" y="405"/>
                  </a:lnTo>
                  <a:lnTo>
                    <a:pt x="173" y="412"/>
                  </a:lnTo>
                  <a:lnTo>
                    <a:pt x="173" y="421"/>
                  </a:lnTo>
                  <a:lnTo>
                    <a:pt x="183" y="438"/>
                  </a:lnTo>
                  <a:lnTo>
                    <a:pt x="173" y="447"/>
                  </a:lnTo>
                  <a:lnTo>
                    <a:pt x="157" y="447"/>
                  </a:lnTo>
                  <a:lnTo>
                    <a:pt x="147" y="447"/>
                  </a:lnTo>
                  <a:lnTo>
                    <a:pt x="140" y="454"/>
                  </a:lnTo>
                  <a:lnTo>
                    <a:pt x="131" y="464"/>
                  </a:lnTo>
                  <a:lnTo>
                    <a:pt x="121" y="464"/>
                  </a:lnTo>
                  <a:lnTo>
                    <a:pt x="121" y="454"/>
                  </a:lnTo>
                  <a:lnTo>
                    <a:pt x="105" y="464"/>
                  </a:lnTo>
                  <a:lnTo>
                    <a:pt x="95" y="473"/>
                  </a:lnTo>
                  <a:lnTo>
                    <a:pt x="88" y="490"/>
                  </a:lnTo>
                  <a:lnTo>
                    <a:pt x="88" y="507"/>
                  </a:lnTo>
                  <a:lnTo>
                    <a:pt x="88" y="523"/>
                  </a:lnTo>
                  <a:lnTo>
                    <a:pt x="88" y="542"/>
                  </a:lnTo>
                  <a:lnTo>
                    <a:pt x="79" y="549"/>
                  </a:lnTo>
                  <a:lnTo>
                    <a:pt x="79" y="568"/>
                  </a:lnTo>
                  <a:lnTo>
                    <a:pt x="79" y="575"/>
                  </a:lnTo>
                  <a:lnTo>
                    <a:pt x="88" y="585"/>
                  </a:lnTo>
                  <a:lnTo>
                    <a:pt x="88" y="601"/>
                  </a:lnTo>
                  <a:lnTo>
                    <a:pt x="88" y="611"/>
                  </a:lnTo>
                  <a:lnTo>
                    <a:pt x="79" y="627"/>
                  </a:lnTo>
                  <a:lnTo>
                    <a:pt x="79" y="637"/>
                  </a:lnTo>
                  <a:lnTo>
                    <a:pt x="79" y="644"/>
                  </a:lnTo>
                  <a:lnTo>
                    <a:pt x="88" y="653"/>
                  </a:lnTo>
                  <a:lnTo>
                    <a:pt x="95" y="663"/>
                  </a:lnTo>
                  <a:lnTo>
                    <a:pt x="95" y="672"/>
                  </a:lnTo>
                  <a:lnTo>
                    <a:pt x="95" y="686"/>
                  </a:lnTo>
                  <a:lnTo>
                    <a:pt x="95" y="696"/>
                  </a:lnTo>
                  <a:lnTo>
                    <a:pt x="71" y="712"/>
                  </a:lnTo>
                  <a:lnTo>
                    <a:pt x="71" y="722"/>
                  </a:lnTo>
                  <a:lnTo>
                    <a:pt x="79" y="738"/>
                  </a:lnTo>
                  <a:lnTo>
                    <a:pt x="79" y="748"/>
                  </a:lnTo>
                  <a:lnTo>
                    <a:pt x="79" y="755"/>
                  </a:lnTo>
                  <a:lnTo>
                    <a:pt x="79" y="783"/>
                  </a:lnTo>
                  <a:lnTo>
                    <a:pt x="71" y="809"/>
                  </a:lnTo>
                  <a:lnTo>
                    <a:pt x="62" y="809"/>
                  </a:lnTo>
                  <a:lnTo>
                    <a:pt x="52" y="809"/>
                  </a:lnTo>
                  <a:lnTo>
                    <a:pt x="45" y="817"/>
                  </a:lnTo>
                  <a:lnTo>
                    <a:pt x="45" y="826"/>
                  </a:lnTo>
                  <a:lnTo>
                    <a:pt x="36" y="836"/>
                  </a:lnTo>
                  <a:lnTo>
                    <a:pt x="36" y="843"/>
                  </a:lnTo>
                  <a:lnTo>
                    <a:pt x="17" y="859"/>
                  </a:lnTo>
                  <a:lnTo>
                    <a:pt x="26" y="869"/>
                  </a:lnTo>
                  <a:lnTo>
                    <a:pt x="26" y="878"/>
                  </a:lnTo>
                  <a:lnTo>
                    <a:pt x="26" y="885"/>
                  </a:lnTo>
                  <a:lnTo>
                    <a:pt x="17" y="895"/>
                  </a:lnTo>
                  <a:lnTo>
                    <a:pt x="10" y="885"/>
                  </a:lnTo>
                  <a:lnTo>
                    <a:pt x="10" y="878"/>
                  </a:lnTo>
                  <a:lnTo>
                    <a:pt x="0" y="878"/>
                  </a:lnTo>
                  <a:lnTo>
                    <a:pt x="3" y="878"/>
                  </a:lnTo>
                  <a:lnTo>
                    <a:pt x="3" y="895"/>
                  </a:lnTo>
                  <a:lnTo>
                    <a:pt x="3" y="902"/>
                  </a:lnTo>
                  <a:lnTo>
                    <a:pt x="3" y="921"/>
                  </a:lnTo>
                  <a:lnTo>
                    <a:pt x="3" y="928"/>
                  </a:lnTo>
                  <a:lnTo>
                    <a:pt x="3" y="937"/>
                  </a:lnTo>
                  <a:lnTo>
                    <a:pt x="3" y="947"/>
                  </a:lnTo>
                  <a:lnTo>
                    <a:pt x="3" y="954"/>
                  </a:lnTo>
                  <a:lnTo>
                    <a:pt x="10" y="954"/>
                  </a:lnTo>
                  <a:lnTo>
                    <a:pt x="10" y="973"/>
                  </a:lnTo>
                  <a:lnTo>
                    <a:pt x="17" y="963"/>
                  </a:lnTo>
                  <a:lnTo>
                    <a:pt x="26" y="973"/>
                  </a:lnTo>
                  <a:lnTo>
                    <a:pt x="17" y="989"/>
                  </a:lnTo>
                  <a:lnTo>
                    <a:pt x="17" y="996"/>
                  </a:lnTo>
                  <a:lnTo>
                    <a:pt x="17" y="1006"/>
                  </a:lnTo>
                  <a:lnTo>
                    <a:pt x="17" y="1015"/>
                  </a:lnTo>
                  <a:lnTo>
                    <a:pt x="17" y="1032"/>
                  </a:lnTo>
                  <a:lnTo>
                    <a:pt x="17" y="1041"/>
                  </a:lnTo>
                  <a:lnTo>
                    <a:pt x="26" y="1049"/>
                  </a:lnTo>
                  <a:lnTo>
                    <a:pt x="17" y="1058"/>
                  </a:lnTo>
                  <a:lnTo>
                    <a:pt x="17" y="1075"/>
                  </a:lnTo>
                  <a:lnTo>
                    <a:pt x="26" y="1084"/>
                  </a:lnTo>
                  <a:lnTo>
                    <a:pt x="36" y="1084"/>
                  </a:lnTo>
                  <a:lnTo>
                    <a:pt x="36" y="1110"/>
                  </a:lnTo>
                  <a:lnTo>
                    <a:pt x="52" y="1117"/>
                  </a:lnTo>
                  <a:lnTo>
                    <a:pt x="52" y="1127"/>
                  </a:lnTo>
                  <a:lnTo>
                    <a:pt x="52" y="1136"/>
                  </a:lnTo>
                  <a:lnTo>
                    <a:pt x="45" y="1136"/>
                  </a:lnTo>
                  <a:lnTo>
                    <a:pt x="45" y="1143"/>
                  </a:lnTo>
                  <a:lnTo>
                    <a:pt x="36" y="1153"/>
                  </a:lnTo>
                  <a:lnTo>
                    <a:pt x="36" y="1160"/>
                  </a:lnTo>
                  <a:lnTo>
                    <a:pt x="36" y="1169"/>
                  </a:lnTo>
                  <a:lnTo>
                    <a:pt x="45" y="1179"/>
                  </a:lnTo>
                  <a:lnTo>
                    <a:pt x="45" y="1188"/>
                  </a:lnTo>
                  <a:lnTo>
                    <a:pt x="52" y="1195"/>
                  </a:lnTo>
                  <a:lnTo>
                    <a:pt x="52" y="1205"/>
                  </a:lnTo>
                  <a:lnTo>
                    <a:pt x="52" y="1221"/>
                  </a:lnTo>
                  <a:lnTo>
                    <a:pt x="45" y="1231"/>
                  </a:lnTo>
                  <a:lnTo>
                    <a:pt x="52" y="1238"/>
                  </a:lnTo>
                  <a:lnTo>
                    <a:pt x="62" y="1231"/>
                  </a:lnTo>
                  <a:lnTo>
                    <a:pt x="71" y="1238"/>
                  </a:lnTo>
                  <a:lnTo>
                    <a:pt x="97" y="1231"/>
                  </a:lnTo>
                  <a:lnTo>
                    <a:pt x="105" y="1238"/>
                  </a:lnTo>
                  <a:lnTo>
                    <a:pt x="114" y="1238"/>
                  </a:lnTo>
                  <a:lnTo>
                    <a:pt x="123" y="1238"/>
                  </a:lnTo>
                  <a:lnTo>
                    <a:pt x="123" y="1231"/>
                  </a:lnTo>
                  <a:lnTo>
                    <a:pt x="123" y="1212"/>
                  </a:lnTo>
                  <a:lnTo>
                    <a:pt x="123" y="1195"/>
                  </a:lnTo>
                  <a:lnTo>
                    <a:pt x="131" y="1188"/>
                  </a:lnTo>
                  <a:lnTo>
                    <a:pt x="140" y="1188"/>
                  </a:lnTo>
                  <a:lnTo>
                    <a:pt x="147" y="1188"/>
                  </a:lnTo>
                  <a:lnTo>
                    <a:pt x="157" y="1179"/>
                  </a:lnTo>
                  <a:lnTo>
                    <a:pt x="147" y="1179"/>
                  </a:lnTo>
                  <a:lnTo>
                    <a:pt x="157" y="1169"/>
                  </a:lnTo>
                  <a:lnTo>
                    <a:pt x="173" y="1160"/>
                  </a:lnTo>
                  <a:lnTo>
                    <a:pt x="192" y="1169"/>
                  </a:lnTo>
                  <a:lnTo>
                    <a:pt x="192" y="1179"/>
                  </a:lnTo>
                  <a:lnTo>
                    <a:pt x="199" y="1179"/>
                  </a:lnTo>
                  <a:lnTo>
                    <a:pt x="218" y="1179"/>
                  </a:lnTo>
                  <a:lnTo>
                    <a:pt x="225" y="1179"/>
                  </a:lnTo>
                  <a:lnTo>
                    <a:pt x="225" y="1160"/>
                  </a:lnTo>
                  <a:lnTo>
                    <a:pt x="225" y="1153"/>
                  </a:lnTo>
                  <a:lnTo>
                    <a:pt x="244" y="1127"/>
                  </a:lnTo>
                  <a:lnTo>
                    <a:pt x="244" y="1110"/>
                  </a:lnTo>
                  <a:lnTo>
                    <a:pt x="251" y="1101"/>
                  </a:lnTo>
                  <a:lnTo>
                    <a:pt x="261" y="1091"/>
                  </a:lnTo>
                  <a:lnTo>
                    <a:pt x="261" y="1084"/>
                  </a:lnTo>
                  <a:lnTo>
                    <a:pt x="251" y="1084"/>
                  </a:lnTo>
                  <a:lnTo>
                    <a:pt x="261" y="1065"/>
                  </a:lnTo>
                  <a:lnTo>
                    <a:pt x="270" y="1058"/>
                  </a:lnTo>
                  <a:lnTo>
                    <a:pt x="261" y="1049"/>
                  </a:lnTo>
                  <a:lnTo>
                    <a:pt x="261" y="1041"/>
                  </a:lnTo>
                  <a:lnTo>
                    <a:pt x="261" y="1032"/>
                  </a:lnTo>
                  <a:lnTo>
                    <a:pt x="270" y="1023"/>
                  </a:lnTo>
                  <a:lnTo>
                    <a:pt x="270" y="1015"/>
                  </a:lnTo>
                  <a:lnTo>
                    <a:pt x="277" y="996"/>
                  </a:lnTo>
                  <a:lnTo>
                    <a:pt x="277" y="989"/>
                  </a:lnTo>
                  <a:lnTo>
                    <a:pt x="277" y="980"/>
                  </a:lnTo>
                  <a:lnTo>
                    <a:pt x="270" y="963"/>
                  </a:lnTo>
                  <a:lnTo>
                    <a:pt x="287" y="954"/>
                  </a:lnTo>
                  <a:lnTo>
                    <a:pt x="261" y="947"/>
                  </a:lnTo>
                  <a:lnTo>
                    <a:pt x="270" y="937"/>
                  </a:lnTo>
                  <a:lnTo>
                    <a:pt x="287" y="947"/>
                  </a:lnTo>
                  <a:lnTo>
                    <a:pt x="296" y="947"/>
                  </a:lnTo>
                  <a:lnTo>
                    <a:pt x="313" y="928"/>
                  </a:lnTo>
                  <a:lnTo>
                    <a:pt x="313" y="921"/>
                  </a:lnTo>
                  <a:lnTo>
                    <a:pt x="313" y="911"/>
                  </a:lnTo>
                  <a:lnTo>
                    <a:pt x="320" y="911"/>
                  </a:lnTo>
                  <a:lnTo>
                    <a:pt x="329" y="911"/>
                  </a:lnTo>
                  <a:lnTo>
                    <a:pt x="339" y="921"/>
                  </a:lnTo>
                  <a:lnTo>
                    <a:pt x="348" y="902"/>
                  </a:lnTo>
                  <a:lnTo>
                    <a:pt x="355" y="895"/>
                  </a:lnTo>
                  <a:lnTo>
                    <a:pt x="372" y="885"/>
                  </a:lnTo>
                  <a:lnTo>
                    <a:pt x="355" y="878"/>
                  </a:lnTo>
                  <a:lnTo>
                    <a:pt x="355" y="869"/>
                  </a:lnTo>
                  <a:lnTo>
                    <a:pt x="365" y="859"/>
                  </a:lnTo>
                  <a:lnTo>
                    <a:pt x="372" y="859"/>
                  </a:lnTo>
                  <a:lnTo>
                    <a:pt x="391" y="836"/>
                  </a:lnTo>
                  <a:lnTo>
                    <a:pt x="381" y="826"/>
                  </a:lnTo>
                  <a:lnTo>
                    <a:pt x="381" y="809"/>
                  </a:lnTo>
                  <a:lnTo>
                    <a:pt x="365" y="817"/>
                  </a:lnTo>
                  <a:lnTo>
                    <a:pt x="365" y="809"/>
                  </a:lnTo>
                  <a:lnTo>
                    <a:pt x="365" y="800"/>
                  </a:lnTo>
                  <a:lnTo>
                    <a:pt x="355" y="791"/>
                  </a:lnTo>
                  <a:lnTo>
                    <a:pt x="348" y="783"/>
                  </a:lnTo>
                  <a:lnTo>
                    <a:pt x="348" y="774"/>
                  </a:lnTo>
                  <a:lnTo>
                    <a:pt x="348" y="765"/>
                  </a:lnTo>
                  <a:lnTo>
                    <a:pt x="329" y="774"/>
                  </a:lnTo>
                  <a:lnTo>
                    <a:pt x="320" y="765"/>
                  </a:lnTo>
                  <a:lnTo>
                    <a:pt x="313" y="755"/>
                  </a:lnTo>
                  <a:lnTo>
                    <a:pt x="313" y="738"/>
                  </a:lnTo>
                  <a:lnTo>
                    <a:pt x="303" y="731"/>
                  </a:lnTo>
                  <a:lnTo>
                    <a:pt x="303" y="722"/>
                  </a:lnTo>
                  <a:lnTo>
                    <a:pt x="296" y="712"/>
                  </a:lnTo>
                  <a:lnTo>
                    <a:pt x="303" y="712"/>
                  </a:lnTo>
                  <a:lnTo>
                    <a:pt x="313" y="705"/>
                  </a:lnTo>
                  <a:lnTo>
                    <a:pt x="313" y="686"/>
                  </a:lnTo>
                  <a:lnTo>
                    <a:pt x="313" y="679"/>
                  </a:lnTo>
                  <a:lnTo>
                    <a:pt x="313" y="663"/>
                  </a:lnTo>
                  <a:lnTo>
                    <a:pt x="320" y="663"/>
                  </a:lnTo>
                  <a:lnTo>
                    <a:pt x="313" y="653"/>
                  </a:lnTo>
                  <a:lnTo>
                    <a:pt x="320" y="644"/>
                  </a:lnTo>
                  <a:lnTo>
                    <a:pt x="320" y="627"/>
                  </a:lnTo>
                  <a:lnTo>
                    <a:pt x="329" y="618"/>
                  </a:lnTo>
                  <a:lnTo>
                    <a:pt x="329" y="601"/>
                  </a:lnTo>
                  <a:lnTo>
                    <a:pt x="303" y="601"/>
                  </a:lnTo>
                  <a:lnTo>
                    <a:pt x="303" y="585"/>
                  </a:lnTo>
                  <a:lnTo>
                    <a:pt x="313" y="575"/>
                  </a:lnTo>
                  <a:lnTo>
                    <a:pt x="329" y="585"/>
                  </a:lnTo>
                  <a:lnTo>
                    <a:pt x="339" y="575"/>
                  </a:lnTo>
                  <a:lnTo>
                    <a:pt x="348" y="575"/>
                  </a:lnTo>
                  <a:lnTo>
                    <a:pt x="355" y="568"/>
                  </a:lnTo>
                  <a:lnTo>
                    <a:pt x="365" y="568"/>
                  </a:lnTo>
                  <a:lnTo>
                    <a:pt x="381" y="559"/>
                  </a:lnTo>
                  <a:lnTo>
                    <a:pt x="372" y="549"/>
                  </a:lnTo>
                  <a:lnTo>
                    <a:pt x="391" y="533"/>
                  </a:lnTo>
                  <a:lnTo>
                    <a:pt x="381" y="523"/>
                  </a:lnTo>
                  <a:lnTo>
                    <a:pt x="398" y="523"/>
                  </a:lnTo>
                  <a:lnTo>
                    <a:pt x="407" y="507"/>
                  </a:lnTo>
                  <a:lnTo>
                    <a:pt x="417" y="516"/>
                  </a:lnTo>
                  <a:lnTo>
                    <a:pt x="433" y="507"/>
                  </a:lnTo>
                  <a:lnTo>
                    <a:pt x="424" y="499"/>
                  </a:lnTo>
                  <a:lnTo>
                    <a:pt x="433" y="490"/>
                  </a:lnTo>
                  <a:lnTo>
                    <a:pt x="443" y="490"/>
                  </a:lnTo>
                  <a:lnTo>
                    <a:pt x="459" y="480"/>
                  </a:lnTo>
                  <a:lnTo>
                    <a:pt x="459" y="464"/>
                  </a:lnTo>
                  <a:lnTo>
                    <a:pt x="459" y="454"/>
                  </a:lnTo>
                  <a:lnTo>
                    <a:pt x="459" y="447"/>
                  </a:lnTo>
                  <a:lnTo>
                    <a:pt x="469" y="431"/>
                  </a:lnTo>
                  <a:lnTo>
                    <a:pt x="476" y="431"/>
                  </a:lnTo>
                  <a:lnTo>
                    <a:pt x="485" y="412"/>
                  </a:lnTo>
                  <a:lnTo>
                    <a:pt x="493" y="405"/>
                  </a:lnTo>
                  <a:lnTo>
                    <a:pt x="485" y="395"/>
                  </a:lnTo>
                  <a:lnTo>
                    <a:pt x="485" y="386"/>
                  </a:lnTo>
                  <a:lnTo>
                    <a:pt x="485" y="369"/>
                  </a:lnTo>
                  <a:lnTo>
                    <a:pt x="485" y="353"/>
                  </a:lnTo>
                  <a:lnTo>
                    <a:pt x="493" y="343"/>
                  </a:lnTo>
                  <a:lnTo>
                    <a:pt x="493" y="336"/>
                  </a:lnTo>
                  <a:lnTo>
                    <a:pt x="493" y="327"/>
                  </a:lnTo>
                  <a:lnTo>
                    <a:pt x="502" y="317"/>
                  </a:lnTo>
                  <a:lnTo>
                    <a:pt x="521" y="317"/>
                  </a:lnTo>
                  <a:lnTo>
                    <a:pt x="521" y="301"/>
                  </a:lnTo>
                  <a:lnTo>
                    <a:pt x="521" y="284"/>
                  </a:lnTo>
                  <a:lnTo>
                    <a:pt x="521" y="275"/>
                  </a:lnTo>
                  <a:lnTo>
                    <a:pt x="528" y="275"/>
                  </a:lnTo>
                  <a:lnTo>
                    <a:pt x="537" y="284"/>
                  </a:lnTo>
                  <a:lnTo>
                    <a:pt x="554" y="265"/>
                  </a:lnTo>
                  <a:lnTo>
                    <a:pt x="563" y="275"/>
                  </a:lnTo>
                  <a:lnTo>
                    <a:pt x="571" y="275"/>
                  </a:lnTo>
                  <a:lnTo>
                    <a:pt x="580" y="275"/>
                  </a:lnTo>
                  <a:lnTo>
                    <a:pt x="587" y="284"/>
                  </a:lnTo>
                  <a:lnTo>
                    <a:pt x="597" y="27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60" name="Freeform 541">
              <a:extLst>
                <a:ext uri="{FF2B5EF4-FFF2-40B4-BE49-F238E27FC236}">
                  <a16:creationId xmlns:a16="http://schemas.microsoft.com/office/drawing/2014/main" id="{BF00DEDF-7066-1144-A39F-9FFE3E49258D}"/>
                </a:ext>
              </a:extLst>
            </p:cNvPr>
            <p:cNvSpPr>
              <a:spLocks/>
            </p:cNvSpPr>
            <p:nvPr/>
          </p:nvSpPr>
          <p:spPr bwMode="auto">
            <a:xfrm>
              <a:off x="8223581" y="1651405"/>
              <a:ext cx="704695" cy="1293549"/>
            </a:xfrm>
            <a:custGeom>
              <a:avLst/>
              <a:gdLst>
                <a:gd name="T0" fmla="*/ 277 w 511"/>
                <a:gd name="T1" fmla="*/ 85 h 938"/>
                <a:gd name="T2" fmla="*/ 286 w 511"/>
                <a:gd name="T3" fmla="*/ 43 h 938"/>
                <a:gd name="T4" fmla="*/ 234 w 511"/>
                <a:gd name="T5" fmla="*/ 17 h 938"/>
                <a:gd name="T6" fmla="*/ 208 w 511"/>
                <a:gd name="T7" fmla="*/ 17 h 938"/>
                <a:gd name="T8" fmla="*/ 173 w 511"/>
                <a:gd name="T9" fmla="*/ 78 h 938"/>
                <a:gd name="T10" fmla="*/ 166 w 511"/>
                <a:gd name="T11" fmla="*/ 112 h 938"/>
                <a:gd name="T12" fmla="*/ 130 w 511"/>
                <a:gd name="T13" fmla="*/ 147 h 938"/>
                <a:gd name="T14" fmla="*/ 78 w 511"/>
                <a:gd name="T15" fmla="*/ 138 h 938"/>
                <a:gd name="T16" fmla="*/ 43 w 511"/>
                <a:gd name="T17" fmla="*/ 112 h 938"/>
                <a:gd name="T18" fmla="*/ 9 w 511"/>
                <a:gd name="T19" fmla="*/ 85 h 938"/>
                <a:gd name="T20" fmla="*/ 35 w 511"/>
                <a:gd name="T21" fmla="*/ 138 h 938"/>
                <a:gd name="T22" fmla="*/ 61 w 511"/>
                <a:gd name="T23" fmla="*/ 164 h 938"/>
                <a:gd name="T24" fmla="*/ 104 w 511"/>
                <a:gd name="T25" fmla="*/ 197 h 938"/>
                <a:gd name="T26" fmla="*/ 113 w 511"/>
                <a:gd name="T27" fmla="*/ 232 h 938"/>
                <a:gd name="T28" fmla="*/ 121 w 511"/>
                <a:gd name="T29" fmla="*/ 258 h 938"/>
                <a:gd name="T30" fmla="*/ 130 w 511"/>
                <a:gd name="T31" fmla="*/ 291 h 938"/>
                <a:gd name="T32" fmla="*/ 130 w 511"/>
                <a:gd name="T33" fmla="*/ 343 h 938"/>
                <a:gd name="T34" fmla="*/ 147 w 511"/>
                <a:gd name="T35" fmla="*/ 396 h 938"/>
                <a:gd name="T36" fmla="*/ 182 w 511"/>
                <a:gd name="T37" fmla="*/ 414 h 938"/>
                <a:gd name="T38" fmla="*/ 189 w 511"/>
                <a:gd name="T39" fmla="*/ 457 h 938"/>
                <a:gd name="T40" fmla="*/ 189 w 511"/>
                <a:gd name="T41" fmla="*/ 481 h 938"/>
                <a:gd name="T42" fmla="*/ 156 w 511"/>
                <a:gd name="T43" fmla="*/ 516 h 938"/>
                <a:gd name="T44" fmla="*/ 121 w 511"/>
                <a:gd name="T45" fmla="*/ 568 h 938"/>
                <a:gd name="T46" fmla="*/ 104 w 511"/>
                <a:gd name="T47" fmla="*/ 601 h 938"/>
                <a:gd name="T48" fmla="*/ 87 w 511"/>
                <a:gd name="T49" fmla="*/ 620 h 938"/>
                <a:gd name="T50" fmla="*/ 52 w 511"/>
                <a:gd name="T51" fmla="*/ 637 h 938"/>
                <a:gd name="T52" fmla="*/ 35 w 511"/>
                <a:gd name="T53" fmla="*/ 696 h 938"/>
                <a:gd name="T54" fmla="*/ 35 w 511"/>
                <a:gd name="T55" fmla="*/ 739 h 938"/>
                <a:gd name="T56" fmla="*/ 52 w 511"/>
                <a:gd name="T57" fmla="*/ 800 h 938"/>
                <a:gd name="T58" fmla="*/ 35 w 511"/>
                <a:gd name="T59" fmla="*/ 852 h 938"/>
                <a:gd name="T60" fmla="*/ 104 w 511"/>
                <a:gd name="T61" fmla="*/ 886 h 938"/>
                <a:gd name="T62" fmla="*/ 130 w 511"/>
                <a:gd name="T63" fmla="*/ 930 h 938"/>
                <a:gd name="T64" fmla="*/ 182 w 511"/>
                <a:gd name="T65" fmla="*/ 921 h 938"/>
                <a:gd name="T66" fmla="*/ 215 w 511"/>
                <a:gd name="T67" fmla="*/ 912 h 938"/>
                <a:gd name="T68" fmla="*/ 277 w 511"/>
                <a:gd name="T69" fmla="*/ 895 h 938"/>
                <a:gd name="T70" fmla="*/ 293 w 511"/>
                <a:gd name="T71" fmla="*/ 886 h 938"/>
                <a:gd name="T72" fmla="*/ 338 w 511"/>
                <a:gd name="T73" fmla="*/ 859 h 938"/>
                <a:gd name="T74" fmla="*/ 388 w 511"/>
                <a:gd name="T75" fmla="*/ 817 h 938"/>
                <a:gd name="T76" fmla="*/ 423 w 511"/>
                <a:gd name="T77" fmla="*/ 774 h 938"/>
                <a:gd name="T78" fmla="*/ 449 w 511"/>
                <a:gd name="T79" fmla="*/ 739 h 938"/>
                <a:gd name="T80" fmla="*/ 459 w 511"/>
                <a:gd name="T81" fmla="*/ 696 h 938"/>
                <a:gd name="T82" fmla="*/ 483 w 511"/>
                <a:gd name="T83" fmla="*/ 654 h 938"/>
                <a:gd name="T84" fmla="*/ 492 w 511"/>
                <a:gd name="T85" fmla="*/ 601 h 938"/>
                <a:gd name="T86" fmla="*/ 423 w 511"/>
                <a:gd name="T87" fmla="*/ 568 h 938"/>
                <a:gd name="T88" fmla="*/ 423 w 511"/>
                <a:gd name="T89" fmla="*/ 552 h 938"/>
                <a:gd name="T90" fmla="*/ 423 w 511"/>
                <a:gd name="T91" fmla="*/ 516 h 938"/>
                <a:gd name="T92" fmla="*/ 407 w 511"/>
                <a:gd name="T93" fmla="*/ 490 h 938"/>
                <a:gd name="T94" fmla="*/ 397 w 511"/>
                <a:gd name="T95" fmla="*/ 457 h 938"/>
                <a:gd name="T96" fmla="*/ 381 w 511"/>
                <a:gd name="T97" fmla="*/ 438 h 938"/>
                <a:gd name="T98" fmla="*/ 381 w 511"/>
                <a:gd name="T99" fmla="*/ 405 h 938"/>
                <a:gd name="T100" fmla="*/ 381 w 511"/>
                <a:gd name="T101" fmla="*/ 360 h 938"/>
                <a:gd name="T102" fmla="*/ 338 w 511"/>
                <a:gd name="T103" fmla="*/ 310 h 938"/>
                <a:gd name="T104" fmla="*/ 319 w 511"/>
                <a:gd name="T105" fmla="*/ 258 h 938"/>
                <a:gd name="T106" fmla="*/ 329 w 511"/>
                <a:gd name="T107" fmla="*/ 216 h 938"/>
                <a:gd name="T108" fmla="*/ 293 w 511"/>
                <a:gd name="T109" fmla="*/ 164 h 938"/>
                <a:gd name="T110" fmla="*/ 267 w 511"/>
                <a:gd name="T111" fmla="*/ 12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1" h="938">
                  <a:moveTo>
                    <a:pt x="286" y="102"/>
                  </a:moveTo>
                  <a:lnTo>
                    <a:pt x="277" y="102"/>
                  </a:lnTo>
                  <a:lnTo>
                    <a:pt x="277" y="95"/>
                  </a:lnTo>
                  <a:lnTo>
                    <a:pt x="277" y="85"/>
                  </a:lnTo>
                  <a:lnTo>
                    <a:pt x="277" y="78"/>
                  </a:lnTo>
                  <a:lnTo>
                    <a:pt x="277" y="59"/>
                  </a:lnTo>
                  <a:lnTo>
                    <a:pt x="286" y="52"/>
                  </a:lnTo>
                  <a:lnTo>
                    <a:pt x="286" y="43"/>
                  </a:lnTo>
                  <a:lnTo>
                    <a:pt x="277" y="33"/>
                  </a:lnTo>
                  <a:lnTo>
                    <a:pt x="267" y="26"/>
                  </a:lnTo>
                  <a:lnTo>
                    <a:pt x="260" y="26"/>
                  </a:lnTo>
                  <a:lnTo>
                    <a:pt x="234" y="17"/>
                  </a:lnTo>
                  <a:lnTo>
                    <a:pt x="241" y="0"/>
                  </a:lnTo>
                  <a:lnTo>
                    <a:pt x="234" y="0"/>
                  </a:lnTo>
                  <a:lnTo>
                    <a:pt x="225" y="7"/>
                  </a:lnTo>
                  <a:lnTo>
                    <a:pt x="208" y="17"/>
                  </a:lnTo>
                  <a:lnTo>
                    <a:pt x="189" y="17"/>
                  </a:lnTo>
                  <a:lnTo>
                    <a:pt x="182" y="26"/>
                  </a:lnTo>
                  <a:lnTo>
                    <a:pt x="182" y="59"/>
                  </a:lnTo>
                  <a:lnTo>
                    <a:pt x="173" y="78"/>
                  </a:lnTo>
                  <a:lnTo>
                    <a:pt x="173" y="85"/>
                  </a:lnTo>
                  <a:lnTo>
                    <a:pt x="173" y="95"/>
                  </a:lnTo>
                  <a:lnTo>
                    <a:pt x="173" y="102"/>
                  </a:lnTo>
                  <a:lnTo>
                    <a:pt x="166" y="112"/>
                  </a:lnTo>
                  <a:lnTo>
                    <a:pt x="156" y="128"/>
                  </a:lnTo>
                  <a:lnTo>
                    <a:pt x="156" y="138"/>
                  </a:lnTo>
                  <a:lnTo>
                    <a:pt x="147" y="138"/>
                  </a:lnTo>
                  <a:lnTo>
                    <a:pt x="130" y="147"/>
                  </a:lnTo>
                  <a:lnTo>
                    <a:pt x="121" y="128"/>
                  </a:lnTo>
                  <a:lnTo>
                    <a:pt x="113" y="128"/>
                  </a:lnTo>
                  <a:lnTo>
                    <a:pt x="104" y="138"/>
                  </a:lnTo>
                  <a:lnTo>
                    <a:pt x="78" y="138"/>
                  </a:lnTo>
                  <a:lnTo>
                    <a:pt x="71" y="128"/>
                  </a:lnTo>
                  <a:lnTo>
                    <a:pt x="61" y="128"/>
                  </a:lnTo>
                  <a:lnTo>
                    <a:pt x="52" y="128"/>
                  </a:lnTo>
                  <a:lnTo>
                    <a:pt x="43" y="112"/>
                  </a:lnTo>
                  <a:lnTo>
                    <a:pt x="43" y="102"/>
                  </a:lnTo>
                  <a:lnTo>
                    <a:pt x="26" y="95"/>
                  </a:lnTo>
                  <a:lnTo>
                    <a:pt x="19" y="85"/>
                  </a:lnTo>
                  <a:lnTo>
                    <a:pt x="9" y="85"/>
                  </a:lnTo>
                  <a:lnTo>
                    <a:pt x="0" y="102"/>
                  </a:lnTo>
                  <a:lnTo>
                    <a:pt x="0" y="121"/>
                  </a:lnTo>
                  <a:lnTo>
                    <a:pt x="19" y="128"/>
                  </a:lnTo>
                  <a:lnTo>
                    <a:pt x="35" y="138"/>
                  </a:lnTo>
                  <a:lnTo>
                    <a:pt x="35" y="154"/>
                  </a:lnTo>
                  <a:lnTo>
                    <a:pt x="43" y="154"/>
                  </a:lnTo>
                  <a:lnTo>
                    <a:pt x="52" y="164"/>
                  </a:lnTo>
                  <a:lnTo>
                    <a:pt x="61" y="164"/>
                  </a:lnTo>
                  <a:lnTo>
                    <a:pt x="78" y="173"/>
                  </a:lnTo>
                  <a:lnTo>
                    <a:pt x="95" y="180"/>
                  </a:lnTo>
                  <a:lnTo>
                    <a:pt x="104" y="180"/>
                  </a:lnTo>
                  <a:lnTo>
                    <a:pt x="104" y="197"/>
                  </a:lnTo>
                  <a:lnTo>
                    <a:pt x="113" y="206"/>
                  </a:lnTo>
                  <a:lnTo>
                    <a:pt x="113" y="216"/>
                  </a:lnTo>
                  <a:lnTo>
                    <a:pt x="113" y="223"/>
                  </a:lnTo>
                  <a:lnTo>
                    <a:pt x="113" y="232"/>
                  </a:lnTo>
                  <a:lnTo>
                    <a:pt x="113" y="242"/>
                  </a:lnTo>
                  <a:lnTo>
                    <a:pt x="104" y="249"/>
                  </a:lnTo>
                  <a:lnTo>
                    <a:pt x="121" y="249"/>
                  </a:lnTo>
                  <a:lnTo>
                    <a:pt x="121" y="258"/>
                  </a:lnTo>
                  <a:lnTo>
                    <a:pt x="121" y="265"/>
                  </a:lnTo>
                  <a:lnTo>
                    <a:pt x="121" y="275"/>
                  </a:lnTo>
                  <a:lnTo>
                    <a:pt x="130" y="284"/>
                  </a:lnTo>
                  <a:lnTo>
                    <a:pt x="130" y="291"/>
                  </a:lnTo>
                  <a:lnTo>
                    <a:pt x="137" y="301"/>
                  </a:lnTo>
                  <a:lnTo>
                    <a:pt x="130" y="310"/>
                  </a:lnTo>
                  <a:lnTo>
                    <a:pt x="130" y="327"/>
                  </a:lnTo>
                  <a:lnTo>
                    <a:pt x="130" y="343"/>
                  </a:lnTo>
                  <a:lnTo>
                    <a:pt x="130" y="353"/>
                  </a:lnTo>
                  <a:lnTo>
                    <a:pt x="137" y="370"/>
                  </a:lnTo>
                  <a:lnTo>
                    <a:pt x="147" y="379"/>
                  </a:lnTo>
                  <a:lnTo>
                    <a:pt x="147" y="396"/>
                  </a:lnTo>
                  <a:lnTo>
                    <a:pt x="156" y="396"/>
                  </a:lnTo>
                  <a:lnTo>
                    <a:pt x="166" y="405"/>
                  </a:lnTo>
                  <a:lnTo>
                    <a:pt x="182" y="405"/>
                  </a:lnTo>
                  <a:lnTo>
                    <a:pt x="182" y="414"/>
                  </a:lnTo>
                  <a:lnTo>
                    <a:pt x="189" y="422"/>
                  </a:lnTo>
                  <a:lnTo>
                    <a:pt x="189" y="429"/>
                  </a:lnTo>
                  <a:lnTo>
                    <a:pt x="189" y="438"/>
                  </a:lnTo>
                  <a:lnTo>
                    <a:pt x="189" y="457"/>
                  </a:lnTo>
                  <a:lnTo>
                    <a:pt x="189" y="464"/>
                  </a:lnTo>
                  <a:lnTo>
                    <a:pt x="199" y="474"/>
                  </a:lnTo>
                  <a:lnTo>
                    <a:pt x="199" y="481"/>
                  </a:lnTo>
                  <a:lnTo>
                    <a:pt x="189" y="481"/>
                  </a:lnTo>
                  <a:lnTo>
                    <a:pt x="182" y="481"/>
                  </a:lnTo>
                  <a:lnTo>
                    <a:pt x="173" y="481"/>
                  </a:lnTo>
                  <a:lnTo>
                    <a:pt x="173" y="490"/>
                  </a:lnTo>
                  <a:lnTo>
                    <a:pt x="156" y="516"/>
                  </a:lnTo>
                  <a:lnTo>
                    <a:pt x="156" y="526"/>
                  </a:lnTo>
                  <a:lnTo>
                    <a:pt x="147" y="542"/>
                  </a:lnTo>
                  <a:lnTo>
                    <a:pt x="137" y="552"/>
                  </a:lnTo>
                  <a:lnTo>
                    <a:pt x="121" y="568"/>
                  </a:lnTo>
                  <a:lnTo>
                    <a:pt x="121" y="575"/>
                  </a:lnTo>
                  <a:lnTo>
                    <a:pt x="121" y="585"/>
                  </a:lnTo>
                  <a:lnTo>
                    <a:pt x="104" y="594"/>
                  </a:lnTo>
                  <a:lnTo>
                    <a:pt x="104" y="601"/>
                  </a:lnTo>
                  <a:lnTo>
                    <a:pt x="104" y="594"/>
                  </a:lnTo>
                  <a:lnTo>
                    <a:pt x="95" y="601"/>
                  </a:lnTo>
                  <a:lnTo>
                    <a:pt x="87" y="611"/>
                  </a:lnTo>
                  <a:lnTo>
                    <a:pt x="87" y="620"/>
                  </a:lnTo>
                  <a:lnTo>
                    <a:pt x="87" y="637"/>
                  </a:lnTo>
                  <a:lnTo>
                    <a:pt x="71" y="644"/>
                  </a:lnTo>
                  <a:lnTo>
                    <a:pt x="61" y="637"/>
                  </a:lnTo>
                  <a:lnTo>
                    <a:pt x="52" y="637"/>
                  </a:lnTo>
                  <a:lnTo>
                    <a:pt x="52" y="654"/>
                  </a:lnTo>
                  <a:lnTo>
                    <a:pt x="35" y="670"/>
                  </a:lnTo>
                  <a:lnTo>
                    <a:pt x="35" y="689"/>
                  </a:lnTo>
                  <a:lnTo>
                    <a:pt x="35" y="696"/>
                  </a:lnTo>
                  <a:lnTo>
                    <a:pt x="43" y="706"/>
                  </a:lnTo>
                  <a:lnTo>
                    <a:pt x="43" y="722"/>
                  </a:lnTo>
                  <a:lnTo>
                    <a:pt x="35" y="732"/>
                  </a:lnTo>
                  <a:lnTo>
                    <a:pt x="35" y="739"/>
                  </a:lnTo>
                  <a:lnTo>
                    <a:pt x="52" y="748"/>
                  </a:lnTo>
                  <a:lnTo>
                    <a:pt x="52" y="758"/>
                  </a:lnTo>
                  <a:lnTo>
                    <a:pt x="52" y="774"/>
                  </a:lnTo>
                  <a:lnTo>
                    <a:pt x="52" y="800"/>
                  </a:lnTo>
                  <a:lnTo>
                    <a:pt x="52" y="817"/>
                  </a:lnTo>
                  <a:lnTo>
                    <a:pt x="35" y="826"/>
                  </a:lnTo>
                  <a:lnTo>
                    <a:pt x="35" y="843"/>
                  </a:lnTo>
                  <a:lnTo>
                    <a:pt x="35" y="852"/>
                  </a:lnTo>
                  <a:lnTo>
                    <a:pt x="52" y="876"/>
                  </a:lnTo>
                  <a:lnTo>
                    <a:pt x="78" y="876"/>
                  </a:lnTo>
                  <a:lnTo>
                    <a:pt x="87" y="886"/>
                  </a:lnTo>
                  <a:lnTo>
                    <a:pt x="104" y="886"/>
                  </a:lnTo>
                  <a:lnTo>
                    <a:pt x="113" y="886"/>
                  </a:lnTo>
                  <a:lnTo>
                    <a:pt x="121" y="904"/>
                  </a:lnTo>
                  <a:lnTo>
                    <a:pt x="121" y="921"/>
                  </a:lnTo>
                  <a:lnTo>
                    <a:pt x="130" y="930"/>
                  </a:lnTo>
                  <a:lnTo>
                    <a:pt x="137" y="938"/>
                  </a:lnTo>
                  <a:lnTo>
                    <a:pt x="166" y="938"/>
                  </a:lnTo>
                  <a:lnTo>
                    <a:pt x="173" y="938"/>
                  </a:lnTo>
                  <a:lnTo>
                    <a:pt x="182" y="921"/>
                  </a:lnTo>
                  <a:lnTo>
                    <a:pt x="189" y="912"/>
                  </a:lnTo>
                  <a:lnTo>
                    <a:pt x="199" y="930"/>
                  </a:lnTo>
                  <a:lnTo>
                    <a:pt x="208" y="921"/>
                  </a:lnTo>
                  <a:lnTo>
                    <a:pt x="215" y="912"/>
                  </a:lnTo>
                  <a:lnTo>
                    <a:pt x="234" y="904"/>
                  </a:lnTo>
                  <a:lnTo>
                    <a:pt x="260" y="895"/>
                  </a:lnTo>
                  <a:lnTo>
                    <a:pt x="267" y="895"/>
                  </a:lnTo>
                  <a:lnTo>
                    <a:pt x="277" y="895"/>
                  </a:lnTo>
                  <a:lnTo>
                    <a:pt x="277" y="886"/>
                  </a:lnTo>
                  <a:lnTo>
                    <a:pt x="277" y="876"/>
                  </a:lnTo>
                  <a:lnTo>
                    <a:pt x="286" y="869"/>
                  </a:lnTo>
                  <a:lnTo>
                    <a:pt x="293" y="886"/>
                  </a:lnTo>
                  <a:lnTo>
                    <a:pt x="303" y="876"/>
                  </a:lnTo>
                  <a:lnTo>
                    <a:pt x="319" y="869"/>
                  </a:lnTo>
                  <a:lnTo>
                    <a:pt x="329" y="852"/>
                  </a:lnTo>
                  <a:lnTo>
                    <a:pt x="338" y="859"/>
                  </a:lnTo>
                  <a:lnTo>
                    <a:pt x="355" y="859"/>
                  </a:lnTo>
                  <a:lnTo>
                    <a:pt x="362" y="859"/>
                  </a:lnTo>
                  <a:lnTo>
                    <a:pt x="371" y="852"/>
                  </a:lnTo>
                  <a:lnTo>
                    <a:pt x="388" y="817"/>
                  </a:lnTo>
                  <a:lnTo>
                    <a:pt x="397" y="807"/>
                  </a:lnTo>
                  <a:lnTo>
                    <a:pt x="407" y="793"/>
                  </a:lnTo>
                  <a:lnTo>
                    <a:pt x="414" y="784"/>
                  </a:lnTo>
                  <a:lnTo>
                    <a:pt x="423" y="774"/>
                  </a:lnTo>
                  <a:lnTo>
                    <a:pt x="433" y="758"/>
                  </a:lnTo>
                  <a:lnTo>
                    <a:pt x="440" y="732"/>
                  </a:lnTo>
                  <a:lnTo>
                    <a:pt x="440" y="739"/>
                  </a:lnTo>
                  <a:lnTo>
                    <a:pt x="449" y="739"/>
                  </a:lnTo>
                  <a:lnTo>
                    <a:pt x="459" y="732"/>
                  </a:lnTo>
                  <a:lnTo>
                    <a:pt x="449" y="722"/>
                  </a:lnTo>
                  <a:lnTo>
                    <a:pt x="459" y="715"/>
                  </a:lnTo>
                  <a:lnTo>
                    <a:pt x="459" y="696"/>
                  </a:lnTo>
                  <a:lnTo>
                    <a:pt x="466" y="689"/>
                  </a:lnTo>
                  <a:lnTo>
                    <a:pt x="475" y="680"/>
                  </a:lnTo>
                  <a:lnTo>
                    <a:pt x="475" y="670"/>
                  </a:lnTo>
                  <a:lnTo>
                    <a:pt x="483" y="654"/>
                  </a:lnTo>
                  <a:lnTo>
                    <a:pt x="501" y="644"/>
                  </a:lnTo>
                  <a:lnTo>
                    <a:pt x="511" y="628"/>
                  </a:lnTo>
                  <a:lnTo>
                    <a:pt x="501" y="611"/>
                  </a:lnTo>
                  <a:lnTo>
                    <a:pt x="492" y="601"/>
                  </a:lnTo>
                  <a:lnTo>
                    <a:pt x="466" y="594"/>
                  </a:lnTo>
                  <a:lnTo>
                    <a:pt x="440" y="585"/>
                  </a:lnTo>
                  <a:lnTo>
                    <a:pt x="433" y="575"/>
                  </a:lnTo>
                  <a:lnTo>
                    <a:pt x="423" y="568"/>
                  </a:lnTo>
                  <a:lnTo>
                    <a:pt x="414" y="568"/>
                  </a:lnTo>
                  <a:lnTo>
                    <a:pt x="407" y="552"/>
                  </a:lnTo>
                  <a:lnTo>
                    <a:pt x="414" y="552"/>
                  </a:lnTo>
                  <a:lnTo>
                    <a:pt x="423" y="552"/>
                  </a:lnTo>
                  <a:lnTo>
                    <a:pt x="433" y="542"/>
                  </a:lnTo>
                  <a:lnTo>
                    <a:pt x="433" y="533"/>
                  </a:lnTo>
                  <a:lnTo>
                    <a:pt x="433" y="526"/>
                  </a:lnTo>
                  <a:lnTo>
                    <a:pt x="423" y="516"/>
                  </a:lnTo>
                  <a:lnTo>
                    <a:pt x="423" y="507"/>
                  </a:lnTo>
                  <a:lnTo>
                    <a:pt x="407" y="507"/>
                  </a:lnTo>
                  <a:lnTo>
                    <a:pt x="407" y="500"/>
                  </a:lnTo>
                  <a:lnTo>
                    <a:pt x="407" y="490"/>
                  </a:lnTo>
                  <a:lnTo>
                    <a:pt x="388" y="481"/>
                  </a:lnTo>
                  <a:lnTo>
                    <a:pt x="407" y="474"/>
                  </a:lnTo>
                  <a:lnTo>
                    <a:pt x="397" y="464"/>
                  </a:lnTo>
                  <a:lnTo>
                    <a:pt x="397" y="457"/>
                  </a:lnTo>
                  <a:lnTo>
                    <a:pt x="388" y="464"/>
                  </a:lnTo>
                  <a:lnTo>
                    <a:pt x="381" y="457"/>
                  </a:lnTo>
                  <a:lnTo>
                    <a:pt x="381" y="448"/>
                  </a:lnTo>
                  <a:lnTo>
                    <a:pt x="381" y="438"/>
                  </a:lnTo>
                  <a:lnTo>
                    <a:pt x="381" y="429"/>
                  </a:lnTo>
                  <a:lnTo>
                    <a:pt x="371" y="422"/>
                  </a:lnTo>
                  <a:lnTo>
                    <a:pt x="371" y="414"/>
                  </a:lnTo>
                  <a:lnTo>
                    <a:pt x="381" y="405"/>
                  </a:lnTo>
                  <a:lnTo>
                    <a:pt x="371" y="386"/>
                  </a:lnTo>
                  <a:lnTo>
                    <a:pt x="381" y="379"/>
                  </a:lnTo>
                  <a:lnTo>
                    <a:pt x="381" y="370"/>
                  </a:lnTo>
                  <a:lnTo>
                    <a:pt x="381" y="360"/>
                  </a:lnTo>
                  <a:lnTo>
                    <a:pt x="371" y="343"/>
                  </a:lnTo>
                  <a:lnTo>
                    <a:pt x="362" y="327"/>
                  </a:lnTo>
                  <a:lnTo>
                    <a:pt x="355" y="317"/>
                  </a:lnTo>
                  <a:lnTo>
                    <a:pt x="338" y="310"/>
                  </a:lnTo>
                  <a:lnTo>
                    <a:pt x="338" y="301"/>
                  </a:lnTo>
                  <a:lnTo>
                    <a:pt x="329" y="291"/>
                  </a:lnTo>
                  <a:lnTo>
                    <a:pt x="319" y="275"/>
                  </a:lnTo>
                  <a:lnTo>
                    <a:pt x="319" y="258"/>
                  </a:lnTo>
                  <a:lnTo>
                    <a:pt x="319" y="249"/>
                  </a:lnTo>
                  <a:lnTo>
                    <a:pt x="319" y="232"/>
                  </a:lnTo>
                  <a:lnTo>
                    <a:pt x="329" y="223"/>
                  </a:lnTo>
                  <a:lnTo>
                    <a:pt x="329" y="216"/>
                  </a:lnTo>
                  <a:lnTo>
                    <a:pt x="329" y="197"/>
                  </a:lnTo>
                  <a:lnTo>
                    <a:pt x="310" y="180"/>
                  </a:lnTo>
                  <a:lnTo>
                    <a:pt x="293" y="173"/>
                  </a:lnTo>
                  <a:lnTo>
                    <a:pt x="293" y="164"/>
                  </a:lnTo>
                  <a:lnTo>
                    <a:pt x="286" y="154"/>
                  </a:lnTo>
                  <a:lnTo>
                    <a:pt x="277" y="147"/>
                  </a:lnTo>
                  <a:lnTo>
                    <a:pt x="267" y="138"/>
                  </a:lnTo>
                  <a:lnTo>
                    <a:pt x="267" y="128"/>
                  </a:lnTo>
                  <a:lnTo>
                    <a:pt x="277" y="121"/>
                  </a:lnTo>
                  <a:lnTo>
                    <a:pt x="277" y="112"/>
                  </a:lnTo>
                  <a:lnTo>
                    <a:pt x="286" y="10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grpSp>
      <p:cxnSp>
        <p:nvCxnSpPr>
          <p:cNvPr id="83" name="Straight Connector 129">
            <a:extLst>
              <a:ext uri="{FF2B5EF4-FFF2-40B4-BE49-F238E27FC236}">
                <a16:creationId xmlns:a16="http://schemas.microsoft.com/office/drawing/2014/main" id="{FAF05759-F52B-DB47-9B90-C23B62EF05D5}"/>
              </a:ext>
            </a:extLst>
          </p:cNvPr>
          <p:cNvCxnSpPr>
            <a:cxnSpLocks/>
          </p:cNvCxnSpPr>
          <p:nvPr userDrawn="1"/>
        </p:nvCxnSpPr>
        <p:spPr>
          <a:xfrm>
            <a:off x="8560416" y="5320802"/>
            <a:ext cx="6984000" cy="0"/>
          </a:xfrm>
          <a:prstGeom prst="line">
            <a:avLst/>
          </a:prstGeom>
          <a:ln w="6350">
            <a:solidFill>
              <a:srgbClr val="272A30"/>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grpSp>
        <p:nvGrpSpPr>
          <p:cNvPr id="84" name="Group 107">
            <a:extLst>
              <a:ext uri="{FF2B5EF4-FFF2-40B4-BE49-F238E27FC236}">
                <a16:creationId xmlns:a16="http://schemas.microsoft.com/office/drawing/2014/main" id="{E13050EB-DD81-DF43-BFB7-36E01F923484}"/>
              </a:ext>
            </a:extLst>
          </p:cNvPr>
          <p:cNvGrpSpPr/>
          <p:nvPr userDrawn="1"/>
        </p:nvGrpSpPr>
        <p:grpSpPr>
          <a:xfrm>
            <a:off x="15060999" y="5155537"/>
            <a:ext cx="504742" cy="753262"/>
            <a:chOff x="6688767" y="4720712"/>
            <a:chExt cx="805977" cy="1202815"/>
          </a:xfrm>
        </p:grpSpPr>
        <p:pic>
          <p:nvPicPr>
            <p:cNvPr id="85" name="Picture 108">
              <a:extLst>
                <a:ext uri="{FF2B5EF4-FFF2-40B4-BE49-F238E27FC236}">
                  <a16:creationId xmlns:a16="http://schemas.microsoft.com/office/drawing/2014/main" id="{BB5E9919-C171-784D-9B41-653FE62C04B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6747285" y="5167339"/>
              <a:ext cx="719417" cy="756188"/>
            </a:xfrm>
            <a:prstGeom prst="rect">
              <a:avLst/>
            </a:prstGeom>
          </p:spPr>
        </p:pic>
        <p:grpSp>
          <p:nvGrpSpPr>
            <p:cNvPr id="86" name="Group 109">
              <a:extLst>
                <a:ext uri="{FF2B5EF4-FFF2-40B4-BE49-F238E27FC236}">
                  <a16:creationId xmlns:a16="http://schemas.microsoft.com/office/drawing/2014/main" id="{F1576246-0FC9-8348-9FB1-1C5D3F44707F}"/>
                </a:ext>
              </a:extLst>
            </p:cNvPr>
            <p:cNvGrpSpPr/>
            <p:nvPr/>
          </p:nvGrpSpPr>
          <p:grpSpPr>
            <a:xfrm>
              <a:off x="6688767" y="4720712"/>
              <a:ext cx="805977" cy="805977"/>
              <a:chOff x="6683049" y="4720712"/>
              <a:chExt cx="805977" cy="805977"/>
            </a:xfrm>
          </p:grpSpPr>
          <p:sp>
            <p:nvSpPr>
              <p:cNvPr id="87" name="Teardrop 110">
                <a:extLst>
                  <a:ext uri="{FF2B5EF4-FFF2-40B4-BE49-F238E27FC236}">
                    <a16:creationId xmlns:a16="http://schemas.microsoft.com/office/drawing/2014/main" id="{58A12AC2-6EBF-A04C-A541-518D0D474887}"/>
                  </a:ext>
                </a:extLst>
              </p:cNvPr>
              <p:cNvSpPr/>
              <p:nvPr/>
            </p:nvSpPr>
            <p:spPr>
              <a:xfrm rot="7994273">
                <a:off x="6683049" y="4720712"/>
                <a:ext cx="805977" cy="805977"/>
              </a:xfrm>
              <a:prstGeom prst="teardrop">
                <a:avLst>
                  <a:gd name="adj" fmla="val 10868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sp>
            <p:nvSpPr>
              <p:cNvPr id="88" name="Oval 87">
                <a:extLst>
                  <a:ext uri="{FF2B5EF4-FFF2-40B4-BE49-F238E27FC236}">
                    <a16:creationId xmlns:a16="http://schemas.microsoft.com/office/drawing/2014/main" id="{E6651358-7E56-B54B-BBA5-A7AF31EA2BC8}"/>
                  </a:ext>
                </a:extLst>
              </p:cNvPr>
              <p:cNvSpPr/>
              <p:nvPr/>
            </p:nvSpPr>
            <p:spPr>
              <a:xfrm>
                <a:off x="6776712" y="4814375"/>
                <a:ext cx="618648" cy="618648"/>
              </a:xfrm>
              <a:prstGeom prst="ellipse">
                <a:avLst/>
              </a:prstGeom>
              <a:solidFill>
                <a:srgbClr val="D0202F"/>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grpSp>
      </p:grpSp>
      <p:cxnSp>
        <p:nvCxnSpPr>
          <p:cNvPr id="89" name="Straight Connector 129">
            <a:extLst>
              <a:ext uri="{FF2B5EF4-FFF2-40B4-BE49-F238E27FC236}">
                <a16:creationId xmlns:a16="http://schemas.microsoft.com/office/drawing/2014/main" id="{4C06AB9B-B4B5-4440-9E30-CC3BFE887B0F}"/>
              </a:ext>
            </a:extLst>
          </p:cNvPr>
          <p:cNvCxnSpPr>
            <a:cxnSpLocks/>
          </p:cNvCxnSpPr>
          <p:nvPr userDrawn="1"/>
        </p:nvCxnSpPr>
        <p:spPr>
          <a:xfrm flipV="1">
            <a:off x="8356234" y="7792740"/>
            <a:ext cx="8424000" cy="32032"/>
          </a:xfrm>
          <a:prstGeom prst="line">
            <a:avLst/>
          </a:prstGeom>
          <a:ln w="6350">
            <a:solidFill>
              <a:srgbClr val="272A30"/>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grpSp>
        <p:nvGrpSpPr>
          <p:cNvPr id="90" name="Group 107">
            <a:extLst>
              <a:ext uri="{FF2B5EF4-FFF2-40B4-BE49-F238E27FC236}">
                <a16:creationId xmlns:a16="http://schemas.microsoft.com/office/drawing/2014/main" id="{F69DE5FF-D30C-7F4B-A3D2-CDFEDFF506D1}"/>
              </a:ext>
            </a:extLst>
          </p:cNvPr>
          <p:cNvGrpSpPr/>
          <p:nvPr userDrawn="1"/>
        </p:nvGrpSpPr>
        <p:grpSpPr>
          <a:xfrm>
            <a:off x="16338991" y="7410534"/>
            <a:ext cx="695354" cy="1037724"/>
            <a:chOff x="6688767" y="4720712"/>
            <a:chExt cx="805977" cy="1202815"/>
          </a:xfrm>
        </p:grpSpPr>
        <p:pic>
          <p:nvPicPr>
            <p:cNvPr id="91" name="Picture 108">
              <a:extLst>
                <a:ext uri="{FF2B5EF4-FFF2-40B4-BE49-F238E27FC236}">
                  <a16:creationId xmlns:a16="http://schemas.microsoft.com/office/drawing/2014/main" id="{20500F42-AE73-8749-BF40-BFFCA244189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a:off x="6747285" y="5167339"/>
              <a:ext cx="719417" cy="756188"/>
            </a:xfrm>
            <a:prstGeom prst="rect">
              <a:avLst/>
            </a:prstGeom>
          </p:spPr>
        </p:pic>
        <p:grpSp>
          <p:nvGrpSpPr>
            <p:cNvPr id="92" name="Group 109">
              <a:extLst>
                <a:ext uri="{FF2B5EF4-FFF2-40B4-BE49-F238E27FC236}">
                  <a16:creationId xmlns:a16="http://schemas.microsoft.com/office/drawing/2014/main" id="{0646182A-CE49-D947-8BEF-E426D8744D81}"/>
                </a:ext>
              </a:extLst>
            </p:cNvPr>
            <p:cNvGrpSpPr/>
            <p:nvPr/>
          </p:nvGrpSpPr>
          <p:grpSpPr>
            <a:xfrm>
              <a:off x="6688767" y="4720712"/>
              <a:ext cx="805977" cy="805977"/>
              <a:chOff x="6683049" y="4720712"/>
              <a:chExt cx="805977" cy="805977"/>
            </a:xfrm>
          </p:grpSpPr>
          <p:sp>
            <p:nvSpPr>
              <p:cNvPr id="93" name="Teardrop 110">
                <a:extLst>
                  <a:ext uri="{FF2B5EF4-FFF2-40B4-BE49-F238E27FC236}">
                    <a16:creationId xmlns:a16="http://schemas.microsoft.com/office/drawing/2014/main" id="{5EA10B47-3A2F-8F48-A8C8-A0156029E862}"/>
                  </a:ext>
                </a:extLst>
              </p:cNvPr>
              <p:cNvSpPr/>
              <p:nvPr/>
            </p:nvSpPr>
            <p:spPr>
              <a:xfrm rot="7994273">
                <a:off x="6683049" y="4720712"/>
                <a:ext cx="805977" cy="805977"/>
              </a:xfrm>
              <a:prstGeom prst="teardrop">
                <a:avLst>
                  <a:gd name="adj" fmla="val 10868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sp>
            <p:nvSpPr>
              <p:cNvPr id="94" name="Oval 93">
                <a:extLst>
                  <a:ext uri="{FF2B5EF4-FFF2-40B4-BE49-F238E27FC236}">
                    <a16:creationId xmlns:a16="http://schemas.microsoft.com/office/drawing/2014/main" id="{B90836AE-598F-D34B-BE4E-4C974609E890}"/>
                  </a:ext>
                </a:extLst>
              </p:cNvPr>
              <p:cNvSpPr/>
              <p:nvPr/>
            </p:nvSpPr>
            <p:spPr>
              <a:xfrm>
                <a:off x="6776712" y="4814375"/>
                <a:ext cx="618648" cy="618648"/>
              </a:xfrm>
              <a:prstGeom prst="ellipse">
                <a:avLst/>
              </a:prstGeom>
              <a:solidFill>
                <a:srgbClr val="D0202F"/>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grpSp>
      </p:grpSp>
      <p:cxnSp>
        <p:nvCxnSpPr>
          <p:cNvPr id="95" name="Straight Connector 129">
            <a:extLst>
              <a:ext uri="{FF2B5EF4-FFF2-40B4-BE49-F238E27FC236}">
                <a16:creationId xmlns:a16="http://schemas.microsoft.com/office/drawing/2014/main" id="{5D6D5226-A738-FF46-8E76-6D2C98D07ABA}"/>
              </a:ext>
            </a:extLst>
          </p:cNvPr>
          <p:cNvCxnSpPr>
            <a:cxnSpLocks/>
          </p:cNvCxnSpPr>
          <p:nvPr userDrawn="1"/>
        </p:nvCxnSpPr>
        <p:spPr>
          <a:xfrm>
            <a:off x="8106810" y="10269814"/>
            <a:ext cx="4032000" cy="0"/>
          </a:xfrm>
          <a:prstGeom prst="line">
            <a:avLst/>
          </a:prstGeom>
          <a:ln w="6350">
            <a:solidFill>
              <a:srgbClr val="272A30"/>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99" name="Grafik 14">
            <a:extLst>
              <a:ext uri="{FF2B5EF4-FFF2-40B4-BE49-F238E27FC236}">
                <a16:creationId xmlns:a16="http://schemas.microsoft.com/office/drawing/2014/main" id="{9A81FBDD-EA55-F94A-AAC1-D22F9243623B}"/>
              </a:ext>
            </a:extLst>
          </p:cNvPr>
          <p:cNvSpPr/>
          <p:nvPr userDrawn="1"/>
        </p:nvSpPr>
        <p:spPr>
          <a:xfrm>
            <a:off x="6350742" y="7121910"/>
            <a:ext cx="1427480" cy="13479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03" name="Grafik 14">
            <a:extLst>
              <a:ext uri="{FF2B5EF4-FFF2-40B4-BE49-F238E27FC236}">
                <a16:creationId xmlns:a16="http://schemas.microsoft.com/office/drawing/2014/main" id="{48962043-5A27-4243-A4E9-D3CB59EE425A}"/>
              </a:ext>
            </a:extLst>
          </p:cNvPr>
          <p:cNvSpPr/>
          <p:nvPr userDrawn="1"/>
        </p:nvSpPr>
        <p:spPr>
          <a:xfrm>
            <a:off x="6127018" y="9556658"/>
            <a:ext cx="1427480" cy="13479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04" name="Group 107">
            <a:extLst>
              <a:ext uri="{FF2B5EF4-FFF2-40B4-BE49-F238E27FC236}">
                <a16:creationId xmlns:a16="http://schemas.microsoft.com/office/drawing/2014/main" id="{F6F5C19D-BDB7-154C-84E0-48A95264CCAE}"/>
              </a:ext>
            </a:extLst>
          </p:cNvPr>
          <p:cNvGrpSpPr/>
          <p:nvPr userDrawn="1"/>
        </p:nvGrpSpPr>
        <p:grpSpPr>
          <a:xfrm>
            <a:off x="11627177" y="9739978"/>
            <a:ext cx="695354" cy="1037724"/>
            <a:chOff x="6688767" y="4720712"/>
            <a:chExt cx="805977" cy="1202815"/>
          </a:xfrm>
        </p:grpSpPr>
        <p:pic>
          <p:nvPicPr>
            <p:cNvPr id="105" name="Picture 108">
              <a:extLst>
                <a:ext uri="{FF2B5EF4-FFF2-40B4-BE49-F238E27FC236}">
                  <a16:creationId xmlns:a16="http://schemas.microsoft.com/office/drawing/2014/main" id="{82068460-ABD0-7E4C-8BC7-2F277857ADD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a:off x="6747285" y="5167339"/>
              <a:ext cx="719417" cy="756188"/>
            </a:xfrm>
            <a:prstGeom prst="rect">
              <a:avLst/>
            </a:prstGeom>
          </p:spPr>
        </p:pic>
        <p:grpSp>
          <p:nvGrpSpPr>
            <p:cNvPr id="106" name="Group 109">
              <a:extLst>
                <a:ext uri="{FF2B5EF4-FFF2-40B4-BE49-F238E27FC236}">
                  <a16:creationId xmlns:a16="http://schemas.microsoft.com/office/drawing/2014/main" id="{420B360A-FC44-5541-A521-724EFC0D66E8}"/>
                </a:ext>
              </a:extLst>
            </p:cNvPr>
            <p:cNvGrpSpPr/>
            <p:nvPr/>
          </p:nvGrpSpPr>
          <p:grpSpPr>
            <a:xfrm>
              <a:off x="6688767" y="4720712"/>
              <a:ext cx="805977" cy="805977"/>
              <a:chOff x="6683049" y="4720712"/>
              <a:chExt cx="805977" cy="805977"/>
            </a:xfrm>
          </p:grpSpPr>
          <p:sp>
            <p:nvSpPr>
              <p:cNvPr id="107" name="Teardrop 110">
                <a:extLst>
                  <a:ext uri="{FF2B5EF4-FFF2-40B4-BE49-F238E27FC236}">
                    <a16:creationId xmlns:a16="http://schemas.microsoft.com/office/drawing/2014/main" id="{3B9CD898-E471-5E4E-9DF3-E7CB1BBDE42C}"/>
                  </a:ext>
                </a:extLst>
              </p:cNvPr>
              <p:cNvSpPr/>
              <p:nvPr/>
            </p:nvSpPr>
            <p:spPr>
              <a:xfrm rot="7994273">
                <a:off x="6683049" y="4720712"/>
                <a:ext cx="805977" cy="805977"/>
              </a:xfrm>
              <a:prstGeom prst="teardrop">
                <a:avLst>
                  <a:gd name="adj" fmla="val 10868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sp>
            <p:nvSpPr>
              <p:cNvPr id="108" name="Oval 107">
                <a:extLst>
                  <a:ext uri="{FF2B5EF4-FFF2-40B4-BE49-F238E27FC236}">
                    <a16:creationId xmlns:a16="http://schemas.microsoft.com/office/drawing/2014/main" id="{9AFC9460-07D0-184C-99BA-C34957223605}"/>
                  </a:ext>
                </a:extLst>
              </p:cNvPr>
              <p:cNvSpPr/>
              <p:nvPr/>
            </p:nvSpPr>
            <p:spPr>
              <a:xfrm>
                <a:off x="6776712" y="4814375"/>
                <a:ext cx="618648" cy="618648"/>
              </a:xfrm>
              <a:prstGeom prst="ellipse">
                <a:avLst/>
              </a:prstGeom>
              <a:solidFill>
                <a:srgbClr val="D0202F"/>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grpSp>
      </p:grpSp>
      <p:sp>
        <p:nvSpPr>
          <p:cNvPr id="109" name="Slayt Numarası">
            <a:extLst>
              <a:ext uri="{FF2B5EF4-FFF2-40B4-BE49-F238E27FC236}">
                <a16:creationId xmlns:a16="http://schemas.microsoft.com/office/drawing/2014/main" id="{D5E0D599-F1E4-8743-8EE1-CE381A9FEE27}"/>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32" name="Metin Yer Tutucusu 131">
            <a:extLst>
              <a:ext uri="{FF2B5EF4-FFF2-40B4-BE49-F238E27FC236}">
                <a16:creationId xmlns:a16="http://schemas.microsoft.com/office/drawing/2014/main" id="{BBE710C2-6EF0-094E-A0B9-C1716D33C893}"/>
              </a:ext>
            </a:extLst>
          </p:cNvPr>
          <p:cNvSpPr>
            <a:spLocks noGrp="1"/>
          </p:cNvSpPr>
          <p:nvPr userDrawn="1">
            <p:ph type="body" sz="quarter" idx="10" hasCustomPrompt="1"/>
          </p:nvPr>
        </p:nvSpPr>
        <p:spPr>
          <a:xfrm>
            <a:off x="618952" y="107325"/>
            <a:ext cx="86995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34" name="Metin Yer Tutucusu 133">
            <a:extLst>
              <a:ext uri="{FF2B5EF4-FFF2-40B4-BE49-F238E27FC236}">
                <a16:creationId xmlns:a16="http://schemas.microsoft.com/office/drawing/2014/main" id="{B9E1454D-5BC9-3B4F-AFEE-988E9D940327}"/>
              </a:ext>
            </a:extLst>
          </p:cNvPr>
          <p:cNvSpPr>
            <a:spLocks noGrp="1"/>
          </p:cNvSpPr>
          <p:nvPr userDrawn="1">
            <p:ph type="body" sz="quarter" idx="11"/>
          </p:nvPr>
        </p:nvSpPr>
        <p:spPr>
          <a:xfrm>
            <a:off x="645850" y="1771188"/>
            <a:ext cx="8535904" cy="516232"/>
          </a:xfrm>
        </p:spPr>
        <p:txBody>
          <a:bodyPr wrap="square">
            <a:spAutoFit/>
          </a:bodyPr>
          <a:lstStyle>
            <a:lvl1pPr>
              <a:defRPr kumimoji="0" lang="tr-TR" normalizeH="0" dirty="0" smtClean="0">
                <a:solidFill>
                  <a:srgbClr val="FFFFFF"/>
                </a:solidFill>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136" name="Metin Yer Tutucusu 135">
            <a:extLst>
              <a:ext uri="{FF2B5EF4-FFF2-40B4-BE49-F238E27FC236}">
                <a16:creationId xmlns:a16="http://schemas.microsoft.com/office/drawing/2014/main" id="{362030B2-EBA9-7A49-AC04-A3C2EB5A4A3E}"/>
              </a:ext>
            </a:extLst>
          </p:cNvPr>
          <p:cNvSpPr>
            <a:spLocks noGrp="1"/>
          </p:cNvSpPr>
          <p:nvPr userDrawn="1">
            <p:ph type="body" sz="quarter" idx="12" hasCustomPrompt="1"/>
          </p:nvPr>
        </p:nvSpPr>
        <p:spPr>
          <a:xfrm>
            <a:off x="1358447" y="4415068"/>
            <a:ext cx="5019674" cy="656590"/>
          </a:xfrm>
          <a:noFill/>
        </p:spPr>
        <p:txBody>
          <a:bodyPr wrap="square" rtlCol="0">
            <a:spAutoFit/>
          </a:bodyPr>
          <a:lstStyle>
            <a:lvl1pPr>
              <a:defRPr kumimoji="0" lang="tr-TR" sz="3600" b="1" kern="1200" normalizeH="0" dirty="0">
                <a:effectLst/>
                <a:uLnTx/>
                <a:latin typeface="Graublau Sans Heavy" panose="02000500040000020004" pitchFamily="2" charset="0"/>
                <a:ea typeface="Helvetica Neue Medium"/>
                <a:cs typeface="Catamaran Bold" panose="00000800000000000000" pitchFamily="2" charset="0"/>
              </a:defRPr>
            </a:lvl1pPr>
          </a:lstStyle>
          <a:p>
            <a:pPr lvl="0" algn="r" defTabSz="1828800" rtl="0" eaLnBrk="1" fontAlgn="auto" hangingPunct="1">
              <a:spcBef>
                <a:spcPts val="0"/>
              </a:spcBef>
              <a:buSzTx/>
            </a:pPr>
            <a:r>
              <a:rPr lang="tr-TR"/>
              <a:t>Lorem </a:t>
            </a:r>
            <a:r>
              <a:rPr lang="en-US"/>
              <a:t>i</a:t>
            </a:r>
            <a:r>
              <a:rPr lang="tr-TR"/>
              <a:t>psum</a:t>
            </a:r>
          </a:p>
        </p:txBody>
      </p:sp>
      <p:sp>
        <p:nvSpPr>
          <p:cNvPr id="138" name="Metin Yer Tutucusu 137">
            <a:extLst>
              <a:ext uri="{FF2B5EF4-FFF2-40B4-BE49-F238E27FC236}">
                <a16:creationId xmlns:a16="http://schemas.microsoft.com/office/drawing/2014/main" id="{30776B87-9A69-4346-A67B-393DF7ECFF67}"/>
              </a:ext>
            </a:extLst>
          </p:cNvPr>
          <p:cNvSpPr>
            <a:spLocks noGrp="1"/>
          </p:cNvSpPr>
          <p:nvPr>
            <p:ph type="body" sz="quarter" idx="13" hasCustomPrompt="1"/>
          </p:nvPr>
        </p:nvSpPr>
        <p:spPr>
          <a:xfrm>
            <a:off x="1252044" y="4950123"/>
            <a:ext cx="4927600" cy="888064"/>
          </a:xfrm>
          <a:noFill/>
        </p:spPr>
        <p:txBody>
          <a:bodyPr wrap="square" rtlCol="0">
            <a:spAutoFit/>
          </a:bodyPr>
          <a:lstStyle>
            <a:lvl1pPr>
              <a:defRPr kumimoji="0" lang="tr-TR" sz="2200" kern="1200" normalizeH="0" dirty="0">
                <a:solidFill>
                  <a:srgbClr val="FFFFFF"/>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lnSpc>
                <a:spcPct val="120000"/>
              </a:lnSpc>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39" name="Metin Yer Tutucusu 135">
            <a:extLst>
              <a:ext uri="{FF2B5EF4-FFF2-40B4-BE49-F238E27FC236}">
                <a16:creationId xmlns:a16="http://schemas.microsoft.com/office/drawing/2014/main" id="{04375F74-0DE5-2740-A483-A1509BBCEDDF}"/>
              </a:ext>
            </a:extLst>
          </p:cNvPr>
          <p:cNvSpPr>
            <a:spLocks noGrp="1"/>
          </p:cNvSpPr>
          <p:nvPr>
            <p:ph type="body" sz="quarter" idx="14" hasCustomPrompt="1"/>
          </p:nvPr>
        </p:nvSpPr>
        <p:spPr>
          <a:xfrm>
            <a:off x="1146413" y="7038998"/>
            <a:ext cx="5019674" cy="656590"/>
          </a:xfrm>
          <a:noFill/>
        </p:spPr>
        <p:txBody>
          <a:bodyPr wrap="square" rtlCol="0">
            <a:spAutoFit/>
          </a:bodyPr>
          <a:lstStyle>
            <a:lvl1pPr>
              <a:defRPr kumimoji="0" lang="tr-TR" sz="3600" b="1" kern="1200" normalizeH="0" dirty="0">
                <a:effectLst/>
                <a:uLnTx/>
                <a:latin typeface="Graublau Sans Heavy" panose="02000500040000020004" pitchFamily="2" charset="0"/>
                <a:ea typeface="Helvetica Neue Medium"/>
                <a:cs typeface="Catamaran Bold" panose="00000800000000000000" pitchFamily="2" charset="0"/>
              </a:defRPr>
            </a:lvl1pPr>
          </a:lstStyle>
          <a:p>
            <a:pPr lvl="0" algn="r" defTabSz="1828800" rtl="0" eaLnBrk="1" fontAlgn="auto" hangingPunct="1">
              <a:spcBef>
                <a:spcPts val="0"/>
              </a:spcBef>
              <a:buSzTx/>
            </a:pPr>
            <a:r>
              <a:rPr lang="tr-TR"/>
              <a:t>Lorem </a:t>
            </a:r>
            <a:r>
              <a:rPr lang="en-US"/>
              <a:t>i</a:t>
            </a:r>
            <a:r>
              <a:rPr lang="tr-TR"/>
              <a:t>psum</a:t>
            </a:r>
          </a:p>
        </p:txBody>
      </p:sp>
      <p:sp>
        <p:nvSpPr>
          <p:cNvPr id="140" name="Metin Yer Tutucusu 137">
            <a:extLst>
              <a:ext uri="{FF2B5EF4-FFF2-40B4-BE49-F238E27FC236}">
                <a16:creationId xmlns:a16="http://schemas.microsoft.com/office/drawing/2014/main" id="{5D31FD41-A889-A04A-83A4-BEECAADFD9CC}"/>
              </a:ext>
            </a:extLst>
          </p:cNvPr>
          <p:cNvSpPr>
            <a:spLocks noGrp="1"/>
          </p:cNvSpPr>
          <p:nvPr>
            <p:ph type="body" sz="quarter" idx="15" hasCustomPrompt="1"/>
          </p:nvPr>
        </p:nvSpPr>
        <p:spPr>
          <a:xfrm>
            <a:off x="1040010" y="7574053"/>
            <a:ext cx="4927600" cy="888064"/>
          </a:xfrm>
          <a:noFill/>
        </p:spPr>
        <p:txBody>
          <a:bodyPr wrap="square" rtlCol="0">
            <a:spAutoFit/>
          </a:bodyPr>
          <a:lstStyle>
            <a:lvl1pPr>
              <a:defRPr kumimoji="0" lang="tr-TR" sz="2200" kern="1200" normalizeH="0" dirty="0">
                <a:solidFill>
                  <a:srgbClr val="FFFFFF"/>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lnSpc>
                <a:spcPct val="120000"/>
              </a:lnSpc>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41" name="Metin Yer Tutucusu 135">
            <a:extLst>
              <a:ext uri="{FF2B5EF4-FFF2-40B4-BE49-F238E27FC236}">
                <a16:creationId xmlns:a16="http://schemas.microsoft.com/office/drawing/2014/main" id="{6F9AC5D3-C656-514D-9CAA-E58545D05F4D}"/>
              </a:ext>
            </a:extLst>
          </p:cNvPr>
          <p:cNvSpPr>
            <a:spLocks noGrp="1"/>
          </p:cNvSpPr>
          <p:nvPr>
            <p:ph type="body" sz="quarter" idx="16" hasCustomPrompt="1"/>
          </p:nvPr>
        </p:nvSpPr>
        <p:spPr>
          <a:xfrm>
            <a:off x="828361" y="9344876"/>
            <a:ext cx="5019674" cy="656590"/>
          </a:xfrm>
          <a:noFill/>
        </p:spPr>
        <p:txBody>
          <a:bodyPr wrap="square" rtlCol="0">
            <a:spAutoFit/>
          </a:bodyPr>
          <a:lstStyle>
            <a:lvl1pPr>
              <a:defRPr kumimoji="0" lang="tr-TR" sz="3600" b="1" kern="1200" normalizeH="0" dirty="0">
                <a:effectLst/>
                <a:uLnTx/>
                <a:latin typeface="Graublau Sans Heavy" panose="02000500040000020004" pitchFamily="2" charset="0"/>
                <a:ea typeface="Helvetica Neue Medium"/>
                <a:cs typeface="Catamaran Bold" panose="00000800000000000000" pitchFamily="2" charset="0"/>
              </a:defRPr>
            </a:lvl1pPr>
          </a:lstStyle>
          <a:p>
            <a:pPr lvl="0" algn="r" defTabSz="1828800" rtl="0" eaLnBrk="1" fontAlgn="auto" hangingPunct="1">
              <a:spcBef>
                <a:spcPts val="0"/>
              </a:spcBef>
              <a:buSzTx/>
            </a:pPr>
            <a:r>
              <a:rPr lang="tr-TR"/>
              <a:t>Lorem </a:t>
            </a:r>
            <a:r>
              <a:rPr lang="en-US"/>
              <a:t>i</a:t>
            </a:r>
            <a:r>
              <a:rPr lang="tr-TR"/>
              <a:t>psum</a:t>
            </a:r>
          </a:p>
        </p:txBody>
      </p:sp>
      <p:sp>
        <p:nvSpPr>
          <p:cNvPr id="142" name="Metin Yer Tutucusu 137">
            <a:extLst>
              <a:ext uri="{FF2B5EF4-FFF2-40B4-BE49-F238E27FC236}">
                <a16:creationId xmlns:a16="http://schemas.microsoft.com/office/drawing/2014/main" id="{CF3F5B27-27A3-EC4C-9956-EEB1D17F7CAA}"/>
              </a:ext>
            </a:extLst>
          </p:cNvPr>
          <p:cNvSpPr>
            <a:spLocks noGrp="1"/>
          </p:cNvSpPr>
          <p:nvPr>
            <p:ph type="body" sz="quarter" idx="17" hasCustomPrompt="1"/>
          </p:nvPr>
        </p:nvSpPr>
        <p:spPr>
          <a:xfrm>
            <a:off x="721958" y="9879931"/>
            <a:ext cx="4927600" cy="888064"/>
          </a:xfrm>
          <a:noFill/>
        </p:spPr>
        <p:txBody>
          <a:bodyPr wrap="square" rtlCol="0">
            <a:spAutoFit/>
          </a:bodyPr>
          <a:lstStyle>
            <a:lvl1pPr>
              <a:defRPr kumimoji="0" lang="tr-TR" sz="2200" kern="1200" normalizeH="0" dirty="0">
                <a:solidFill>
                  <a:srgbClr val="FFFFFF"/>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lnSpc>
                <a:spcPct val="120000"/>
              </a:lnSpc>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3132495141"/>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1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42D18E1-2718-8742-AFF1-8B8271C4E2E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0103" y="-21259"/>
            <a:ext cx="24374406" cy="13755550"/>
          </a:xfrm>
          <a:prstGeom prst="rect">
            <a:avLst/>
          </a:prstGeom>
        </p:spPr>
      </p:pic>
      <p:sp>
        <p:nvSpPr>
          <p:cNvPr id="4" name="Serbest Form 3">
            <a:extLst>
              <a:ext uri="{FF2B5EF4-FFF2-40B4-BE49-F238E27FC236}">
                <a16:creationId xmlns:a16="http://schemas.microsoft.com/office/drawing/2014/main" id="{DBC6789A-51FE-5742-BB86-E3F6D8245573}"/>
              </a:ext>
            </a:extLst>
          </p:cNvPr>
          <p:cNvSpPr/>
          <p:nvPr userDrawn="1"/>
        </p:nvSpPr>
        <p:spPr>
          <a:xfrm>
            <a:off x="145958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
            </a:srgbClr>
          </a:solidFill>
          <a:ln w="8528" cap="flat">
            <a:noFill/>
            <a:prstDash val="solid"/>
            <a:miter/>
          </a:ln>
        </p:spPr>
        <p:txBody>
          <a:bodyPr rtlCol="0" anchor="ctr"/>
          <a:lstStyle/>
          <a:p>
            <a:endParaRPr lang="tr-TR" sz="7600"/>
          </a:p>
        </p:txBody>
      </p:sp>
      <p:graphicFrame>
        <p:nvGraphicFramePr>
          <p:cNvPr id="5" name="Chart 59">
            <a:extLst>
              <a:ext uri="{FF2B5EF4-FFF2-40B4-BE49-F238E27FC236}">
                <a16:creationId xmlns:a16="http://schemas.microsoft.com/office/drawing/2014/main" id="{ADF609C7-0686-E745-B07F-783626515DEC}"/>
              </a:ext>
            </a:extLst>
          </p:cNvPr>
          <p:cNvGraphicFramePr/>
          <p:nvPr userDrawn="1">
            <p:extLst>
              <p:ext uri="{D42A27DB-BD31-4B8C-83A1-F6EECF244321}">
                <p14:modId xmlns:p14="http://schemas.microsoft.com/office/powerpoint/2010/main" val="2571631496"/>
              </p:ext>
            </p:extLst>
          </p:nvPr>
        </p:nvGraphicFramePr>
        <p:xfrm>
          <a:off x="17224112" y="6458326"/>
          <a:ext cx="4911988" cy="2353660"/>
        </p:xfrm>
        <a:graphic>
          <a:graphicData uri="http://schemas.openxmlformats.org/drawingml/2006/chart">
            <c:chart xmlns:c="http://schemas.openxmlformats.org/drawingml/2006/chart" xmlns:r="http://schemas.openxmlformats.org/officeDocument/2006/relationships" r:id="rId4"/>
          </a:graphicData>
        </a:graphic>
      </p:graphicFrame>
      <p:sp>
        <p:nvSpPr>
          <p:cNvPr id="6" name="Serbest Form 5">
            <a:extLst>
              <a:ext uri="{FF2B5EF4-FFF2-40B4-BE49-F238E27FC236}">
                <a16:creationId xmlns:a16="http://schemas.microsoft.com/office/drawing/2014/main" id="{04EF0CFC-7FBB-B246-8134-DD9A9D81AEE8}"/>
              </a:ext>
            </a:extLst>
          </p:cNvPr>
          <p:cNvSpPr/>
          <p:nvPr userDrawn="1"/>
        </p:nvSpPr>
        <p:spPr>
          <a:xfrm>
            <a:off x="23355583" y="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pic>
        <p:nvPicPr>
          <p:cNvPr id="92" name="Resim 91" descr="nesne içeren bir resim&#10;&#10;&#10;&#10;Açıklama otomatik olarak oluşturuldu">
            <a:extLst>
              <a:ext uri="{FF2B5EF4-FFF2-40B4-BE49-F238E27FC236}">
                <a16:creationId xmlns:a16="http://schemas.microsoft.com/office/drawing/2014/main" id="{8C9E3D2E-F7AD-3F4F-8A9B-B3C1329813DC}"/>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5" name="Düz Bağlayıcı 94">
            <a:extLst>
              <a:ext uri="{FF2B5EF4-FFF2-40B4-BE49-F238E27FC236}">
                <a16:creationId xmlns:a16="http://schemas.microsoft.com/office/drawing/2014/main" id="{30764195-C6C1-4D4F-94D2-38144650541A}"/>
              </a:ext>
            </a:extLst>
          </p:cNvPr>
          <p:cNvCxnSpPr>
            <a:cxnSpLocks noChangeAspect="1"/>
          </p:cNvCxnSpPr>
          <p:nvPr userDrawn="1"/>
        </p:nvCxnSpPr>
        <p:spPr>
          <a:xfrm flipH="1">
            <a:off x="22611327" y="10332688"/>
            <a:ext cx="333158" cy="3672000"/>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cxnSp>
        <p:nvCxnSpPr>
          <p:cNvPr id="97" name="Straight Connector 42">
            <a:extLst>
              <a:ext uri="{FF2B5EF4-FFF2-40B4-BE49-F238E27FC236}">
                <a16:creationId xmlns:a16="http://schemas.microsoft.com/office/drawing/2014/main" id="{7ADB24D9-60E7-3244-A0D7-F8565FF5C9DE}"/>
              </a:ext>
            </a:extLst>
          </p:cNvPr>
          <p:cNvCxnSpPr>
            <a:cxnSpLocks/>
          </p:cNvCxnSpPr>
          <p:nvPr/>
        </p:nvCxnSpPr>
        <p:spPr>
          <a:xfrm>
            <a:off x="17400961" y="8182088"/>
            <a:ext cx="1425882" cy="0"/>
          </a:xfrm>
          <a:prstGeom prst="line">
            <a:avLst/>
          </a:prstGeom>
          <a:ln w="6350">
            <a:solidFill>
              <a:srgbClr val="272A30">
                <a:alpha val="40000"/>
              </a:srgb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00" name="Slayt Numarası">
            <a:extLst>
              <a:ext uri="{FF2B5EF4-FFF2-40B4-BE49-F238E27FC236}">
                <a16:creationId xmlns:a16="http://schemas.microsoft.com/office/drawing/2014/main" id="{144AF06E-FF60-8D4F-A76E-AFF64F41051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aphicFrame>
        <p:nvGraphicFramePr>
          <p:cNvPr id="101" name="Chart 59">
            <a:extLst>
              <a:ext uri="{FF2B5EF4-FFF2-40B4-BE49-F238E27FC236}">
                <a16:creationId xmlns:a16="http://schemas.microsoft.com/office/drawing/2014/main" id="{DBFA979B-6F7D-3A49-A980-58A2B34BA569}"/>
              </a:ext>
            </a:extLst>
          </p:cNvPr>
          <p:cNvGraphicFramePr/>
          <p:nvPr userDrawn="1">
            <p:extLst>
              <p:ext uri="{D42A27DB-BD31-4B8C-83A1-F6EECF244321}">
                <p14:modId xmlns:p14="http://schemas.microsoft.com/office/powerpoint/2010/main" val="950114354"/>
              </p:ext>
            </p:extLst>
          </p:nvPr>
        </p:nvGraphicFramePr>
        <p:xfrm>
          <a:off x="17425498" y="3785884"/>
          <a:ext cx="4911988" cy="2353660"/>
        </p:xfrm>
        <a:graphic>
          <a:graphicData uri="http://schemas.openxmlformats.org/drawingml/2006/chart">
            <c:chart xmlns:c="http://schemas.openxmlformats.org/drawingml/2006/chart" xmlns:r="http://schemas.openxmlformats.org/officeDocument/2006/relationships" r:id="rId6"/>
          </a:graphicData>
        </a:graphic>
      </p:graphicFrame>
      <p:cxnSp>
        <p:nvCxnSpPr>
          <p:cNvPr id="104" name="Straight Connector 42">
            <a:extLst>
              <a:ext uri="{FF2B5EF4-FFF2-40B4-BE49-F238E27FC236}">
                <a16:creationId xmlns:a16="http://schemas.microsoft.com/office/drawing/2014/main" id="{CA36D1AF-1B12-144C-9715-7C12440AD26C}"/>
              </a:ext>
            </a:extLst>
          </p:cNvPr>
          <p:cNvCxnSpPr>
            <a:cxnSpLocks/>
          </p:cNvCxnSpPr>
          <p:nvPr userDrawn="1"/>
        </p:nvCxnSpPr>
        <p:spPr>
          <a:xfrm>
            <a:off x="17592677" y="5564016"/>
            <a:ext cx="2556782" cy="0"/>
          </a:xfrm>
          <a:prstGeom prst="line">
            <a:avLst/>
          </a:prstGeom>
          <a:ln w="6350">
            <a:solidFill>
              <a:srgbClr val="272A30">
                <a:alpha val="40000"/>
              </a:srgb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06" name="TextBox 38">
            <a:extLst>
              <a:ext uri="{FF2B5EF4-FFF2-40B4-BE49-F238E27FC236}">
                <a16:creationId xmlns:a16="http://schemas.microsoft.com/office/drawing/2014/main" id="{73AA25A3-E1A7-B043-A6DF-0A80C3EB5E88}"/>
              </a:ext>
            </a:extLst>
          </p:cNvPr>
          <p:cNvSpPr txBox="1"/>
          <p:nvPr userDrawn="1"/>
        </p:nvSpPr>
        <p:spPr>
          <a:xfrm>
            <a:off x="22093259" y="4837244"/>
            <a:ext cx="1142642" cy="584775"/>
          </a:xfrm>
          <a:prstGeom prst="rect">
            <a:avLst/>
          </a:prstGeom>
          <a:noFill/>
        </p:spPr>
        <p:txBody>
          <a:bodyPr wrap="square" numCol="1" spcCol="0" rtlCol="0" anchor="ctr">
            <a:spAutoFit/>
          </a:bodyPr>
          <a:lstStyle/>
          <a:p>
            <a:r>
              <a:rPr lang="en-US" sz="3200" b="1">
                <a:solidFill>
                  <a:srgbClr val="C8102E"/>
                </a:solidFill>
                <a:latin typeface="Graublau Sans" panose="02000500040000020004" pitchFamily="2" charset="0"/>
                <a:ea typeface="Montserrat Light" charset="0"/>
                <a:cs typeface="Montserrat Light" charset="0"/>
              </a:rPr>
              <a:t>%</a:t>
            </a:r>
          </a:p>
        </p:txBody>
      </p:sp>
      <p:sp>
        <p:nvSpPr>
          <p:cNvPr id="107" name="TextBox 38">
            <a:extLst>
              <a:ext uri="{FF2B5EF4-FFF2-40B4-BE49-F238E27FC236}">
                <a16:creationId xmlns:a16="http://schemas.microsoft.com/office/drawing/2014/main" id="{32FE13E7-83D7-2247-90CF-EE45992056A4}"/>
              </a:ext>
            </a:extLst>
          </p:cNvPr>
          <p:cNvSpPr txBox="1"/>
          <p:nvPr userDrawn="1"/>
        </p:nvSpPr>
        <p:spPr>
          <a:xfrm>
            <a:off x="21939459" y="7449446"/>
            <a:ext cx="1416122" cy="584775"/>
          </a:xfrm>
          <a:prstGeom prst="rect">
            <a:avLst/>
          </a:prstGeom>
          <a:noFill/>
        </p:spPr>
        <p:txBody>
          <a:bodyPr wrap="square" numCol="1" spcCol="0" rtlCol="0" anchor="ctr">
            <a:spAutoFit/>
          </a:bodyPr>
          <a:lstStyle/>
          <a:p>
            <a:r>
              <a:rPr lang="en-US" sz="3200" b="1">
                <a:solidFill>
                  <a:srgbClr val="C8102E"/>
                </a:solidFill>
                <a:latin typeface="Graublau Sans" panose="02000500040000020004" pitchFamily="2" charset="0"/>
                <a:ea typeface="Montserrat Light" charset="0"/>
                <a:cs typeface="Montserrat Light" charset="0"/>
              </a:rPr>
              <a:t>%</a:t>
            </a:r>
          </a:p>
        </p:txBody>
      </p:sp>
      <p:graphicFrame>
        <p:nvGraphicFramePr>
          <p:cNvPr id="108" name="Chart 59">
            <a:extLst>
              <a:ext uri="{FF2B5EF4-FFF2-40B4-BE49-F238E27FC236}">
                <a16:creationId xmlns:a16="http://schemas.microsoft.com/office/drawing/2014/main" id="{427FE748-153A-0F48-95DC-F7746D2A1C9E}"/>
              </a:ext>
            </a:extLst>
          </p:cNvPr>
          <p:cNvGraphicFramePr/>
          <p:nvPr userDrawn="1">
            <p:extLst>
              <p:ext uri="{D42A27DB-BD31-4B8C-83A1-F6EECF244321}">
                <p14:modId xmlns:p14="http://schemas.microsoft.com/office/powerpoint/2010/main" val="1620902759"/>
              </p:ext>
            </p:extLst>
          </p:nvPr>
        </p:nvGraphicFramePr>
        <p:xfrm>
          <a:off x="16975264" y="9136212"/>
          <a:ext cx="4911988" cy="2353660"/>
        </p:xfrm>
        <a:graphic>
          <a:graphicData uri="http://schemas.openxmlformats.org/drawingml/2006/chart">
            <c:chart xmlns:c="http://schemas.openxmlformats.org/drawingml/2006/chart" xmlns:r="http://schemas.openxmlformats.org/officeDocument/2006/relationships" r:id="rId7"/>
          </a:graphicData>
        </a:graphic>
      </p:graphicFrame>
      <p:cxnSp>
        <p:nvCxnSpPr>
          <p:cNvPr id="111" name="Straight Connector 42">
            <a:extLst>
              <a:ext uri="{FF2B5EF4-FFF2-40B4-BE49-F238E27FC236}">
                <a16:creationId xmlns:a16="http://schemas.microsoft.com/office/drawing/2014/main" id="{07DBB25A-0771-6645-9C67-2DED6D0A92A8}"/>
              </a:ext>
            </a:extLst>
          </p:cNvPr>
          <p:cNvCxnSpPr>
            <a:cxnSpLocks/>
          </p:cNvCxnSpPr>
          <p:nvPr/>
        </p:nvCxnSpPr>
        <p:spPr>
          <a:xfrm>
            <a:off x="17160877" y="10914344"/>
            <a:ext cx="2235774" cy="0"/>
          </a:xfrm>
          <a:prstGeom prst="line">
            <a:avLst/>
          </a:prstGeom>
          <a:ln w="6350">
            <a:solidFill>
              <a:srgbClr val="272A30">
                <a:alpha val="40000"/>
              </a:srgb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13" name="TextBox 38">
            <a:extLst>
              <a:ext uri="{FF2B5EF4-FFF2-40B4-BE49-F238E27FC236}">
                <a16:creationId xmlns:a16="http://schemas.microsoft.com/office/drawing/2014/main" id="{59D33A5B-8F2E-2A41-B28E-BE0667F1C9EF}"/>
              </a:ext>
            </a:extLst>
          </p:cNvPr>
          <p:cNvSpPr txBox="1"/>
          <p:nvPr userDrawn="1"/>
        </p:nvSpPr>
        <p:spPr>
          <a:xfrm>
            <a:off x="21665104" y="10156532"/>
            <a:ext cx="1064040" cy="584775"/>
          </a:xfrm>
          <a:prstGeom prst="rect">
            <a:avLst/>
          </a:prstGeom>
          <a:noFill/>
        </p:spPr>
        <p:txBody>
          <a:bodyPr wrap="square" numCol="1" spcCol="0" rtlCol="0" anchor="ctr">
            <a:spAutoFit/>
          </a:bodyPr>
          <a:lstStyle/>
          <a:p>
            <a:r>
              <a:rPr lang="en-US" sz="3200" b="1">
                <a:solidFill>
                  <a:srgbClr val="C8102E"/>
                </a:solidFill>
                <a:latin typeface="Graublau Sans" panose="02000500040000020004" pitchFamily="2" charset="0"/>
                <a:ea typeface="Montserrat Light" charset="0"/>
                <a:cs typeface="Montserrat Light" charset="0"/>
              </a:rPr>
              <a:t>%</a:t>
            </a:r>
          </a:p>
        </p:txBody>
      </p:sp>
      <p:sp>
        <p:nvSpPr>
          <p:cNvPr id="115" name="Metin Yer Tutucusu 114">
            <a:extLst>
              <a:ext uri="{FF2B5EF4-FFF2-40B4-BE49-F238E27FC236}">
                <a16:creationId xmlns:a16="http://schemas.microsoft.com/office/drawing/2014/main" id="{7E8BD97A-D105-4B45-A2FF-21AAAB145FB4}"/>
              </a:ext>
            </a:extLst>
          </p:cNvPr>
          <p:cNvSpPr>
            <a:spLocks noGrp="1"/>
          </p:cNvSpPr>
          <p:nvPr userDrawn="1">
            <p:ph type="body" sz="quarter" idx="10" hasCustomPrompt="1"/>
          </p:nvPr>
        </p:nvSpPr>
        <p:spPr>
          <a:xfrm>
            <a:off x="590255" y="114413"/>
            <a:ext cx="108299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17" name="Metin Yer Tutucusu 116">
            <a:extLst>
              <a:ext uri="{FF2B5EF4-FFF2-40B4-BE49-F238E27FC236}">
                <a16:creationId xmlns:a16="http://schemas.microsoft.com/office/drawing/2014/main" id="{CB9703AD-CA7D-214A-A8A7-9FF5314D2537}"/>
              </a:ext>
            </a:extLst>
          </p:cNvPr>
          <p:cNvSpPr>
            <a:spLocks noGrp="1"/>
          </p:cNvSpPr>
          <p:nvPr userDrawn="1">
            <p:ph type="body" sz="quarter" idx="11"/>
          </p:nvPr>
        </p:nvSpPr>
        <p:spPr>
          <a:xfrm>
            <a:off x="590550" y="1724026"/>
            <a:ext cx="15735300" cy="1536700"/>
          </a:xfrm>
        </p:spPr>
        <p:txBody>
          <a:bodyPr/>
          <a:lstStyle/>
          <a:p>
            <a:pPr lvl="0"/>
            <a:r>
              <a:rPr lang="tr-TR"/>
              <a:t>Asıl metin stillerini düzenlemek için tıklayın</a:t>
            </a:r>
          </a:p>
        </p:txBody>
      </p:sp>
      <p:sp>
        <p:nvSpPr>
          <p:cNvPr id="119" name="Metin Yer Tutucusu 118">
            <a:extLst>
              <a:ext uri="{FF2B5EF4-FFF2-40B4-BE49-F238E27FC236}">
                <a16:creationId xmlns:a16="http://schemas.microsoft.com/office/drawing/2014/main" id="{12A74DFA-40AD-E348-A128-5651E34ACE66}"/>
              </a:ext>
            </a:extLst>
          </p:cNvPr>
          <p:cNvSpPr>
            <a:spLocks noGrp="1"/>
          </p:cNvSpPr>
          <p:nvPr userDrawn="1">
            <p:ph type="body" sz="quarter" idx="12" hasCustomPrompt="1"/>
          </p:nvPr>
        </p:nvSpPr>
        <p:spPr>
          <a:xfrm>
            <a:off x="17612251" y="3860043"/>
            <a:ext cx="3371850" cy="1014830"/>
          </a:xfrm>
          <a:noFill/>
        </p:spPr>
        <p:txBody>
          <a:bodyPr wrap="square" numCol="1" spcCol="0" rtlCol="0" anchor="ctr">
            <a:spAutoFit/>
          </a:bodyPr>
          <a:lstStyle>
            <a:lvl1pPr>
              <a:defRPr lang="tr-TR" kern="1200" dirty="0">
                <a:latin typeface="Graublau Sans Book" panose="02000500040000020004" pitchFamily="2" charset="0"/>
                <a:ea typeface="Montserrat Light" charset="0"/>
                <a:cs typeface="Montserrat Light" charset="0"/>
              </a:defRPr>
            </a:lvl1pPr>
          </a:lstStyle>
          <a:p>
            <a:pPr lvl="0" defTabSz="1828800" rtl="0" eaLnBrk="1" hangingPunct="1">
              <a:lnSpc>
                <a:spcPct val="300000"/>
              </a:lnSpc>
            </a:pPr>
            <a:r>
              <a:rPr lang="tr-TR"/>
              <a:t>Lorem </a:t>
            </a:r>
            <a:r>
              <a:rPr lang="en-US"/>
              <a:t>i</a:t>
            </a:r>
            <a:r>
              <a:rPr lang="tr-TR"/>
              <a:t>psum</a:t>
            </a:r>
          </a:p>
        </p:txBody>
      </p:sp>
      <p:sp>
        <p:nvSpPr>
          <p:cNvPr id="120" name="Metin Yer Tutucusu 118">
            <a:extLst>
              <a:ext uri="{FF2B5EF4-FFF2-40B4-BE49-F238E27FC236}">
                <a16:creationId xmlns:a16="http://schemas.microsoft.com/office/drawing/2014/main" id="{B4B5C09F-9F48-824B-8490-4B3AB212A084}"/>
              </a:ext>
            </a:extLst>
          </p:cNvPr>
          <p:cNvSpPr>
            <a:spLocks noGrp="1"/>
          </p:cNvSpPr>
          <p:nvPr>
            <p:ph type="body" sz="quarter" idx="13" hasCustomPrompt="1"/>
          </p:nvPr>
        </p:nvSpPr>
        <p:spPr>
          <a:xfrm>
            <a:off x="17347207" y="6563485"/>
            <a:ext cx="3371850" cy="1014830"/>
          </a:xfrm>
          <a:noFill/>
        </p:spPr>
        <p:txBody>
          <a:bodyPr wrap="square" numCol="1" spcCol="0" rtlCol="0" anchor="ctr">
            <a:spAutoFit/>
          </a:bodyPr>
          <a:lstStyle>
            <a:lvl1pPr>
              <a:defRPr lang="tr-TR" kern="1200" dirty="0">
                <a:latin typeface="Graublau Sans Book" panose="02000500040000020004" pitchFamily="2" charset="0"/>
                <a:ea typeface="Montserrat Light" charset="0"/>
                <a:cs typeface="Montserrat Light" charset="0"/>
              </a:defRPr>
            </a:lvl1pPr>
          </a:lstStyle>
          <a:p>
            <a:pPr lvl="0" defTabSz="1828800" rtl="0" eaLnBrk="1" hangingPunct="1">
              <a:lnSpc>
                <a:spcPct val="300000"/>
              </a:lnSpc>
            </a:pPr>
            <a:r>
              <a:rPr lang="tr-TR"/>
              <a:t>Lorem </a:t>
            </a:r>
            <a:r>
              <a:rPr lang="en-US"/>
              <a:t>i</a:t>
            </a:r>
            <a:r>
              <a:rPr lang="tr-TR"/>
              <a:t>psum</a:t>
            </a:r>
          </a:p>
        </p:txBody>
      </p:sp>
      <p:sp>
        <p:nvSpPr>
          <p:cNvPr id="121" name="Metin Yer Tutucusu 118">
            <a:extLst>
              <a:ext uri="{FF2B5EF4-FFF2-40B4-BE49-F238E27FC236}">
                <a16:creationId xmlns:a16="http://schemas.microsoft.com/office/drawing/2014/main" id="{385C7A67-73A1-B74E-8FFA-1A371C04AF71}"/>
              </a:ext>
            </a:extLst>
          </p:cNvPr>
          <p:cNvSpPr>
            <a:spLocks noGrp="1"/>
          </p:cNvSpPr>
          <p:nvPr>
            <p:ph type="body" sz="quarter" idx="14" hasCustomPrompt="1"/>
          </p:nvPr>
        </p:nvSpPr>
        <p:spPr>
          <a:xfrm>
            <a:off x="17055661" y="9293433"/>
            <a:ext cx="3371850" cy="1014830"/>
          </a:xfrm>
          <a:noFill/>
        </p:spPr>
        <p:txBody>
          <a:bodyPr wrap="square" numCol="1" spcCol="0" rtlCol="0" anchor="ctr">
            <a:spAutoFit/>
          </a:bodyPr>
          <a:lstStyle>
            <a:lvl1pPr>
              <a:defRPr lang="tr-TR" kern="1200" dirty="0">
                <a:latin typeface="Graublau Sans Book" panose="02000500040000020004" pitchFamily="2" charset="0"/>
                <a:ea typeface="Montserrat Light" charset="0"/>
                <a:cs typeface="Montserrat Light" charset="0"/>
              </a:defRPr>
            </a:lvl1pPr>
          </a:lstStyle>
          <a:p>
            <a:pPr lvl="0" defTabSz="1828800" rtl="0" eaLnBrk="1" hangingPunct="1">
              <a:lnSpc>
                <a:spcPct val="300000"/>
              </a:lnSpc>
            </a:pPr>
            <a:r>
              <a:rPr lang="tr-TR"/>
              <a:t>Lorem </a:t>
            </a:r>
            <a:r>
              <a:rPr lang="en-US"/>
              <a:t>i</a:t>
            </a:r>
            <a:r>
              <a:rPr lang="tr-TR"/>
              <a:t>psum</a:t>
            </a:r>
          </a:p>
        </p:txBody>
      </p:sp>
    </p:spTree>
    <p:extLst>
      <p:ext uri="{BB962C8B-B14F-4D97-AF65-F5344CB8AC3E}">
        <p14:creationId xmlns:p14="http://schemas.microsoft.com/office/powerpoint/2010/main" val="3658059264"/>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2_Özel Düzen">
    <p:spTree>
      <p:nvGrpSpPr>
        <p:cNvPr id="1" name=""/>
        <p:cNvGrpSpPr/>
        <p:nvPr/>
      </p:nvGrpSpPr>
      <p:grpSpPr>
        <a:xfrm>
          <a:off x="0" y="0"/>
          <a:ext cx="0" cy="0"/>
          <a:chOff x="0" y="0"/>
          <a:chExt cx="0" cy="0"/>
        </a:xfrm>
      </p:grpSpPr>
      <p:sp>
        <p:nvSpPr>
          <p:cNvPr id="25" name="Dikdörtgen 24">
            <a:extLst>
              <a:ext uri="{FF2B5EF4-FFF2-40B4-BE49-F238E27FC236}">
                <a16:creationId xmlns:a16="http://schemas.microsoft.com/office/drawing/2014/main" id="{D70F2F38-07D2-7940-A2FC-D7DF5B4851E1}"/>
              </a:ext>
            </a:extLst>
          </p:cNvPr>
          <p:cNvSpPr/>
          <p:nvPr userDrawn="1"/>
        </p:nvSpPr>
        <p:spPr>
          <a:xfrm>
            <a:off x="-238540" y="6292671"/>
            <a:ext cx="2494059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 name="Serbest Form 2">
            <a:extLst>
              <a:ext uri="{FF2B5EF4-FFF2-40B4-BE49-F238E27FC236}">
                <a16:creationId xmlns:a16="http://schemas.microsoft.com/office/drawing/2014/main" id="{9B627BBB-918C-1D4B-A532-1BE607A14950}"/>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7122D45F-329C-8240-BC07-6FF0497E5258}"/>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6" name="Resim 5">
            <a:extLst>
              <a:ext uri="{FF2B5EF4-FFF2-40B4-BE49-F238E27FC236}">
                <a16:creationId xmlns:a16="http://schemas.microsoft.com/office/drawing/2014/main" id="{257765D4-A6CD-264B-B142-F177CB692F7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7854" y="4078998"/>
            <a:ext cx="17859596" cy="7321788"/>
          </a:xfrm>
          <a:prstGeom prst="rect">
            <a:avLst/>
          </a:prstGeom>
        </p:spPr>
      </p:pic>
      <p:sp>
        <p:nvSpPr>
          <p:cNvPr id="18" name="Serbest Form 17">
            <a:extLst>
              <a:ext uri="{FF2B5EF4-FFF2-40B4-BE49-F238E27FC236}">
                <a16:creationId xmlns:a16="http://schemas.microsoft.com/office/drawing/2014/main" id="{98D13B29-F8E7-4143-89C4-91B306C5733A}"/>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9" name="Düz Bağlayıcı 18">
            <a:extLst>
              <a:ext uri="{FF2B5EF4-FFF2-40B4-BE49-F238E27FC236}">
                <a16:creationId xmlns:a16="http://schemas.microsoft.com/office/drawing/2014/main" id="{FA10F6AE-FA64-C540-9B7D-86BC04E8282A}"/>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21" name="Resim 20" descr="nesne içeren bir resim&#10;&#10;&#10;&#10;Açıklama otomatik olarak oluşturuldu">
            <a:extLst>
              <a:ext uri="{FF2B5EF4-FFF2-40B4-BE49-F238E27FC236}">
                <a16:creationId xmlns:a16="http://schemas.microsoft.com/office/drawing/2014/main" id="{1F0586A1-527F-014D-9ED0-2447F314E551}"/>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4" name="Slayt Numarası">
            <a:extLst>
              <a:ext uri="{FF2B5EF4-FFF2-40B4-BE49-F238E27FC236}">
                <a16:creationId xmlns:a16="http://schemas.microsoft.com/office/drawing/2014/main" id="{79FCA82B-802B-A843-A765-57908623601C}"/>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27" name="Metin Yer Tutucusu 26">
            <a:extLst>
              <a:ext uri="{FF2B5EF4-FFF2-40B4-BE49-F238E27FC236}">
                <a16:creationId xmlns:a16="http://schemas.microsoft.com/office/drawing/2014/main" id="{61AA8B9C-2EEA-7247-B891-195C0ECC2C10}"/>
              </a:ext>
            </a:extLst>
          </p:cNvPr>
          <p:cNvSpPr>
            <a:spLocks noGrp="1"/>
          </p:cNvSpPr>
          <p:nvPr>
            <p:ph type="body" sz="quarter" idx="10" hasCustomPrompt="1"/>
          </p:nvPr>
        </p:nvSpPr>
        <p:spPr>
          <a:xfrm>
            <a:off x="602265" y="92229"/>
            <a:ext cx="1094422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9" name="Metin Yer Tutucusu 28">
            <a:extLst>
              <a:ext uri="{FF2B5EF4-FFF2-40B4-BE49-F238E27FC236}">
                <a16:creationId xmlns:a16="http://schemas.microsoft.com/office/drawing/2014/main" id="{3560B6ED-02A9-434A-9FBE-23F5EF327FDA}"/>
              </a:ext>
            </a:extLst>
          </p:cNvPr>
          <p:cNvSpPr>
            <a:spLocks noGrp="1"/>
          </p:cNvSpPr>
          <p:nvPr>
            <p:ph type="body" sz="quarter" idx="11"/>
          </p:nvPr>
        </p:nvSpPr>
        <p:spPr>
          <a:xfrm>
            <a:off x="603250" y="1701801"/>
            <a:ext cx="14922500" cy="1660526"/>
          </a:xfrm>
        </p:spPr>
        <p:txBody>
          <a:bodyPr/>
          <a:lstStyle/>
          <a:p>
            <a:pPr lvl="0"/>
            <a:r>
              <a:rPr lang="tr-TR"/>
              <a:t>Asıl metin stillerini düzenlemek için tıklayın</a:t>
            </a:r>
          </a:p>
          <a:p>
            <a:pPr lvl="1"/>
            <a:endParaRPr lang="tr-TR"/>
          </a:p>
        </p:txBody>
      </p:sp>
      <p:sp>
        <p:nvSpPr>
          <p:cNvPr id="31" name="Metin Yer Tutucusu 30">
            <a:extLst>
              <a:ext uri="{FF2B5EF4-FFF2-40B4-BE49-F238E27FC236}">
                <a16:creationId xmlns:a16="http://schemas.microsoft.com/office/drawing/2014/main" id="{1526BDD3-A740-B64A-A31C-811F063B5343}"/>
              </a:ext>
            </a:extLst>
          </p:cNvPr>
          <p:cNvSpPr>
            <a:spLocks noGrp="1"/>
          </p:cNvSpPr>
          <p:nvPr>
            <p:ph type="body" sz="quarter" idx="12" hasCustomPrompt="1"/>
          </p:nvPr>
        </p:nvSpPr>
        <p:spPr>
          <a:xfrm>
            <a:off x="19342727" y="3021876"/>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2" name="Metin Yer Tutucusu 30">
            <a:extLst>
              <a:ext uri="{FF2B5EF4-FFF2-40B4-BE49-F238E27FC236}">
                <a16:creationId xmlns:a16="http://schemas.microsoft.com/office/drawing/2014/main" id="{8A4F0DDD-8B13-DF40-BC46-DBDD454F6F55}"/>
              </a:ext>
            </a:extLst>
          </p:cNvPr>
          <p:cNvSpPr>
            <a:spLocks noGrp="1"/>
          </p:cNvSpPr>
          <p:nvPr>
            <p:ph type="body" sz="quarter" idx="13" hasCustomPrompt="1"/>
          </p:nvPr>
        </p:nvSpPr>
        <p:spPr>
          <a:xfrm>
            <a:off x="19214365" y="4384504"/>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3" name="Metin Yer Tutucusu 30">
            <a:extLst>
              <a:ext uri="{FF2B5EF4-FFF2-40B4-BE49-F238E27FC236}">
                <a16:creationId xmlns:a16="http://schemas.microsoft.com/office/drawing/2014/main" id="{8F8B43A7-51D3-3B48-B8C3-451A16BC796C}"/>
              </a:ext>
            </a:extLst>
          </p:cNvPr>
          <p:cNvSpPr>
            <a:spLocks noGrp="1"/>
          </p:cNvSpPr>
          <p:nvPr>
            <p:ph type="body" sz="quarter" idx="14" hasCustomPrompt="1"/>
          </p:nvPr>
        </p:nvSpPr>
        <p:spPr>
          <a:xfrm>
            <a:off x="19086003" y="5747132"/>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4" name="Metin Yer Tutucusu 30">
            <a:extLst>
              <a:ext uri="{FF2B5EF4-FFF2-40B4-BE49-F238E27FC236}">
                <a16:creationId xmlns:a16="http://schemas.microsoft.com/office/drawing/2014/main" id="{25A0E68E-F692-704B-BE78-B094B355BAE6}"/>
              </a:ext>
            </a:extLst>
          </p:cNvPr>
          <p:cNvSpPr>
            <a:spLocks noGrp="1"/>
          </p:cNvSpPr>
          <p:nvPr>
            <p:ph type="body" sz="quarter" idx="15" hasCustomPrompt="1"/>
          </p:nvPr>
        </p:nvSpPr>
        <p:spPr>
          <a:xfrm>
            <a:off x="18957641" y="7109760"/>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5" name="Metin Yer Tutucusu 30">
            <a:extLst>
              <a:ext uri="{FF2B5EF4-FFF2-40B4-BE49-F238E27FC236}">
                <a16:creationId xmlns:a16="http://schemas.microsoft.com/office/drawing/2014/main" id="{2BEF5D47-006A-1641-98D5-B8BCF73403E2}"/>
              </a:ext>
            </a:extLst>
          </p:cNvPr>
          <p:cNvSpPr>
            <a:spLocks noGrp="1"/>
          </p:cNvSpPr>
          <p:nvPr>
            <p:ph type="body" sz="quarter" idx="16" hasCustomPrompt="1"/>
          </p:nvPr>
        </p:nvSpPr>
        <p:spPr>
          <a:xfrm>
            <a:off x="18829279" y="8472388"/>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6" name="Metin Yer Tutucusu 30">
            <a:extLst>
              <a:ext uri="{FF2B5EF4-FFF2-40B4-BE49-F238E27FC236}">
                <a16:creationId xmlns:a16="http://schemas.microsoft.com/office/drawing/2014/main" id="{2F4CE0BD-4A4F-8648-9243-E71DC8D34AF5}"/>
              </a:ext>
            </a:extLst>
          </p:cNvPr>
          <p:cNvSpPr>
            <a:spLocks noGrp="1"/>
          </p:cNvSpPr>
          <p:nvPr>
            <p:ph type="body" sz="quarter" idx="17" hasCustomPrompt="1"/>
          </p:nvPr>
        </p:nvSpPr>
        <p:spPr>
          <a:xfrm>
            <a:off x="18700917" y="9835016"/>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7" name="Metin Yer Tutucusu 30">
            <a:extLst>
              <a:ext uri="{FF2B5EF4-FFF2-40B4-BE49-F238E27FC236}">
                <a16:creationId xmlns:a16="http://schemas.microsoft.com/office/drawing/2014/main" id="{8C024185-D801-C142-BA41-4860501FBB7C}"/>
              </a:ext>
            </a:extLst>
          </p:cNvPr>
          <p:cNvSpPr>
            <a:spLocks noGrp="1"/>
          </p:cNvSpPr>
          <p:nvPr>
            <p:ph type="body" sz="quarter" idx="18" hasCustomPrompt="1"/>
          </p:nvPr>
        </p:nvSpPr>
        <p:spPr>
          <a:xfrm>
            <a:off x="18572555" y="11197644"/>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Tree>
    <p:extLst>
      <p:ext uri="{BB962C8B-B14F-4D97-AF65-F5344CB8AC3E}">
        <p14:creationId xmlns:p14="http://schemas.microsoft.com/office/powerpoint/2010/main" val="4142329176"/>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DC0C1420-F626-264B-8533-DC99B769A388}"/>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98A986F2-E6C8-404C-998F-CB490B5C7C31}"/>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4">
            <a:extLst>
              <a:ext uri="{FF2B5EF4-FFF2-40B4-BE49-F238E27FC236}">
                <a16:creationId xmlns:a16="http://schemas.microsoft.com/office/drawing/2014/main" id="{FEEE9C7B-207F-D343-8C0E-FBA9798B5582}"/>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Çizgi">
            <a:extLst>
              <a:ext uri="{FF2B5EF4-FFF2-40B4-BE49-F238E27FC236}">
                <a16:creationId xmlns:a16="http://schemas.microsoft.com/office/drawing/2014/main" id="{16B9E7A8-4B80-204F-8084-B2581B90A50B}"/>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8" name="Düz Bağlayıcı 7">
            <a:extLst>
              <a:ext uri="{FF2B5EF4-FFF2-40B4-BE49-F238E27FC236}">
                <a16:creationId xmlns:a16="http://schemas.microsoft.com/office/drawing/2014/main" id="{C7A1003E-0C48-674F-9C03-61961A901A61}"/>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7" name="Resim 16" descr="nesne içeren bir resim&#10;&#10;&#10;&#10;Açıklama otomatik olarak oluşturuldu">
            <a:extLst>
              <a:ext uri="{FF2B5EF4-FFF2-40B4-BE49-F238E27FC236}">
                <a16:creationId xmlns:a16="http://schemas.microsoft.com/office/drawing/2014/main" id="{BCC5761D-3DAB-2A48-9767-02A7B2A040B0}"/>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413" name="Slayt Numarası">
            <a:extLst>
              <a:ext uri="{FF2B5EF4-FFF2-40B4-BE49-F238E27FC236}">
                <a16:creationId xmlns:a16="http://schemas.microsoft.com/office/drawing/2014/main" id="{FA3971D8-096E-E648-9AAF-9FD6B65D63F9}"/>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415" name="Metin Yer Tutucusu 414">
            <a:extLst>
              <a:ext uri="{FF2B5EF4-FFF2-40B4-BE49-F238E27FC236}">
                <a16:creationId xmlns:a16="http://schemas.microsoft.com/office/drawing/2014/main" id="{2C62EE69-1E4D-AB4F-9278-E33F0A7AC0BC}"/>
              </a:ext>
            </a:extLst>
          </p:cNvPr>
          <p:cNvSpPr>
            <a:spLocks noGrp="1"/>
          </p:cNvSpPr>
          <p:nvPr>
            <p:ph type="body" sz="quarter" idx="10" hasCustomPrompt="1"/>
          </p:nvPr>
        </p:nvSpPr>
        <p:spPr>
          <a:xfrm>
            <a:off x="578561" y="69007"/>
            <a:ext cx="135223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17" name="Metin Yer Tutucusu 416">
            <a:extLst>
              <a:ext uri="{FF2B5EF4-FFF2-40B4-BE49-F238E27FC236}">
                <a16:creationId xmlns:a16="http://schemas.microsoft.com/office/drawing/2014/main" id="{4D3F9556-E4E8-AE42-9D0B-1EA0286B523C}"/>
              </a:ext>
            </a:extLst>
          </p:cNvPr>
          <p:cNvSpPr>
            <a:spLocks noGrp="1"/>
          </p:cNvSpPr>
          <p:nvPr>
            <p:ph type="body" sz="quarter" idx="11"/>
          </p:nvPr>
        </p:nvSpPr>
        <p:spPr>
          <a:xfrm>
            <a:off x="648726" y="1540576"/>
            <a:ext cx="13804900" cy="516232"/>
          </a:xfrm>
        </p:spPr>
        <p:txBody>
          <a:bodyPr wrap="square">
            <a:spAutoFit/>
          </a:bodyPr>
          <a:lstStyle>
            <a:lvl1pPr>
              <a:defRPr kumimoji="0" lang="tr-TR" normalizeH="0" dirty="0" smtClean="0">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419" name="Metin Yer Tutucusu 418">
            <a:extLst>
              <a:ext uri="{FF2B5EF4-FFF2-40B4-BE49-F238E27FC236}">
                <a16:creationId xmlns:a16="http://schemas.microsoft.com/office/drawing/2014/main" id="{CB04D2D5-6248-874D-A1F1-7C2F4E96C910}"/>
              </a:ext>
            </a:extLst>
          </p:cNvPr>
          <p:cNvSpPr>
            <a:spLocks noGrp="1"/>
          </p:cNvSpPr>
          <p:nvPr>
            <p:ph type="body" sz="quarter" idx="12" hasCustomPrompt="1"/>
          </p:nvPr>
        </p:nvSpPr>
        <p:spPr>
          <a:xfrm>
            <a:off x="19379805" y="3324516"/>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0" name="Metin Yer Tutucusu 418">
            <a:extLst>
              <a:ext uri="{FF2B5EF4-FFF2-40B4-BE49-F238E27FC236}">
                <a16:creationId xmlns:a16="http://schemas.microsoft.com/office/drawing/2014/main" id="{3615DE2C-F8BF-2F42-B0C9-2D35DEC7030E}"/>
              </a:ext>
            </a:extLst>
          </p:cNvPr>
          <p:cNvSpPr>
            <a:spLocks noGrp="1"/>
          </p:cNvSpPr>
          <p:nvPr>
            <p:ph type="body" sz="quarter" idx="13" hasCustomPrompt="1"/>
          </p:nvPr>
        </p:nvSpPr>
        <p:spPr>
          <a:xfrm>
            <a:off x="19278919" y="4668534"/>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1" name="Metin Yer Tutucusu 418">
            <a:extLst>
              <a:ext uri="{FF2B5EF4-FFF2-40B4-BE49-F238E27FC236}">
                <a16:creationId xmlns:a16="http://schemas.microsoft.com/office/drawing/2014/main" id="{D139FBEF-8A16-8D4F-8551-C5B9F014E8D8}"/>
              </a:ext>
            </a:extLst>
          </p:cNvPr>
          <p:cNvSpPr>
            <a:spLocks noGrp="1"/>
          </p:cNvSpPr>
          <p:nvPr>
            <p:ph type="body" sz="quarter" idx="14" hasCustomPrompt="1"/>
          </p:nvPr>
        </p:nvSpPr>
        <p:spPr>
          <a:xfrm>
            <a:off x="19178033" y="6012552"/>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2" name="Metin Yer Tutucusu 418">
            <a:extLst>
              <a:ext uri="{FF2B5EF4-FFF2-40B4-BE49-F238E27FC236}">
                <a16:creationId xmlns:a16="http://schemas.microsoft.com/office/drawing/2014/main" id="{B9018F80-EA0F-5B4E-91C2-F1BC2E00F740}"/>
              </a:ext>
            </a:extLst>
          </p:cNvPr>
          <p:cNvSpPr>
            <a:spLocks noGrp="1"/>
          </p:cNvSpPr>
          <p:nvPr>
            <p:ph type="body" sz="quarter" idx="15" hasCustomPrompt="1"/>
          </p:nvPr>
        </p:nvSpPr>
        <p:spPr>
          <a:xfrm>
            <a:off x="19077147" y="7356570"/>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3" name="Metin Yer Tutucusu 418">
            <a:extLst>
              <a:ext uri="{FF2B5EF4-FFF2-40B4-BE49-F238E27FC236}">
                <a16:creationId xmlns:a16="http://schemas.microsoft.com/office/drawing/2014/main" id="{A5D4D7E4-FB2D-6645-A4DF-68FA0801D9EE}"/>
              </a:ext>
            </a:extLst>
          </p:cNvPr>
          <p:cNvSpPr>
            <a:spLocks noGrp="1"/>
          </p:cNvSpPr>
          <p:nvPr>
            <p:ph type="body" sz="quarter" idx="16" hasCustomPrompt="1"/>
          </p:nvPr>
        </p:nvSpPr>
        <p:spPr>
          <a:xfrm>
            <a:off x="18976261" y="8700588"/>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4" name="Metin Yer Tutucusu 418">
            <a:extLst>
              <a:ext uri="{FF2B5EF4-FFF2-40B4-BE49-F238E27FC236}">
                <a16:creationId xmlns:a16="http://schemas.microsoft.com/office/drawing/2014/main" id="{37FD0F4B-32F4-E84F-92AB-0408EE91A0C2}"/>
              </a:ext>
            </a:extLst>
          </p:cNvPr>
          <p:cNvSpPr>
            <a:spLocks noGrp="1"/>
          </p:cNvSpPr>
          <p:nvPr>
            <p:ph type="body" sz="quarter" idx="17" hasCustomPrompt="1"/>
          </p:nvPr>
        </p:nvSpPr>
        <p:spPr>
          <a:xfrm>
            <a:off x="18875375" y="10044606"/>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5" name="Metin Yer Tutucusu 418">
            <a:extLst>
              <a:ext uri="{FF2B5EF4-FFF2-40B4-BE49-F238E27FC236}">
                <a16:creationId xmlns:a16="http://schemas.microsoft.com/office/drawing/2014/main" id="{FA6E1568-A977-F14D-93A3-3DA82F633341}"/>
              </a:ext>
            </a:extLst>
          </p:cNvPr>
          <p:cNvSpPr>
            <a:spLocks noGrp="1"/>
          </p:cNvSpPr>
          <p:nvPr>
            <p:ph type="body" sz="quarter" idx="18" hasCustomPrompt="1"/>
          </p:nvPr>
        </p:nvSpPr>
        <p:spPr>
          <a:xfrm>
            <a:off x="18774489" y="11388624"/>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Tree>
    <p:extLst>
      <p:ext uri="{BB962C8B-B14F-4D97-AF65-F5344CB8AC3E}">
        <p14:creationId xmlns:p14="http://schemas.microsoft.com/office/powerpoint/2010/main" val="336780216"/>
      </p:ext>
    </p:extLst>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64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EB711E6A-0A67-7A40-A4E7-AA3571477BB3}"/>
              </a:ext>
            </a:extLst>
          </p:cNvPr>
          <p:cNvSpPr/>
          <p:nvPr userDrawn="1"/>
        </p:nvSpPr>
        <p:spPr>
          <a:xfrm>
            <a:off x="-265044" y="6345679"/>
            <a:ext cx="24887584"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A1965627-D2E4-FD48-A5AC-AB21D2C7136B}"/>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9906FDAD-1966-F148-9A10-997C02D026F7}"/>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910064AF-CD00-1B45-93A8-00ADDFB62236}"/>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7" name="Resim 6" descr="nesne içeren bir resim&#10;&#10;&#10;&#10;Açıklama otomatik olarak oluşturuldu">
            <a:extLst>
              <a:ext uri="{FF2B5EF4-FFF2-40B4-BE49-F238E27FC236}">
                <a16:creationId xmlns:a16="http://schemas.microsoft.com/office/drawing/2014/main" id="{CD3E8914-4A0A-6643-810F-61D348FD9B08}"/>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8" name="Shape 40">
            <a:extLst>
              <a:ext uri="{FF2B5EF4-FFF2-40B4-BE49-F238E27FC236}">
                <a16:creationId xmlns:a16="http://schemas.microsoft.com/office/drawing/2014/main" id="{A13F263D-39F9-B24E-BABE-9AFBCE10CB2E}"/>
              </a:ext>
            </a:extLst>
          </p:cNvPr>
          <p:cNvSpPr/>
          <p:nvPr userDrawn="1"/>
        </p:nvSpPr>
        <p:spPr>
          <a:xfrm>
            <a:off x="806815" y="564407"/>
            <a:ext cx="189346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9" name="Çizgi">
            <a:extLst>
              <a:ext uri="{FF2B5EF4-FFF2-40B4-BE49-F238E27FC236}">
                <a16:creationId xmlns:a16="http://schemas.microsoft.com/office/drawing/2014/main" id="{06711343-7D6E-9941-989E-B4C377C494BE}"/>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34BBDB18-4953-474A-8D38-BA35DC1DDE8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6ACDCAF8-4199-E34D-B0C2-FF63A22AA093}"/>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99253806-CA43-9542-97F3-F3A72D43DACD}"/>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8CCCB435-D722-7D4A-A6F6-8749CF8C1D3A}"/>
              </a:ext>
            </a:extLst>
          </p:cNvPr>
          <p:cNvSpPr>
            <a:spLocks noGrp="1"/>
          </p:cNvSpPr>
          <p:nvPr>
            <p:ph type="body" sz="quarter" idx="10" hasCustomPrompt="1"/>
          </p:nvPr>
        </p:nvSpPr>
        <p:spPr>
          <a:xfrm>
            <a:off x="1806145" y="3957516"/>
            <a:ext cx="853122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Harita </a:t>
            </a:r>
            <a:r>
              <a:rPr lang="en-US"/>
              <a:t>s</a:t>
            </a:r>
            <a:r>
              <a:rPr lang="tr-TR"/>
              <a:t>laytları</a:t>
            </a:r>
          </a:p>
        </p:txBody>
      </p:sp>
    </p:spTree>
    <p:extLst>
      <p:ext uri="{BB962C8B-B14F-4D97-AF65-F5344CB8AC3E}">
        <p14:creationId xmlns:p14="http://schemas.microsoft.com/office/powerpoint/2010/main" val="4288005939"/>
      </p:ext>
    </p:extLst>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6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96478B58-FD90-C244-AFAE-774DB5BAF68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4" name="Serbest Form 3">
            <a:extLst>
              <a:ext uri="{FF2B5EF4-FFF2-40B4-BE49-F238E27FC236}">
                <a16:creationId xmlns:a16="http://schemas.microsoft.com/office/drawing/2014/main" id="{172B810B-A295-FB43-9550-6E06FE3E5F15}"/>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5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4A200A3B-A952-4D49-975A-C8CEE6B3A62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BCD686F2-6086-E844-AEC3-EE7D80D3CE75}"/>
              </a:ext>
            </a:extLst>
          </p:cNvPr>
          <p:cNvSpPr/>
          <p:nvPr userDrawn="1"/>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Freeform 37">
            <a:extLst>
              <a:ext uri="{FF2B5EF4-FFF2-40B4-BE49-F238E27FC236}">
                <a16:creationId xmlns:a16="http://schemas.microsoft.com/office/drawing/2014/main" id="{C5E238CA-F0B8-FA4A-9C4C-A79DCD099E47}"/>
              </a:ext>
            </a:extLst>
          </p:cNvPr>
          <p:cNvSpPr/>
          <p:nvPr/>
        </p:nvSpPr>
        <p:spPr>
          <a:xfrm>
            <a:off x="2631806" y="3844936"/>
            <a:ext cx="18540492" cy="8166292"/>
          </a:xfrm>
          <a:custGeom>
            <a:avLst/>
            <a:gdLst>
              <a:gd name="connsiteX0" fmla="*/ 2662501 w 10018624"/>
              <a:gd name="connsiteY0" fmla="*/ 2972001 h 4412775"/>
              <a:gd name="connsiteX1" fmla="*/ 3026271 w 10018624"/>
              <a:gd name="connsiteY1" fmla="*/ 3335771 h 4412775"/>
              <a:gd name="connsiteX2" fmla="*/ 2662501 w 10018624"/>
              <a:gd name="connsiteY2" fmla="*/ 3699540 h 4412775"/>
              <a:gd name="connsiteX3" fmla="*/ 2298734 w 10018624"/>
              <a:gd name="connsiteY3" fmla="*/ 3335771 h 4412775"/>
              <a:gd name="connsiteX4" fmla="*/ 2662501 w 10018624"/>
              <a:gd name="connsiteY4" fmla="*/ 2972001 h 4412775"/>
              <a:gd name="connsiteX5" fmla="*/ 6314584 w 10018624"/>
              <a:gd name="connsiteY5" fmla="*/ 2740151 h 4412775"/>
              <a:gd name="connsiteX6" fmla="*/ 7150896 w 10018624"/>
              <a:gd name="connsiteY6" fmla="*/ 3576463 h 4412775"/>
              <a:gd name="connsiteX7" fmla="*/ 6314584 w 10018624"/>
              <a:gd name="connsiteY7" fmla="*/ 4412775 h 4412775"/>
              <a:gd name="connsiteX8" fmla="*/ 5478272 w 10018624"/>
              <a:gd name="connsiteY8" fmla="*/ 3576463 h 4412775"/>
              <a:gd name="connsiteX9" fmla="*/ 6314584 w 10018624"/>
              <a:gd name="connsiteY9" fmla="*/ 2740151 h 4412775"/>
              <a:gd name="connsiteX10" fmla="*/ 6980833 w 10018624"/>
              <a:gd name="connsiteY10" fmla="*/ 2303329 h 4412775"/>
              <a:gd name="connsiteX11" fmla="*/ 6986799 w 10018624"/>
              <a:gd name="connsiteY11" fmla="*/ 2349368 h 4412775"/>
              <a:gd name="connsiteX12" fmla="*/ 6993420 w 10018624"/>
              <a:gd name="connsiteY12" fmla="*/ 2365684 h 4412775"/>
              <a:gd name="connsiteX13" fmla="*/ 7757769 w 10018624"/>
              <a:gd name="connsiteY13" fmla="*/ 2053055 h 4412775"/>
              <a:gd name="connsiteX14" fmla="*/ 7766015 w 10018624"/>
              <a:gd name="connsiteY14" fmla="*/ 2068249 h 4412775"/>
              <a:gd name="connsiteX15" fmla="*/ 7763366 w 10018624"/>
              <a:gd name="connsiteY15" fmla="*/ 2060845 h 4412775"/>
              <a:gd name="connsiteX16" fmla="*/ 1623073 w 10018624"/>
              <a:gd name="connsiteY16" fmla="*/ 1906239 h 4412775"/>
              <a:gd name="connsiteX17" fmla="*/ 1585439 w 10018624"/>
              <a:gd name="connsiteY17" fmla="*/ 1975579 h 4412775"/>
              <a:gd name="connsiteX18" fmla="*/ 1610130 w 10018624"/>
              <a:gd name="connsiteY18" fmla="*/ 1936426 h 4412775"/>
              <a:gd name="connsiteX19" fmla="*/ 1674715 w 10018624"/>
              <a:gd name="connsiteY19" fmla="*/ 1766643 h 4412775"/>
              <a:gd name="connsiteX20" fmla="*/ 1653182 w 10018624"/>
              <a:gd name="connsiteY20" fmla="*/ 1836018 h 4412775"/>
              <a:gd name="connsiteX21" fmla="*/ 1663274 w 10018624"/>
              <a:gd name="connsiteY21" fmla="*/ 1812481 h 4412775"/>
              <a:gd name="connsiteX22" fmla="*/ 1701294 w 10018624"/>
              <a:gd name="connsiteY22" fmla="*/ 1620744 h 4412775"/>
              <a:gd name="connsiteX23" fmla="*/ 1694628 w 10018624"/>
              <a:gd name="connsiteY23" fmla="*/ 1686869 h 4412775"/>
              <a:gd name="connsiteX24" fmla="*/ 1696502 w 10018624"/>
              <a:gd name="connsiteY24" fmla="*/ 1679364 h 4412775"/>
              <a:gd name="connsiteX25" fmla="*/ 9599937 w 10018624"/>
              <a:gd name="connsiteY25" fmla="*/ 1212899 h 4412775"/>
              <a:gd name="connsiteX26" fmla="*/ 10018624 w 10018624"/>
              <a:gd name="connsiteY26" fmla="*/ 1631586 h 4412775"/>
              <a:gd name="connsiteX27" fmla="*/ 9599937 w 10018624"/>
              <a:gd name="connsiteY27" fmla="*/ 2050274 h 4412775"/>
              <a:gd name="connsiteX28" fmla="*/ 9181250 w 10018624"/>
              <a:gd name="connsiteY28" fmla="*/ 1631586 h 4412775"/>
              <a:gd name="connsiteX29" fmla="*/ 9599937 w 10018624"/>
              <a:gd name="connsiteY29" fmla="*/ 1212899 h 4412775"/>
              <a:gd name="connsiteX30" fmla="*/ 3867776 w 10018624"/>
              <a:gd name="connsiteY30" fmla="*/ 298163 h 4412775"/>
              <a:gd name="connsiteX31" fmla="*/ 4452747 w 10018624"/>
              <a:gd name="connsiteY31" fmla="*/ 609176 h 4412775"/>
              <a:gd name="connsiteX32" fmla="*/ 4492448 w 10018624"/>
              <a:gd name="connsiteY32" fmla="*/ 682323 h 4412775"/>
              <a:gd name="connsiteX33" fmla="*/ 4641190 w 10018624"/>
              <a:gd name="connsiteY33" fmla="*/ 732397 h 4412775"/>
              <a:gd name="connsiteX34" fmla="*/ 5663392 w 10018624"/>
              <a:gd name="connsiteY34" fmla="*/ 691128 h 4412775"/>
              <a:gd name="connsiteX35" fmla="*/ 5810868 w 10018624"/>
              <a:gd name="connsiteY35" fmla="*/ 620226 h 4412775"/>
              <a:gd name="connsiteX36" fmla="*/ 5845240 w 10018624"/>
              <a:gd name="connsiteY36" fmla="*/ 578566 h 4412775"/>
              <a:gd name="connsiteX37" fmla="*/ 6313240 w 10018624"/>
              <a:gd name="connsiteY37" fmla="*/ 384725 h 4412775"/>
              <a:gd name="connsiteX38" fmla="*/ 6975081 w 10018624"/>
              <a:gd name="connsiteY38" fmla="*/ 1046566 h 4412775"/>
              <a:gd name="connsiteX39" fmla="*/ 6313240 w 10018624"/>
              <a:gd name="connsiteY39" fmla="*/ 1708408 h 4412775"/>
              <a:gd name="connsiteX40" fmla="*/ 6254809 w 10018624"/>
              <a:gd name="connsiteY40" fmla="*/ 1703988 h 4412775"/>
              <a:gd name="connsiteX41" fmla="*/ 6136246 w 10018624"/>
              <a:gd name="connsiteY41" fmla="*/ 1725397 h 4412775"/>
              <a:gd name="connsiteX42" fmla="*/ 5425603 w 10018624"/>
              <a:gd name="connsiteY42" fmla="*/ 2196589 h 4412775"/>
              <a:gd name="connsiteX43" fmla="*/ 5380026 w 10018624"/>
              <a:gd name="connsiteY43" fmla="*/ 2310728 h 4412775"/>
              <a:gd name="connsiteX44" fmla="*/ 5385107 w 10018624"/>
              <a:gd name="connsiteY44" fmla="*/ 2327098 h 4412775"/>
              <a:gd name="connsiteX45" fmla="*/ 5594501 w 10018624"/>
              <a:gd name="connsiteY45" fmla="*/ 2367245 h 4412775"/>
              <a:gd name="connsiteX46" fmla="*/ 6880143 w 10018624"/>
              <a:gd name="connsiteY46" fmla="*/ 2160105 h 4412775"/>
              <a:gd name="connsiteX47" fmla="*/ 7000957 w 10018624"/>
              <a:gd name="connsiteY47" fmla="*/ 2087216 h 4412775"/>
              <a:gd name="connsiteX48" fmla="*/ 7001982 w 10018624"/>
              <a:gd name="connsiteY48" fmla="*/ 2082139 h 4412775"/>
              <a:gd name="connsiteX49" fmla="*/ 7387768 w 10018624"/>
              <a:gd name="connsiteY49" fmla="*/ 1826429 h 4412775"/>
              <a:gd name="connsiteX50" fmla="*/ 7472152 w 10018624"/>
              <a:gd name="connsiteY50" fmla="*/ 1834935 h 4412775"/>
              <a:gd name="connsiteX51" fmla="*/ 7513375 w 10018624"/>
              <a:gd name="connsiteY51" fmla="*/ 1847730 h 4412775"/>
              <a:gd name="connsiteX52" fmla="*/ 7646188 w 10018624"/>
              <a:gd name="connsiteY52" fmla="*/ 1824045 h 4412775"/>
              <a:gd name="connsiteX53" fmla="*/ 8169035 w 10018624"/>
              <a:gd name="connsiteY53" fmla="*/ 1365774 h 4412775"/>
              <a:gd name="connsiteX54" fmla="*/ 8170927 w 10018624"/>
              <a:gd name="connsiteY54" fmla="*/ 1371410 h 4412775"/>
              <a:gd name="connsiteX55" fmla="*/ 8161729 w 10018624"/>
              <a:gd name="connsiteY55" fmla="*/ 1280154 h 4412775"/>
              <a:gd name="connsiteX56" fmla="*/ 8671419 w 10018624"/>
              <a:gd name="connsiteY56" fmla="*/ 770465 h 4412775"/>
              <a:gd name="connsiteX57" fmla="*/ 9181109 w 10018624"/>
              <a:gd name="connsiteY57" fmla="*/ 1280154 h 4412775"/>
              <a:gd name="connsiteX58" fmla="*/ 8671419 w 10018624"/>
              <a:gd name="connsiteY58" fmla="*/ 1789843 h 4412775"/>
              <a:gd name="connsiteX59" fmla="*/ 8568694 w 10018624"/>
              <a:gd name="connsiteY59" fmla="*/ 1779488 h 4412775"/>
              <a:gd name="connsiteX60" fmla="*/ 8509833 w 10018624"/>
              <a:gd name="connsiteY60" fmla="*/ 1761218 h 4412775"/>
              <a:gd name="connsiteX61" fmla="*/ 8309805 w 10018624"/>
              <a:gd name="connsiteY61" fmla="*/ 1816219 h 4412775"/>
              <a:gd name="connsiteX62" fmla="*/ 7802921 w 10018624"/>
              <a:gd name="connsiteY62" fmla="*/ 2171405 h 4412775"/>
              <a:gd name="connsiteX63" fmla="*/ 7776882 w 10018624"/>
              <a:gd name="connsiteY63" fmla="*/ 2098623 h 4412775"/>
              <a:gd name="connsiteX64" fmla="*/ 7806455 w 10018624"/>
              <a:gd name="connsiteY64" fmla="*/ 2245117 h 4412775"/>
              <a:gd name="connsiteX65" fmla="*/ 7387768 w 10018624"/>
              <a:gd name="connsiteY65" fmla="*/ 2663804 h 4412775"/>
              <a:gd name="connsiteX66" fmla="*/ 7224791 w 10018624"/>
              <a:gd name="connsiteY66" fmla="*/ 2630903 h 4412775"/>
              <a:gd name="connsiteX67" fmla="*/ 7154813 w 10018624"/>
              <a:gd name="connsiteY67" fmla="*/ 2592922 h 4412775"/>
              <a:gd name="connsiteX68" fmla="*/ 6968292 w 10018624"/>
              <a:gd name="connsiteY68" fmla="*/ 2555247 h 4412775"/>
              <a:gd name="connsiteX69" fmla="*/ 5461891 w 10018624"/>
              <a:gd name="connsiteY69" fmla="*/ 2693543 h 4412775"/>
              <a:gd name="connsiteX70" fmla="*/ 5282166 w 10018624"/>
              <a:gd name="connsiteY70" fmla="*/ 2776504 h 4412775"/>
              <a:gd name="connsiteX71" fmla="*/ 5252922 w 10018624"/>
              <a:gd name="connsiteY71" fmla="*/ 2811948 h 4412775"/>
              <a:gd name="connsiteX72" fmla="*/ 4892511 w 10018624"/>
              <a:gd name="connsiteY72" fmla="*/ 2961227 h 4412775"/>
              <a:gd name="connsiteX73" fmla="*/ 4382821 w 10018624"/>
              <a:gd name="connsiteY73" fmla="*/ 2451537 h 4412775"/>
              <a:gd name="connsiteX74" fmla="*/ 4892511 w 10018624"/>
              <a:gd name="connsiteY74" fmla="*/ 1941847 h 4412775"/>
              <a:gd name="connsiteX75" fmla="*/ 5044083 w 10018624"/>
              <a:gd name="connsiteY75" fmla="*/ 1964761 h 4412775"/>
              <a:gd name="connsiteX76" fmla="*/ 5109814 w 10018624"/>
              <a:gd name="connsiteY76" fmla="*/ 1990657 h 4412775"/>
              <a:gd name="connsiteX77" fmla="*/ 5109245 w 10018624"/>
              <a:gd name="connsiteY77" fmla="*/ 1990319 h 4412775"/>
              <a:gd name="connsiteX78" fmla="*/ 4968511 w 10018624"/>
              <a:gd name="connsiteY78" fmla="*/ 1943963 h 4412775"/>
              <a:gd name="connsiteX79" fmla="*/ 5691824 w 10018624"/>
              <a:gd name="connsiteY79" fmla="*/ 1268578 h 4412775"/>
              <a:gd name="connsiteX80" fmla="*/ 5693367 w 10018624"/>
              <a:gd name="connsiteY80" fmla="*/ 1271849 h 4412775"/>
              <a:gd name="connsiteX81" fmla="*/ 5689435 w 10018624"/>
              <a:gd name="connsiteY81" fmla="*/ 1259182 h 4412775"/>
              <a:gd name="connsiteX82" fmla="*/ 5555534 w 10018624"/>
              <a:gd name="connsiteY82" fmla="*/ 1188790 h 4412775"/>
              <a:gd name="connsiteX83" fmla="*/ 4638845 w 10018624"/>
              <a:gd name="connsiteY83" fmla="*/ 1159614 h 4412775"/>
              <a:gd name="connsiteX84" fmla="*/ 4542911 w 10018624"/>
              <a:gd name="connsiteY84" fmla="*/ 1197257 h 4412775"/>
              <a:gd name="connsiteX85" fmla="*/ 4517785 w 10018624"/>
              <a:gd name="connsiteY85" fmla="*/ 1278204 h 4412775"/>
              <a:gd name="connsiteX86" fmla="*/ 3867776 w 10018624"/>
              <a:gd name="connsiteY86" fmla="*/ 1709047 h 4412775"/>
              <a:gd name="connsiteX87" fmla="*/ 3593177 w 10018624"/>
              <a:gd name="connsiteY87" fmla="*/ 1653613 h 4412775"/>
              <a:gd name="connsiteX88" fmla="*/ 3557963 w 10018624"/>
              <a:gd name="connsiteY88" fmla="*/ 1634500 h 4412775"/>
              <a:gd name="connsiteX89" fmla="*/ 3431495 w 10018624"/>
              <a:gd name="connsiteY89" fmla="*/ 1655624 h 4412775"/>
              <a:gd name="connsiteX90" fmla="*/ 3227513 w 10018624"/>
              <a:gd name="connsiteY90" fmla="*/ 1784918 h 4412775"/>
              <a:gd name="connsiteX91" fmla="*/ 3191638 w 10018624"/>
              <a:gd name="connsiteY91" fmla="*/ 1859931 h 4412775"/>
              <a:gd name="connsiteX92" fmla="*/ 3231984 w 10018624"/>
              <a:gd name="connsiteY92" fmla="*/ 1934267 h 4412775"/>
              <a:gd name="connsiteX93" fmla="*/ 3280378 w 10018624"/>
              <a:gd name="connsiteY93" fmla="*/ 2173995 h 4412775"/>
              <a:gd name="connsiteX94" fmla="*/ 2664520 w 10018624"/>
              <a:gd name="connsiteY94" fmla="*/ 2789854 h 4412775"/>
              <a:gd name="connsiteX95" fmla="*/ 2061173 w 10018624"/>
              <a:gd name="connsiteY95" fmla="*/ 2298118 h 4412775"/>
              <a:gd name="connsiteX96" fmla="*/ 2048836 w 10018624"/>
              <a:gd name="connsiteY96" fmla="*/ 2175723 h 4412775"/>
              <a:gd name="connsiteX97" fmla="*/ 1996133 w 10018624"/>
              <a:gd name="connsiteY97" fmla="*/ 2139449 h 4412775"/>
              <a:gd name="connsiteX98" fmla="*/ 1538901 w 10018624"/>
              <a:gd name="connsiteY98" fmla="*/ 2049374 h 4412775"/>
              <a:gd name="connsiteX99" fmla="*/ 1548724 w 10018624"/>
              <a:gd name="connsiteY99" fmla="*/ 2033797 h 4412775"/>
              <a:gd name="connsiteX100" fmla="*/ 1459298 w 10018624"/>
              <a:gd name="connsiteY100" fmla="*/ 2142184 h 4412775"/>
              <a:gd name="connsiteX101" fmla="*/ 854831 w 10018624"/>
              <a:gd name="connsiteY101" fmla="*/ 2392548 h 4412775"/>
              <a:gd name="connsiteX102" fmla="*/ 0 w 10018624"/>
              <a:gd name="connsiteY102" fmla="*/ 1537717 h 4412775"/>
              <a:gd name="connsiteX103" fmla="*/ 854831 w 10018624"/>
              <a:gd name="connsiteY103" fmla="*/ 682887 h 4412775"/>
              <a:gd name="connsiteX104" fmla="*/ 1709663 w 10018624"/>
              <a:gd name="connsiteY104" fmla="*/ 1537717 h 4412775"/>
              <a:gd name="connsiteX105" fmla="*/ 1709387 w 10018624"/>
              <a:gd name="connsiteY105" fmla="*/ 1540449 h 4412775"/>
              <a:gd name="connsiteX106" fmla="*/ 1786526 w 10018624"/>
              <a:gd name="connsiteY106" fmla="*/ 1625595 h 4412775"/>
              <a:gd name="connsiteX107" fmla="*/ 2146786 w 10018624"/>
              <a:gd name="connsiteY107" fmla="*/ 1746968 h 4412775"/>
              <a:gd name="connsiteX108" fmla="*/ 2222619 w 10018624"/>
              <a:gd name="connsiteY108" fmla="*/ 1746287 h 4412775"/>
              <a:gd name="connsiteX109" fmla="*/ 2229036 w 10018624"/>
              <a:gd name="connsiteY109" fmla="*/ 1738510 h 4412775"/>
              <a:gd name="connsiteX110" fmla="*/ 2664520 w 10018624"/>
              <a:gd name="connsiteY110" fmla="*/ 1558136 h 4412775"/>
              <a:gd name="connsiteX111" fmla="*/ 2788643 w 10018624"/>
              <a:gd name="connsiteY111" fmla="*/ 1570647 h 4412775"/>
              <a:gd name="connsiteX112" fmla="*/ 2903018 w 10018624"/>
              <a:gd name="connsiteY112" fmla="*/ 1606149 h 4412775"/>
              <a:gd name="connsiteX113" fmla="*/ 2999552 w 10018624"/>
              <a:gd name="connsiteY113" fmla="*/ 1563419 h 4412775"/>
              <a:gd name="connsiteX114" fmla="*/ 3177992 w 10018624"/>
              <a:gd name="connsiteY114" fmla="*/ 1288905 h 4412775"/>
              <a:gd name="connsiteX115" fmla="*/ 3195793 w 10018624"/>
              <a:gd name="connsiteY115" fmla="*/ 1207402 h 4412775"/>
              <a:gd name="connsiteX116" fmla="*/ 3176666 w 10018624"/>
              <a:gd name="connsiteY116" fmla="*/ 1145782 h 4412775"/>
              <a:gd name="connsiteX117" fmla="*/ 3162335 w 10018624"/>
              <a:gd name="connsiteY117" fmla="*/ 1003604 h 4412775"/>
              <a:gd name="connsiteX118" fmla="*/ 3867776 w 10018624"/>
              <a:gd name="connsiteY118" fmla="*/ 298163 h 4412775"/>
              <a:gd name="connsiteX119" fmla="*/ 7724403 w 10018624"/>
              <a:gd name="connsiteY119" fmla="*/ 19236 h 4412775"/>
              <a:gd name="connsiteX120" fmla="*/ 8143090 w 10018624"/>
              <a:gd name="connsiteY120" fmla="*/ 437923 h 4412775"/>
              <a:gd name="connsiteX121" fmla="*/ 7724403 w 10018624"/>
              <a:gd name="connsiteY121" fmla="*/ 856611 h 4412775"/>
              <a:gd name="connsiteX122" fmla="*/ 7305716 w 10018624"/>
              <a:gd name="connsiteY122" fmla="*/ 437923 h 4412775"/>
              <a:gd name="connsiteX123" fmla="*/ 7724403 w 10018624"/>
              <a:gd name="connsiteY123" fmla="*/ 19236 h 4412775"/>
              <a:gd name="connsiteX124" fmla="*/ 1811705 w 10018624"/>
              <a:gd name="connsiteY124" fmla="*/ 0 h 4412775"/>
              <a:gd name="connsiteX125" fmla="*/ 2228782 w 10018624"/>
              <a:gd name="connsiteY125" fmla="*/ 417077 h 4412775"/>
              <a:gd name="connsiteX126" fmla="*/ 1811705 w 10018624"/>
              <a:gd name="connsiteY126" fmla="*/ 834154 h 4412775"/>
              <a:gd name="connsiteX127" fmla="*/ 1394628 w 10018624"/>
              <a:gd name="connsiteY127" fmla="*/ 417077 h 4412775"/>
              <a:gd name="connsiteX128" fmla="*/ 1811705 w 10018624"/>
              <a:gd name="connsiteY128" fmla="*/ 0 h 441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0018624" h="4412775">
                <a:moveTo>
                  <a:pt x="2662501" y="2972001"/>
                </a:moveTo>
                <a:cubicBezTo>
                  <a:pt x="2863417" y="2972001"/>
                  <a:pt x="3026271" y="3134855"/>
                  <a:pt x="3026271" y="3335771"/>
                </a:cubicBezTo>
                <a:cubicBezTo>
                  <a:pt x="3026271" y="3536686"/>
                  <a:pt x="2863417" y="3699540"/>
                  <a:pt x="2662501" y="3699540"/>
                </a:cubicBezTo>
                <a:cubicBezTo>
                  <a:pt x="2461587" y="3699540"/>
                  <a:pt x="2298734" y="3536686"/>
                  <a:pt x="2298734" y="3335771"/>
                </a:cubicBezTo>
                <a:cubicBezTo>
                  <a:pt x="2298734" y="3134855"/>
                  <a:pt x="2461587" y="2972001"/>
                  <a:pt x="2662501" y="2972001"/>
                </a:cubicBezTo>
                <a:close/>
                <a:moveTo>
                  <a:pt x="6314584" y="2740151"/>
                </a:moveTo>
                <a:cubicBezTo>
                  <a:pt x="6776492" y="2740151"/>
                  <a:pt x="7150896" y="3114556"/>
                  <a:pt x="7150896" y="3576463"/>
                </a:cubicBezTo>
                <a:cubicBezTo>
                  <a:pt x="7150896" y="4038371"/>
                  <a:pt x="6776492" y="4412775"/>
                  <a:pt x="6314584" y="4412775"/>
                </a:cubicBezTo>
                <a:cubicBezTo>
                  <a:pt x="5852677" y="4412775"/>
                  <a:pt x="5478272" y="4038371"/>
                  <a:pt x="5478272" y="3576463"/>
                </a:cubicBezTo>
                <a:cubicBezTo>
                  <a:pt x="5478272" y="3114556"/>
                  <a:pt x="5852677" y="2740151"/>
                  <a:pt x="6314584" y="2740151"/>
                </a:cubicBezTo>
                <a:close/>
                <a:moveTo>
                  <a:pt x="6980833" y="2303329"/>
                </a:moveTo>
                <a:lnTo>
                  <a:pt x="6986799" y="2349368"/>
                </a:lnTo>
                <a:lnTo>
                  <a:pt x="6993420" y="2365684"/>
                </a:lnTo>
                <a:close/>
                <a:moveTo>
                  <a:pt x="7757769" y="2053055"/>
                </a:moveTo>
                <a:lnTo>
                  <a:pt x="7766015" y="2068249"/>
                </a:lnTo>
                <a:lnTo>
                  <a:pt x="7763366" y="2060845"/>
                </a:lnTo>
                <a:close/>
                <a:moveTo>
                  <a:pt x="1623073" y="1906239"/>
                </a:moveTo>
                <a:lnTo>
                  <a:pt x="1585439" y="1975579"/>
                </a:lnTo>
                <a:lnTo>
                  <a:pt x="1610130" y="1936426"/>
                </a:lnTo>
                <a:close/>
                <a:moveTo>
                  <a:pt x="1674715" y="1766643"/>
                </a:moveTo>
                <a:lnTo>
                  <a:pt x="1653182" y="1836018"/>
                </a:lnTo>
                <a:lnTo>
                  <a:pt x="1663274" y="1812481"/>
                </a:lnTo>
                <a:close/>
                <a:moveTo>
                  <a:pt x="1701294" y="1620744"/>
                </a:moveTo>
                <a:lnTo>
                  <a:pt x="1694628" y="1686869"/>
                </a:lnTo>
                <a:lnTo>
                  <a:pt x="1696502" y="1679364"/>
                </a:lnTo>
                <a:close/>
                <a:moveTo>
                  <a:pt x="9599937" y="1212899"/>
                </a:moveTo>
                <a:cubicBezTo>
                  <a:pt x="9831184" y="1212899"/>
                  <a:pt x="10018624" y="1400339"/>
                  <a:pt x="10018624" y="1631586"/>
                </a:cubicBezTo>
                <a:cubicBezTo>
                  <a:pt x="10018624" y="1862834"/>
                  <a:pt x="9831184" y="2050274"/>
                  <a:pt x="9599937" y="2050274"/>
                </a:cubicBezTo>
                <a:cubicBezTo>
                  <a:pt x="9368690" y="2050274"/>
                  <a:pt x="9181250" y="1862834"/>
                  <a:pt x="9181250" y="1631586"/>
                </a:cubicBezTo>
                <a:cubicBezTo>
                  <a:pt x="9181250" y="1400339"/>
                  <a:pt x="9368690" y="1212899"/>
                  <a:pt x="9599937" y="1212899"/>
                </a:cubicBezTo>
                <a:close/>
                <a:moveTo>
                  <a:pt x="3867776" y="298163"/>
                </a:moveTo>
                <a:cubicBezTo>
                  <a:pt x="4111293" y="298163"/>
                  <a:pt x="4325977" y="421528"/>
                  <a:pt x="4452747" y="609176"/>
                </a:cubicBezTo>
                <a:lnTo>
                  <a:pt x="4492448" y="682323"/>
                </a:lnTo>
                <a:lnTo>
                  <a:pt x="4641190" y="732397"/>
                </a:lnTo>
                <a:cubicBezTo>
                  <a:pt x="4995680" y="835969"/>
                  <a:pt x="5339237" y="825202"/>
                  <a:pt x="5663392" y="691128"/>
                </a:cubicBezTo>
                <a:lnTo>
                  <a:pt x="5810868" y="620226"/>
                </a:lnTo>
                <a:lnTo>
                  <a:pt x="5845240" y="578566"/>
                </a:lnTo>
                <a:cubicBezTo>
                  <a:pt x="5965007" y="458800"/>
                  <a:pt x="6130467" y="384725"/>
                  <a:pt x="6313240" y="384725"/>
                </a:cubicBezTo>
                <a:cubicBezTo>
                  <a:pt x="6678785" y="384725"/>
                  <a:pt x="6975081" y="681021"/>
                  <a:pt x="6975081" y="1046566"/>
                </a:cubicBezTo>
                <a:cubicBezTo>
                  <a:pt x="6975081" y="1412111"/>
                  <a:pt x="6678785" y="1708408"/>
                  <a:pt x="6313240" y="1708408"/>
                </a:cubicBezTo>
                <a:lnTo>
                  <a:pt x="6254809" y="1703988"/>
                </a:lnTo>
                <a:lnTo>
                  <a:pt x="6136246" y="1725397"/>
                </a:lnTo>
                <a:cubicBezTo>
                  <a:pt x="5801510" y="1801700"/>
                  <a:pt x="5548120" y="1958935"/>
                  <a:pt x="5425603" y="2196589"/>
                </a:cubicBezTo>
                <a:lnTo>
                  <a:pt x="5380026" y="2310728"/>
                </a:lnTo>
                <a:lnTo>
                  <a:pt x="5385107" y="2327098"/>
                </a:lnTo>
                <a:lnTo>
                  <a:pt x="5594501" y="2367245"/>
                </a:lnTo>
                <a:cubicBezTo>
                  <a:pt x="6051350" y="2425709"/>
                  <a:pt x="6564158" y="2324400"/>
                  <a:pt x="6880143" y="2160105"/>
                </a:cubicBezTo>
                <a:lnTo>
                  <a:pt x="7000957" y="2087216"/>
                </a:lnTo>
                <a:lnTo>
                  <a:pt x="7001982" y="2082139"/>
                </a:lnTo>
                <a:cubicBezTo>
                  <a:pt x="7065539" y="1931864"/>
                  <a:pt x="7214333" y="1826429"/>
                  <a:pt x="7387768" y="1826429"/>
                </a:cubicBezTo>
                <a:cubicBezTo>
                  <a:pt x="7416674" y="1826429"/>
                  <a:pt x="7444896" y="1829358"/>
                  <a:pt x="7472152" y="1834935"/>
                </a:cubicBezTo>
                <a:lnTo>
                  <a:pt x="7513375" y="1847730"/>
                </a:lnTo>
                <a:lnTo>
                  <a:pt x="7646188" y="1824045"/>
                </a:lnTo>
                <a:cubicBezTo>
                  <a:pt x="7960578" y="1747585"/>
                  <a:pt x="8066364" y="1570758"/>
                  <a:pt x="8169035" y="1365774"/>
                </a:cubicBezTo>
                <a:lnTo>
                  <a:pt x="8170927" y="1371410"/>
                </a:lnTo>
                <a:lnTo>
                  <a:pt x="8161729" y="1280154"/>
                </a:lnTo>
                <a:cubicBezTo>
                  <a:pt x="8161729" y="998645"/>
                  <a:pt x="8389910" y="770465"/>
                  <a:pt x="8671419" y="770465"/>
                </a:cubicBezTo>
                <a:cubicBezTo>
                  <a:pt x="8952928" y="770465"/>
                  <a:pt x="9181109" y="998645"/>
                  <a:pt x="9181109" y="1280154"/>
                </a:cubicBezTo>
                <a:cubicBezTo>
                  <a:pt x="9181109" y="1561663"/>
                  <a:pt x="8952928" y="1789843"/>
                  <a:pt x="8671419" y="1789843"/>
                </a:cubicBezTo>
                <a:cubicBezTo>
                  <a:pt x="8636230" y="1789843"/>
                  <a:pt x="8601875" y="1786278"/>
                  <a:pt x="8568694" y="1779488"/>
                </a:cubicBezTo>
                <a:lnTo>
                  <a:pt x="8509833" y="1761218"/>
                </a:lnTo>
                <a:lnTo>
                  <a:pt x="8309805" y="1816219"/>
                </a:lnTo>
                <a:cubicBezTo>
                  <a:pt x="8101255" y="1882280"/>
                  <a:pt x="7906432" y="1979984"/>
                  <a:pt x="7802921" y="2171405"/>
                </a:cubicBezTo>
                <a:lnTo>
                  <a:pt x="7776882" y="2098623"/>
                </a:lnTo>
                <a:lnTo>
                  <a:pt x="7806455" y="2245117"/>
                </a:lnTo>
                <a:cubicBezTo>
                  <a:pt x="7806455" y="2476364"/>
                  <a:pt x="7619015" y="2663804"/>
                  <a:pt x="7387768" y="2663804"/>
                </a:cubicBezTo>
                <a:cubicBezTo>
                  <a:pt x="7329956" y="2663804"/>
                  <a:pt x="7274883" y="2652089"/>
                  <a:pt x="7224791" y="2630903"/>
                </a:cubicBezTo>
                <a:lnTo>
                  <a:pt x="7154813" y="2592922"/>
                </a:lnTo>
                <a:lnTo>
                  <a:pt x="6968292" y="2555247"/>
                </a:lnTo>
                <a:cubicBezTo>
                  <a:pt x="6485820" y="2479354"/>
                  <a:pt x="5890251" y="2528428"/>
                  <a:pt x="5461891" y="2693543"/>
                </a:cubicBezTo>
                <a:lnTo>
                  <a:pt x="5282166" y="2776504"/>
                </a:lnTo>
                <a:lnTo>
                  <a:pt x="5252922" y="2811948"/>
                </a:lnTo>
                <a:cubicBezTo>
                  <a:pt x="5160689" y="2904182"/>
                  <a:pt x="5033266" y="2961227"/>
                  <a:pt x="4892511" y="2961227"/>
                </a:cubicBezTo>
                <a:cubicBezTo>
                  <a:pt x="4611002" y="2961227"/>
                  <a:pt x="4382821" y="2733047"/>
                  <a:pt x="4382821" y="2451537"/>
                </a:cubicBezTo>
                <a:cubicBezTo>
                  <a:pt x="4382821" y="2170028"/>
                  <a:pt x="4611002" y="1941847"/>
                  <a:pt x="4892511" y="1941847"/>
                </a:cubicBezTo>
                <a:cubicBezTo>
                  <a:pt x="4945294" y="1941847"/>
                  <a:pt x="4996203" y="1949869"/>
                  <a:pt x="5044083" y="1964761"/>
                </a:cubicBezTo>
                <a:lnTo>
                  <a:pt x="5109814" y="1990657"/>
                </a:lnTo>
                <a:lnTo>
                  <a:pt x="5109245" y="1990319"/>
                </a:lnTo>
                <a:cubicBezTo>
                  <a:pt x="5065548" y="1968396"/>
                  <a:pt x="5018264" y="1952572"/>
                  <a:pt x="4968511" y="1943963"/>
                </a:cubicBezTo>
                <a:cubicBezTo>
                  <a:pt x="5328273" y="1844218"/>
                  <a:pt x="5601448" y="1629365"/>
                  <a:pt x="5691824" y="1268578"/>
                </a:cubicBezTo>
                <a:lnTo>
                  <a:pt x="5693367" y="1271849"/>
                </a:lnTo>
                <a:lnTo>
                  <a:pt x="5689435" y="1259182"/>
                </a:lnTo>
                <a:lnTo>
                  <a:pt x="5555534" y="1188790"/>
                </a:lnTo>
                <a:cubicBezTo>
                  <a:pt x="5249111" y="1057012"/>
                  <a:pt x="4897866" y="1073061"/>
                  <a:pt x="4638845" y="1159614"/>
                </a:cubicBezTo>
                <a:lnTo>
                  <a:pt x="4542911" y="1197257"/>
                </a:lnTo>
                <a:lnTo>
                  <a:pt x="4517785" y="1278204"/>
                </a:lnTo>
                <a:cubicBezTo>
                  <a:pt x="4410698" y="1531400"/>
                  <a:pt x="4159996" y="1709047"/>
                  <a:pt x="3867776" y="1709047"/>
                </a:cubicBezTo>
                <a:cubicBezTo>
                  <a:pt x="3770370" y="1709047"/>
                  <a:pt x="3677576" y="1689308"/>
                  <a:pt x="3593177" y="1653613"/>
                </a:cubicBezTo>
                <a:lnTo>
                  <a:pt x="3557963" y="1634500"/>
                </a:lnTo>
                <a:lnTo>
                  <a:pt x="3431495" y="1655624"/>
                </a:lnTo>
                <a:cubicBezTo>
                  <a:pt x="3342189" y="1677192"/>
                  <a:pt x="3274636" y="1713208"/>
                  <a:pt x="3227513" y="1784918"/>
                </a:cubicBezTo>
                <a:lnTo>
                  <a:pt x="3191638" y="1859931"/>
                </a:lnTo>
                <a:lnTo>
                  <a:pt x="3231984" y="1934267"/>
                </a:lnTo>
                <a:cubicBezTo>
                  <a:pt x="3263147" y="2007948"/>
                  <a:pt x="3280378" y="2088958"/>
                  <a:pt x="3280378" y="2173995"/>
                </a:cubicBezTo>
                <a:cubicBezTo>
                  <a:pt x="3280378" y="2514143"/>
                  <a:pt x="3004668" y="2789854"/>
                  <a:pt x="2664520" y="2789854"/>
                </a:cubicBezTo>
                <a:cubicBezTo>
                  <a:pt x="2366891" y="2789854"/>
                  <a:pt x="2118596" y="2578763"/>
                  <a:pt x="2061173" y="2298118"/>
                </a:cubicBezTo>
                <a:lnTo>
                  <a:pt x="2048836" y="2175723"/>
                </a:lnTo>
                <a:lnTo>
                  <a:pt x="1996133" y="2139449"/>
                </a:lnTo>
                <a:cubicBezTo>
                  <a:pt x="1859340" y="2056892"/>
                  <a:pt x="1701512" y="2038796"/>
                  <a:pt x="1538901" y="2049374"/>
                </a:cubicBezTo>
                <a:lnTo>
                  <a:pt x="1548724" y="2033797"/>
                </a:lnTo>
                <a:lnTo>
                  <a:pt x="1459298" y="2142184"/>
                </a:lnTo>
                <a:cubicBezTo>
                  <a:pt x="1304607" y="2296874"/>
                  <a:pt x="1090899" y="2392548"/>
                  <a:pt x="854831" y="2392548"/>
                </a:cubicBezTo>
                <a:cubicBezTo>
                  <a:pt x="382695" y="2392548"/>
                  <a:pt x="0" y="2009853"/>
                  <a:pt x="0" y="1537717"/>
                </a:cubicBezTo>
                <a:cubicBezTo>
                  <a:pt x="0" y="1065582"/>
                  <a:pt x="382695" y="682887"/>
                  <a:pt x="854831" y="682887"/>
                </a:cubicBezTo>
                <a:cubicBezTo>
                  <a:pt x="1326967" y="682887"/>
                  <a:pt x="1709663" y="1065582"/>
                  <a:pt x="1709663" y="1537717"/>
                </a:cubicBezTo>
                <a:lnTo>
                  <a:pt x="1709387" y="1540449"/>
                </a:lnTo>
                <a:lnTo>
                  <a:pt x="1786526" y="1625595"/>
                </a:lnTo>
                <a:cubicBezTo>
                  <a:pt x="1877256" y="1700822"/>
                  <a:pt x="2002748" y="1741554"/>
                  <a:pt x="2146786" y="1746968"/>
                </a:cubicBezTo>
                <a:lnTo>
                  <a:pt x="2222619" y="1746287"/>
                </a:lnTo>
                <a:lnTo>
                  <a:pt x="2229036" y="1738510"/>
                </a:lnTo>
                <a:cubicBezTo>
                  <a:pt x="2340482" y="1627064"/>
                  <a:pt x="2494447" y="1558136"/>
                  <a:pt x="2664520" y="1558136"/>
                </a:cubicBezTo>
                <a:cubicBezTo>
                  <a:pt x="2707039" y="1558136"/>
                  <a:pt x="2748551" y="1562444"/>
                  <a:pt x="2788643" y="1570647"/>
                </a:cubicBezTo>
                <a:lnTo>
                  <a:pt x="2903018" y="1606149"/>
                </a:lnTo>
                <a:lnTo>
                  <a:pt x="2999552" y="1563419"/>
                </a:lnTo>
                <a:cubicBezTo>
                  <a:pt x="3090848" y="1509211"/>
                  <a:pt x="3142207" y="1428794"/>
                  <a:pt x="3177992" y="1288905"/>
                </a:cubicBezTo>
                <a:lnTo>
                  <a:pt x="3195793" y="1207402"/>
                </a:lnTo>
                <a:lnTo>
                  <a:pt x="3176666" y="1145782"/>
                </a:lnTo>
                <a:cubicBezTo>
                  <a:pt x="3167269" y="1099858"/>
                  <a:pt x="3162335" y="1052308"/>
                  <a:pt x="3162335" y="1003604"/>
                </a:cubicBezTo>
                <a:cubicBezTo>
                  <a:pt x="3162335" y="613978"/>
                  <a:pt x="3478150" y="298163"/>
                  <a:pt x="3867776" y="298163"/>
                </a:cubicBezTo>
                <a:close/>
                <a:moveTo>
                  <a:pt x="7724403" y="19236"/>
                </a:moveTo>
                <a:cubicBezTo>
                  <a:pt x="7955650" y="19236"/>
                  <a:pt x="8143090" y="206677"/>
                  <a:pt x="8143090" y="437923"/>
                </a:cubicBezTo>
                <a:cubicBezTo>
                  <a:pt x="8143090" y="669171"/>
                  <a:pt x="7955650" y="856611"/>
                  <a:pt x="7724403" y="856611"/>
                </a:cubicBezTo>
                <a:cubicBezTo>
                  <a:pt x="7493156" y="856611"/>
                  <a:pt x="7305716" y="669171"/>
                  <a:pt x="7305716" y="437923"/>
                </a:cubicBezTo>
                <a:cubicBezTo>
                  <a:pt x="7305716" y="206677"/>
                  <a:pt x="7493156" y="19236"/>
                  <a:pt x="7724403" y="19236"/>
                </a:cubicBezTo>
                <a:close/>
                <a:moveTo>
                  <a:pt x="1811705" y="0"/>
                </a:moveTo>
                <a:cubicBezTo>
                  <a:pt x="2042063" y="0"/>
                  <a:pt x="2228782" y="186719"/>
                  <a:pt x="2228782" y="417077"/>
                </a:cubicBezTo>
                <a:cubicBezTo>
                  <a:pt x="2228782" y="647435"/>
                  <a:pt x="2042063" y="834154"/>
                  <a:pt x="1811705" y="834154"/>
                </a:cubicBezTo>
                <a:cubicBezTo>
                  <a:pt x="1581347" y="834154"/>
                  <a:pt x="1394628" y="647435"/>
                  <a:pt x="1394628" y="417077"/>
                </a:cubicBezTo>
                <a:cubicBezTo>
                  <a:pt x="1394628" y="186719"/>
                  <a:pt x="1581347" y="0"/>
                  <a:pt x="1811705" y="0"/>
                </a:cubicBezTo>
                <a:close/>
              </a:path>
            </a:pathLst>
          </a:custGeom>
          <a:solidFill>
            <a:srgbClr val="929E9E">
              <a:alpha val="15000"/>
            </a:srgb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0" name="Shape 16">
            <a:extLst>
              <a:ext uri="{FF2B5EF4-FFF2-40B4-BE49-F238E27FC236}">
                <a16:creationId xmlns:a16="http://schemas.microsoft.com/office/drawing/2014/main" id="{573CA92A-B07B-F142-8083-4A1AAE2CB038}"/>
              </a:ext>
            </a:extLst>
          </p:cNvPr>
          <p:cNvSpPr/>
          <p:nvPr/>
        </p:nvSpPr>
        <p:spPr>
          <a:xfrm>
            <a:off x="17913917" y="5448754"/>
            <a:ext cx="1509174" cy="1509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1" name="Shape 17">
            <a:extLst>
              <a:ext uri="{FF2B5EF4-FFF2-40B4-BE49-F238E27FC236}">
                <a16:creationId xmlns:a16="http://schemas.microsoft.com/office/drawing/2014/main" id="{6D347818-1D5F-074F-AD10-8622636E0CA6}"/>
              </a:ext>
            </a:extLst>
          </p:cNvPr>
          <p:cNvSpPr/>
          <p:nvPr/>
        </p:nvSpPr>
        <p:spPr>
          <a:xfrm>
            <a:off x="15689000" y="7367324"/>
            <a:ext cx="1239720" cy="12397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2" name="Shape 20">
            <a:extLst>
              <a:ext uri="{FF2B5EF4-FFF2-40B4-BE49-F238E27FC236}">
                <a16:creationId xmlns:a16="http://schemas.microsoft.com/office/drawing/2014/main" id="{44BA3CFA-857B-E245-98F8-C695B27F3622}"/>
              </a:ext>
            </a:extLst>
          </p:cNvPr>
          <p:cNvSpPr/>
          <p:nvPr/>
        </p:nvSpPr>
        <p:spPr>
          <a:xfrm>
            <a:off x="18180907" y="3560149"/>
            <a:ext cx="911302" cy="9113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3" name="Shape 21">
            <a:extLst>
              <a:ext uri="{FF2B5EF4-FFF2-40B4-BE49-F238E27FC236}">
                <a16:creationId xmlns:a16="http://schemas.microsoft.com/office/drawing/2014/main" id="{99086944-BDE6-3C4B-A175-CAE33B642507}"/>
              </a:ext>
            </a:extLst>
          </p:cNvPr>
          <p:cNvSpPr/>
          <p:nvPr/>
        </p:nvSpPr>
        <p:spPr>
          <a:xfrm>
            <a:off x="12004538" y="6461438"/>
            <a:ext cx="464248" cy="4642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4" name="Shape 22">
            <a:extLst>
              <a:ext uri="{FF2B5EF4-FFF2-40B4-BE49-F238E27FC236}">
                <a16:creationId xmlns:a16="http://schemas.microsoft.com/office/drawing/2014/main" id="{3D3E120A-CDB8-2E48-AB04-3768BA1BF0E1}"/>
              </a:ext>
            </a:extLst>
          </p:cNvPr>
          <p:cNvSpPr/>
          <p:nvPr/>
        </p:nvSpPr>
        <p:spPr>
          <a:xfrm>
            <a:off x="7419826" y="5607070"/>
            <a:ext cx="911304" cy="91130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5" name="Shape 26">
            <a:extLst>
              <a:ext uri="{FF2B5EF4-FFF2-40B4-BE49-F238E27FC236}">
                <a16:creationId xmlns:a16="http://schemas.microsoft.com/office/drawing/2014/main" id="{A6C87CE4-CCC6-9B43-A2DD-8EBBA3AA28EF}"/>
              </a:ext>
            </a:extLst>
          </p:cNvPr>
          <p:cNvSpPr/>
          <p:nvPr/>
        </p:nvSpPr>
        <p:spPr>
          <a:xfrm>
            <a:off x="19765044" y="6249724"/>
            <a:ext cx="1239720" cy="12397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alpha val="7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6" name="Shape 27">
            <a:extLst>
              <a:ext uri="{FF2B5EF4-FFF2-40B4-BE49-F238E27FC236}">
                <a16:creationId xmlns:a16="http://schemas.microsoft.com/office/drawing/2014/main" id="{91128D1E-4E0B-AB43-AFE5-B13AC6E9B69A}"/>
              </a:ext>
            </a:extLst>
          </p:cNvPr>
          <p:cNvSpPr/>
          <p:nvPr/>
        </p:nvSpPr>
        <p:spPr>
          <a:xfrm>
            <a:off x="16311978" y="4040728"/>
            <a:ext cx="1239720" cy="12397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4F5858"/>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7" name="Shape 28">
            <a:extLst>
              <a:ext uri="{FF2B5EF4-FFF2-40B4-BE49-F238E27FC236}">
                <a16:creationId xmlns:a16="http://schemas.microsoft.com/office/drawing/2014/main" id="{E2CBC55B-860E-D740-A531-F0218ED28ABB}"/>
              </a:ext>
            </a:extLst>
          </p:cNvPr>
          <p:cNvSpPr/>
          <p:nvPr/>
        </p:nvSpPr>
        <p:spPr>
          <a:xfrm>
            <a:off x="5355102" y="4005131"/>
            <a:ext cx="1234948" cy="123494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8" name="Shape 29">
            <a:extLst>
              <a:ext uri="{FF2B5EF4-FFF2-40B4-BE49-F238E27FC236}">
                <a16:creationId xmlns:a16="http://schemas.microsoft.com/office/drawing/2014/main" id="{056DEFA0-1349-174F-987A-B87C68EAE51D}"/>
              </a:ext>
            </a:extLst>
          </p:cNvPr>
          <p:cNvSpPr/>
          <p:nvPr/>
        </p:nvSpPr>
        <p:spPr>
          <a:xfrm>
            <a:off x="7028240" y="9469524"/>
            <a:ext cx="1077108" cy="107710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9" name="Shape 30">
            <a:extLst>
              <a:ext uri="{FF2B5EF4-FFF2-40B4-BE49-F238E27FC236}">
                <a16:creationId xmlns:a16="http://schemas.microsoft.com/office/drawing/2014/main" id="{3CD264CC-ADB7-4944-A9DC-FD25D848AAA0}"/>
              </a:ext>
            </a:extLst>
          </p:cNvPr>
          <p:cNvSpPr/>
          <p:nvPr/>
        </p:nvSpPr>
        <p:spPr>
          <a:xfrm>
            <a:off x="13072499" y="9218454"/>
            <a:ext cx="2476290" cy="24762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0" name="Shape 31">
            <a:extLst>
              <a:ext uri="{FF2B5EF4-FFF2-40B4-BE49-F238E27FC236}">
                <a16:creationId xmlns:a16="http://schemas.microsoft.com/office/drawing/2014/main" id="{39068D64-DB46-D24D-8337-F935077E8DC6}"/>
              </a:ext>
            </a:extLst>
          </p:cNvPr>
          <p:cNvSpPr/>
          <p:nvPr/>
        </p:nvSpPr>
        <p:spPr>
          <a:xfrm>
            <a:off x="2934394" y="5429076"/>
            <a:ext cx="2531120" cy="253112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1" name="Shape 32">
            <a:extLst>
              <a:ext uri="{FF2B5EF4-FFF2-40B4-BE49-F238E27FC236}">
                <a16:creationId xmlns:a16="http://schemas.microsoft.com/office/drawing/2014/main" id="{C31E4A1C-1892-1B44-AD92-7EB8427AAA0C}"/>
              </a:ext>
            </a:extLst>
          </p:cNvPr>
          <p:cNvSpPr/>
          <p:nvPr/>
        </p:nvSpPr>
        <p:spPr>
          <a:xfrm>
            <a:off x="6654454" y="6959821"/>
            <a:ext cx="1823536" cy="182353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2" name="Shape 33">
            <a:extLst>
              <a:ext uri="{FF2B5EF4-FFF2-40B4-BE49-F238E27FC236}">
                <a16:creationId xmlns:a16="http://schemas.microsoft.com/office/drawing/2014/main" id="{9A227EE9-F451-A34E-9785-C28834AD71A0}"/>
              </a:ext>
            </a:extLst>
          </p:cNvPr>
          <p:cNvSpPr/>
          <p:nvPr/>
        </p:nvSpPr>
        <p:spPr>
          <a:xfrm>
            <a:off x="8733219" y="4645908"/>
            <a:ext cx="2088790" cy="20887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3" name="Shape 34">
            <a:extLst>
              <a:ext uri="{FF2B5EF4-FFF2-40B4-BE49-F238E27FC236}">
                <a16:creationId xmlns:a16="http://schemas.microsoft.com/office/drawing/2014/main" id="{5082CD83-16AA-4943-905D-F82A803CF7C0}"/>
              </a:ext>
            </a:extLst>
          </p:cNvPr>
          <p:cNvSpPr/>
          <p:nvPr/>
        </p:nvSpPr>
        <p:spPr>
          <a:xfrm>
            <a:off x="13321689" y="4806102"/>
            <a:ext cx="1959690" cy="19596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4" name="Shape 35">
            <a:extLst>
              <a:ext uri="{FF2B5EF4-FFF2-40B4-BE49-F238E27FC236}">
                <a16:creationId xmlns:a16="http://schemas.microsoft.com/office/drawing/2014/main" id="{30FB131C-A7B4-5E46-B5EB-EA6A311B3A29}"/>
              </a:ext>
            </a:extLst>
          </p:cNvPr>
          <p:cNvSpPr/>
          <p:nvPr/>
        </p:nvSpPr>
        <p:spPr>
          <a:xfrm>
            <a:off x="10938458" y="7616516"/>
            <a:ext cx="1509172" cy="1509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47" name="Freeform 3">
            <a:extLst>
              <a:ext uri="{FF2B5EF4-FFF2-40B4-BE49-F238E27FC236}">
                <a16:creationId xmlns:a16="http://schemas.microsoft.com/office/drawing/2014/main" id="{D0B8C6BD-BBD0-A745-BDD6-D41DE7F29E4D}"/>
              </a:ext>
            </a:extLst>
          </p:cNvPr>
          <p:cNvSpPr/>
          <p:nvPr/>
        </p:nvSpPr>
        <p:spPr>
          <a:xfrm>
            <a:off x="2217019" y="7289515"/>
            <a:ext cx="691794" cy="1859662"/>
          </a:xfrm>
          <a:custGeom>
            <a:avLst/>
            <a:gdLst>
              <a:gd name="connsiteX0" fmla="*/ 190963 w 341526"/>
              <a:gd name="connsiteY0" fmla="*/ 0 h 918082"/>
              <a:gd name="connsiteX1" fmla="*/ 135878 w 341526"/>
              <a:gd name="connsiteY1" fmla="*/ 58757 h 918082"/>
              <a:gd name="connsiteX2" fmla="*/ 102828 w 341526"/>
              <a:gd name="connsiteY2" fmla="*/ 95480 h 918082"/>
              <a:gd name="connsiteX3" fmla="*/ 80794 w 341526"/>
              <a:gd name="connsiteY3" fmla="*/ 139547 h 918082"/>
              <a:gd name="connsiteX4" fmla="*/ 58760 w 341526"/>
              <a:gd name="connsiteY4" fmla="*/ 172598 h 918082"/>
              <a:gd name="connsiteX5" fmla="*/ 44071 w 341526"/>
              <a:gd name="connsiteY5" fmla="*/ 209321 h 918082"/>
              <a:gd name="connsiteX6" fmla="*/ 14693 w 341526"/>
              <a:gd name="connsiteY6" fmla="*/ 275422 h 918082"/>
              <a:gd name="connsiteX7" fmla="*/ 4 w 341526"/>
              <a:gd name="connsiteY7" fmla="*/ 422314 h 918082"/>
              <a:gd name="connsiteX8" fmla="*/ 18365 w 341526"/>
              <a:gd name="connsiteY8" fmla="*/ 591239 h 918082"/>
              <a:gd name="connsiteX9" fmla="*/ 47743 w 341526"/>
              <a:gd name="connsiteY9" fmla="*/ 653668 h 918082"/>
              <a:gd name="connsiteX10" fmla="*/ 143223 w 341526"/>
              <a:gd name="connsiteY10" fmla="*/ 785870 h 918082"/>
              <a:gd name="connsiteX11" fmla="*/ 198307 w 341526"/>
              <a:gd name="connsiteY11" fmla="*/ 837282 h 918082"/>
              <a:gd name="connsiteX12" fmla="*/ 257064 w 341526"/>
              <a:gd name="connsiteY12" fmla="*/ 874005 h 918082"/>
              <a:gd name="connsiteX13" fmla="*/ 275425 w 341526"/>
              <a:gd name="connsiteY13" fmla="*/ 888694 h 918082"/>
              <a:gd name="connsiteX14" fmla="*/ 326837 w 341526"/>
              <a:gd name="connsiteY14" fmla="*/ 914400 h 918082"/>
              <a:gd name="connsiteX15" fmla="*/ 341526 w 341526"/>
              <a:gd name="connsiteY15" fmla="*/ 918073 h 918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1526" h="918082">
                <a:moveTo>
                  <a:pt x="190963" y="0"/>
                </a:moveTo>
                <a:cubicBezTo>
                  <a:pt x="132831" y="51673"/>
                  <a:pt x="179987" y="5826"/>
                  <a:pt x="135878" y="58757"/>
                </a:cubicBezTo>
                <a:cubicBezTo>
                  <a:pt x="125335" y="71408"/>
                  <a:pt x="112105" y="81873"/>
                  <a:pt x="102828" y="95480"/>
                </a:cubicBezTo>
                <a:cubicBezTo>
                  <a:pt x="93576" y="109049"/>
                  <a:pt x="88942" y="125288"/>
                  <a:pt x="80794" y="139547"/>
                </a:cubicBezTo>
                <a:cubicBezTo>
                  <a:pt x="74225" y="151043"/>
                  <a:pt x="64927" y="160881"/>
                  <a:pt x="58760" y="172598"/>
                </a:cubicBezTo>
                <a:cubicBezTo>
                  <a:pt x="52620" y="184265"/>
                  <a:pt x="49264" y="197203"/>
                  <a:pt x="44071" y="209321"/>
                </a:cubicBezTo>
                <a:cubicBezTo>
                  <a:pt x="34573" y="231483"/>
                  <a:pt x="24486" y="253388"/>
                  <a:pt x="14693" y="275422"/>
                </a:cubicBezTo>
                <a:cubicBezTo>
                  <a:pt x="13576" y="286033"/>
                  <a:pt x="-297" y="415596"/>
                  <a:pt x="4" y="422314"/>
                </a:cubicBezTo>
                <a:cubicBezTo>
                  <a:pt x="2538" y="478897"/>
                  <a:pt x="6919" y="535768"/>
                  <a:pt x="18365" y="591239"/>
                </a:cubicBezTo>
                <a:cubicBezTo>
                  <a:pt x="23013" y="613763"/>
                  <a:pt x="36155" y="633802"/>
                  <a:pt x="47743" y="653668"/>
                </a:cubicBezTo>
                <a:cubicBezTo>
                  <a:pt x="61197" y="676732"/>
                  <a:pt x="123989" y="764575"/>
                  <a:pt x="143223" y="785870"/>
                </a:cubicBezTo>
                <a:cubicBezTo>
                  <a:pt x="160058" y="804509"/>
                  <a:pt x="179405" y="820743"/>
                  <a:pt x="198307" y="837282"/>
                </a:cubicBezTo>
                <a:cubicBezTo>
                  <a:pt x="255858" y="887639"/>
                  <a:pt x="207080" y="844848"/>
                  <a:pt x="257064" y="874005"/>
                </a:cubicBezTo>
                <a:cubicBezTo>
                  <a:pt x="263834" y="877954"/>
                  <a:pt x="269004" y="884199"/>
                  <a:pt x="275425" y="888694"/>
                </a:cubicBezTo>
                <a:cubicBezTo>
                  <a:pt x="291177" y="899721"/>
                  <a:pt x="308924" y="907683"/>
                  <a:pt x="326837" y="914400"/>
                </a:cubicBezTo>
                <a:cubicBezTo>
                  <a:pt x="337664" y="918460"/>
                  <a:pt x="334410" y="918073"/>
                  <a:pt x="341526" y="918073"/>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8" name="Freeform 7">
            <a:extLst>
              <a:ext uri="{FF2B5EF4-FFF2-40B4-BE49-F238E27FC236}">
                <a16:creationId xmlns:a16="http://schemas.microsoft.com/office/drawing/2014/main" id="{B1409622-6C84-1F4E-A52B-19A529BE7084}"/>
              </a:ext>
            </a:extLst>
          </p:cNvPr>
          <p:cNvSpPr/>
          <p:nvPr/>
        </p:nvSpPr>
        <p:spPr>
          <a:xfrm>
            <a:off x="6054835" y="8911122"/>
            <a:ext cx="730942" cy="1874520"/>
          </a:xfrm>
          <a:custGeom>
            <a:avLst/>
            <a:gdLst>
              <a:gd name="connsiteX0" fmla="*/ 359884 w 360853"/>
              <a:gd name="connsiteY0" fmla="*/ 0 h 925417"/>
              <a:gd name="connsiteX1" fmla="*/ 304800 w 360853"/>
              <a:gd name="connsiteY1" fmla="*/ 477398 h 925417"/>
              <a:gd name="connsiteX2" fmla="*/ 0 w 360853"/>
              <a:gd name="connsiteY2" fmla="*/ 925417 h 925417"/>
              <a:gd name="connsiteX3" fmla="*/ 0 w 360853"/>
              <a:gd name="connsiteY3" fmla="*/ 925417 h 925417"/>
            </a:gdLst>
            <a:ahLst/>
            <a:cxnLst>
              <a:cxn ang="0">
                <a:pos x="connsiteX0" y="connsiteY0"/>
              </a:cxn>
              <a:cxn ang="0">
                <a:pos x="connsiteX1" y="connsiteY1"/>
              </a:cxn>
              <a:cxn ang="0">
                <a:pos x="connsiteX2" y="connsiteY2"/>
              </a:cxn>
              <a:cxn ang="0">
                <a:pos x="connsiteX3" y="connsiteY3"/>
              </a:cxn>
            </a:cxnLst>
            <a:rect l="l" t="t" r="r" b="b"/>
            <a:pathLst>
              <a:path w="360853" h="925417">
                <a:moveTo>
                  <a:pt x="359884" y="0"/>
                </a:moveTo>
                <a:cubicBezTo>
                  <a:pt x="362332" y="161581"/>
                  <a:pt x="364781" y="323162"/>
                  <a:pt x="304800" y="477398"/>
                </a:cubicBezTo>
                <a:cubicBezTo>
                  <a:pt x="244819" y="631634"/>
                  <a:pt x="0" y="925417"/>
                  <a:pt x="0" y="925417"/>
                </a:cubicBezTo>
                <a:lnTo>
                  <a:pt x="0" y="925417"/>
                </a:ln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9" name="Freeform 8">
            <a:extLst>
              <a:ext uri="{FF2B5EF4-FFF2-40B4-BE49-F238E27FC236}">
                <a16:creationId xmlns:a16="http://schemas.microsoft.com/office/drawing/2014/main" id="{F685FCD1-3CF0-514E-AACB-A99637ADAF30}"/>
              </a:ext>
            </a:extLst>
          </p:cNvPr>
          <p:cNvSpPr/>
          <p:nvPr/>
        </p:nvSpPr>
        <p:spPr>
          <a:xfrm>
            <a:off x="9938269" y="8680529"/>
            <a:ext cx="721542" cy="1288006"/>
          </a:xfrm>
          <a:custGeom>
            <a:avLst/>
            <a:gdLst>
              <a:gd name="connsiteX0" fmla="*/ 356212 w 356212"/>
              <a:gd name="connsiteY0" fmla="*/ 0 h 635865"/>
              <a:gd name="connsiteX1" fmla="*/ 286438 w 356212"/>
              <a:gd name="connsiteY1" fmla="*/ 22034 h 635865"/>
              <a:gd name="connsiteX2" fmla="*/ 198303 w 356212"/>
              <a:gd name="connsiteY2" fmla="*/ 73446 h 635865"/>
              <a:gd name="connsiteX3" fmla="*/ 128530 w 356212"/>
              <a:gd name="connsiteY3" fmla="*/ 135875 h 635865"/>
              <a:gd name="connsiteX4" fmla="*/ 51412 w 356212"/>
              <a:gd name="connsiteY4" fmla="*/ 257061 h 635865"/>
              <a:gd name="connsiteX5" fmla="*/ 25706 w 356212"/>
              <a:gd name="connsiteY5" fmla="*/ 330506 h 635865"/>
              <a:gd name="connsiteX6" fmla="*/ 14689 w 356212"/>
              <a:gd name="connsiteY6" fmla="*/ 370902 h 635865"/>
              <a:gd name="connsiteX7" fmla="*/ 0 w 356212"/>
              <a:gd name="connsiteY7" fmla="*/ 459037 h 635865"/>
              <a:gd name="connsiteX8" fmla="*/ 3672 w 356212"/>
              <a:gd name="connsiteY8" fmla="*/ 558188 h 635865"/>
              <a:gd name="connsiteX9" fmla="*/ 18361 w 356212"/>
              <a:gd name="connsiteY9" fmla="*/ 609600 h 635865"/>
              <a:gd name="connsiteX10" fmla="*/ 36723 w 356212"/>
              <a:gd name="connsiteY10" fmla="*/ 635306 h 635865"/>
              <a:gd name="connsiteX11" fmla="*/ 44067 w 356212"/>
              <a:gd name="connsiteY11" fmla="*/ 635306 h 635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6212" h="635865">
                <a:moveTo>
                  <a:pt x="356212" y="0"/>
                </a:moveTo>
                <a:cubicBezTo>
                  <a:pt x="332954" y="7345"/>
                  <a:pt x="308253" y="11126"/>
                  <a:pt x="286438" y="22034"/>
                </a:cubicBezTo>
                <a:cubicBezTo>
                  <a:pt x="258443" y="36032"/>
                  <a:pt x="219849" y="54168"/>
                  <a:pt x="198303" y="73446"/>
                </a:cubicBezTo>
                <a:cubicBezTo>
                  <a:pt x="175045" y="94256"/>
                  <a:pt x="146670" y="110480"/>
                  <a:pt x="128530" y="135875"/>
                </a:cubicBezTo>
                <a:cubicBezTo>
                  <a:pt x="81284" y="202018"/>
                  <a:pt x="78534" y="197391"/>
                  <a:pt x="51412" y="257061"/>
                </a:cubicBezTo>
                <a:cubicBezTo>
                  <a:pt x="38421" y="285642"/>
                  <a:pt x="34265" y="300550"/>
                  <a:pt x="25706" y="330506"/>
                </a:cubicBezTo>
                <a:cubicBezTo>
                  <a:pt x="21872" y="343926"/>
                  <a:pt x="17426" y="357216"/>
                  <a:pt x="14689" y="370902"/>
                </a:cubicBezTo>
                <a:cubicBezTo>
                  <a:pt x="8848" y="400107"/>
                  <a:pt x="0" y="459037"/>
                  <a:pt x="0" y="459037"/>
                </a:cubicBezTo>
                <a:cubicBezTo>
                  <a:pt x="1224" y="492087"/>
                  <a:pt x="847" y="525236"/>
                  <a:pt x="3672" y="558188"/>
                </a:cubicBezTo>
                <a:cubicBezTo>
                  <a:pt x="4432" y="567049"/>
                  <a:pt x="14316" y="599486"/>
                  <a:pt x="18361" y="609600"/>
                </a:cubicBezTo>
                <a:cubicBezTo>
                  <a:pt x="22181" y="619149"/>
                  <a:pt x="27382" y="629702"/>
                  <a:pt x="36723" y="635306"/>
                </a:cubicBezTo>
                <a:cubicBezTo>
                  <a:pt x="38822" y="636565"/>
                  <a:pt x="41619" y="635306"/>
                  <a:pt x="44067" y="635306"/>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0" name="Freeform 9">
            <a:extLst>
              <a:ext uri="{FF2B5EF4-FFF2-40B4-BE49-F238E27FC236}">
                <a16:creationId xmlns:a16="http://schemas.microsoft.com/office/drawing/2014/main" id="{ABFCD2BF-060C-7D45-A088-9A3BBDEBC884}"/>
              </a:ext>
            </a:extLst>
          </p:cNvPr>
          <p:cNvSpPr/>
          <p:nvPr/>
        </p:nvSpPr>
        <p:spPr>
          <a:xfrm>
            <a:off x="7803396" y="4120682"/>
            <a:ext cx="476068" cy="1019104"/>
          </a:xfrm>
          <a:custGeom>
            <a:avLst/>
            <a:gdLst>
              <a:gd name="connsiteX0" fmla="*/ 14689 w 235026"/>
              <a:gd name="connsiteY0" fmla="*/ 0 h 503113"/>
              <a:gd name="connsiteX1" fmla="*/ 7344 w 235026"/>
              <a:gd name="connsiteY1" fmla="*/ 33051 h 503113"/>
              <a:gd name="connsiteX2" fmla="*/ 0 w 235026"/>
              <a:gd name="connsiteY2" fmla="*/ 84463 h 503113"/>
              <a:gd name="connsiteX3" fmla="*/ 3672 w 235026"/>
              <a:gd name="connsiteY3" fmla="*/ 172598 h 503113"/>
              <a:gd name="connsiteX4" fmla="*/ 14689 w 235026"/>
              <a:gd name="connsiteY4" fmla="*/ 201976 h 503113"/>
              <a:gd name="connsiteX5" fmla="*/ 36723 w 235026"/>
              <a:gd name="connsiteY5" fmla="*/ 275422 h 503113"/>
              <a:gd name="connsiteX6" fmla="*/ 80790 w 235026"/>
              <a:gd name="connsiteY6" fmla="*/ 359884 h 503113"/>
              <a:gd name="connsiteX7" fmla="*/ 113841 w 235026"/>
              <a:gd name="connsiteY7" fmla="*/ 411297 h 503113"/>
              <a:gd name="connsiteX8" fmla="*/ 150564 w 235026"/>
              <a:gd name="connsiteY8" fmla="*/ 455364 h 503113"/>
              <a:gd name="connsiteX9" fmla="*/ 172597 w 235026"/>
              <a:gd name="connsiteY9" fmla="*/ 477398 h 503113"/>
              <a:gd name="connsiteX10" fmla="*/ 183614 w 235026"/>
              <a:gd name="connsiteY10" fmla="*/ 484742 h 503113"/>
              <a:gd name="connsiteX11" fmla="*/ 220337 w 235026"/>
              <a:gd name="connsiteY11" fmla="*/ 499431 h 503113"/>
              <a:gd name="connsiteX12" fmla="*/ 235026 w 235026"/>
              <a:gd name="connsiteY12" fmla="*/ 503104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5026" h="503113">
                <a:moveTo>
                  <a:pt x="14689" y="0"/>
                </a:moveTo>
                <a:cubicBezTo>
                  <a:pt x="12241" y="11017"/>
                  <a:pt x="9104" y="21903"/>
                  <a:pt x="7344" y="33051"/>
                </a:cubicBezTo>
                <a:cubicBezTo>
                  <a:pt x="-3392" y="101045"/>
                  <a:pt x="9348" y="47070"/>
                  <a:pt x="0" y="84463"/>
                </a:cubicBezTo>
                <a:cubicBezTo>
                  <a:pt x="1224" y="113841"/>
                  <a:pt x="25" y="143421"/>
                  <a:pt x="3672" y="172598"/>
                </a:cubicBezTo>
                <a:cubicBezTo>
                  <a:pt x="4969" y="182976"/>
                  <a:pt x="11489" y="192019"/>
                  <a:pt x="14689" y="201976"/>
                </a:cubicBezTo>
                <a:cubicBezTo>
                  <a:pt x="22511" y="226310"/>
                  <a:pt x="25292" y="252560"/>
                  <a:pt x="36723" y="275422"/>
                </a:cubicBezTo>
                <a:cubicBezTo>
                  <a:pt x="44931" y="291837"/>
                  <a:pt x="68341" y="340518"/>
                  <a:pt x="80790" y="359884"/>
                </a:cubicBezTo>
                <a:cubicBezTo>
                  <a:pt x="91807" y="377022"/>
                  <a:pt x="100798" y="395646"/>
                  <a:pt x="113841" y="411297"/>
                </a:cubicBezTo>
                <a:cubicBezTo>
                  <a:pt x="126082" y="425986"/>
                  <a:pt x="137044" y="441843"/>
                  <a:pt x="150564" y="455364"/>
                </a:cubicBezTo>
                <a:cubicBezTo>
                  <a:pt x="157908" y="462709"/>
                  <a:pt x="164834" y="470497"/>
                  <a:pt x="172597" y="477398"/>
                </a:cubicBezTo>
                <a:cubicBezTo>
                  <a:pt x="175896" y="480330"/>
                  <a:pt x="179782" y="482552"/>
                  <a:pt x="183614" y="484742"/>
                </a:cubicBezTo>
                <a:cubicBezTo>
                  <a:pt x="198749" y="493391"/>
                  <a:pt x="202271" y="493409"/>
                  <a:pt x="220337" y="499431"/>
                </a:cubicBezTo>
                <a:cubicBezTo>
                  <a:pt x="232517" y="503491"/>
                  <a:pt x="227482" y="503104"/>
                  <a:pt x="235026" y="503104"/>
                </a:cubicBezTo>
              </a:path>
            </a:pathLst>
          </a:custGeom>
          <a:noFill/>
          <a:ln w="12700">
            <a:solidFill>
              <a:srgbClr val="929E9E">
                <a:alpha val="30000"/>
              </a:srgbClr>
            </a:solidFill>
            <a:prstDash val="sysDot"/>
            <a:headEnd type="stealth" w="lg" len="lg"/>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1" name="Freeform 10">
            <a:extLst>
              <a:ext uri="{FF2B5EF4-FFF2-40B4-BE49-F238E27FC236}">
                <a16:creationId xmlns:a16="http://schemas.microsoft.com/office/drawing/2014/main" id="{BE4FE0D3-E716-B048-9FC0-8095119ABF40}"/>
              </a:ext>
            </a:extLst>
          </p:cNvPr>
          <p:cNvSpPr/>
          <p:nvPr/>
        </p:nvSpPr>
        <p:spPr>
          <a:xfrm>
            <a:off x="12831874" y="4150436"/>
            <a:ext cx="379368" cy="676912"/>
          </a:xfrm>
          <a:custGeom>
            <a:avLst/>
            <a:gdLst>
              <a:gd name="connsiteX0" fmla="*/ 0 w 187287"/>
              <a:gd name="connsiteY0" fmla="*/ 0 h 334179"/>
              <a:gd name="connsiteX1" fmla="*/ 7345 w 187287"/>
              <a:gd name="connsiteY1" fmla="*/ 124858 h 334179"/>
              <a:gd name="connsiteX2" fmla="*/ 22034 w 187287"/>
              <a:gd name="connsiteY2" fmla="*/ 150564 h 334179"/>
              <a:gd name="connsiteX3" fmla="*/ 36723 w 187287"/>
              <a:gd name="connsiteY3" fmla="*/ 183615 h 334179"/>
              <a:gd name="connsiteX4" fmla="*/ 66101 w 187287"/>
              <a:gd name="connsiteY4" fmla="*/ 231355 h 334179"/>
              <a:gd name="connsiteX5" fmla="*/ 84463 w 187287"/>
              <a:gd name="connsiteY5" fmla="*/ 257061 h 334179"/>
              <a:gd name="connsiteX6" fmla="*/ 128530 w 187287"/>
              <a:gd name="connsiteY6" fmla="*/ 293783 h 334179"/>
              <a:gd name="connsiteX7" fmla="*/ 165253 w 187287"/>
              <a:gd name="connsiteY7" fmla="*/ 323162 h 334179"/>
              <a:gd name="connsiteX8" fmla="*/ 176270 w 187287"/>
              <a:gd name="connsiteY8" fmla="*/ 326834 h 334179"/>
              <a:gd name="connsiteX9" fmla="*/ 187287 w 187287"/>
              <a:gd name="connsiteY9" fmla="*/ 334179 h 33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87" h="334179">
                <a:moveTo>
                  <a:pt x="0" y="0"/>
                </a:moveTo>
                <a:cubicBezTo>
                  <a:pt x="2448" y="41619"/>
                  <a:pt x="1308" y="83606"/>
                  <a:pt x="7345" y="124858"/>
                </a:cubicBezTo>
                <a:cubicBezTo>
                  <a:pt x="8774" y="134623"/>
                  <a:pt x="17621" y="141737"/>
                  <a:pt x="22034" y="150564"/>
                </a:cubicBezTo>
                <a:cubicBezTo>
                  <a:pt x="27426" y="161347"/>
                  <a:pt x="31590" y="172706"/>
                  <a:pt x="36723" y="183615"/>
                </a:cubicBezTo>
                <a:cubicBezTo>
                  <a:pt x="55207" y="222895"/>
                  <a:pt x="44365" y="202374"/>
                  <a:pt x="66101" y="231355"/>
                </a:cubicBezTo>
                <a:cubicBezTo>
                  <a:pt x="72419" y="239779"/>
                  <a:pt x="77017" y="249615"/>
                  <a:pt x="84463" y="257061"/>
                </a:cubicBezTo>
                <a:cubicBezTo>
                  <a:pt x="97983" y="270581"/>
                  <a:pt x="115010" y="280262"/>
                  <a:pt x="128530" y="293783"/>
                </a:cubicBezTo>
                <a:cubicBezTo>
                  <a:pt x="138559" y="303813"/>
                  <a:pt x="151354" y="318529"/>
                  <a:pt x="165253" y="323162"/>
                </a:cubicBezTo>
                <a:lnTo>
                  <a:pt x="176270" y="326834"/>
                </a:lnTo>
                <a:lnTo>
                  <a:pt x="187287" y="334179"/>
                </a:lnTo>
              </a:path>
            </a:pathLst>
          </a:custGeom>
          <a:noFill/>
          <a:ln w="12700">
            <a:solidFill>
              <a:srgbClr val="929E9E">
                <a:alpha val="30000"/>
              </a:srgbClr>
            </a:solidFill>
            <a:prstDash val="sysDot"/>
            <a:headEnd type="stealth" w="lg" len="lg"/>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2" name="Freeform 11">
            <a:extLst>
              <a:ext uri="{FF2B5EF4-FFF2-40B4-BE49-F238E27FC236}">
                <a16:creationId xmlns:a16="http://schemas.microsoft.com/office/drawing/2014/main" id="{794F371E-581D-2C4F-B717-189F4EEEEFA7}"/>
              </a:ext>
            </a:extLst>
          </p:cNvPr>
          <p:cNvSpPr/>
          <p:nvPr/>
        </p:nvSpPr>
        <p:spPr>
          <a:xfrm>
            <a:off x="17161125" y="8420178"/>
            <a:ext cx="647158" cy="1197612"/>
          </a:xfrm>
          <a:custGeom>
            <a:avLst/>
            <a:gdLst>
              <a:gd name="connsiteX0" fmla="*/ 0 w 319490"/>
              <a:gd name="connsiteY0" fmla="*/ 0 h 591239"/>
              <a:gd name="connsiteX1" fmla="*/ 113841 w 319490"/>
              <a:gd name="connsiteY1" fmla="*/ 66101 h 591239"/>
              <a:gd name="connsiteX2" fmla="*/ 161581 w 319490"/>
              <a:gd name="connsiteY2" fmla="*/ 110169 h 591239"/>
              <a:gd name="connsiteX3" fmla="*/ 201976 w 319490"/>
              <a:gd name="connsiteY3" fmla="*/ 139547 h 591239"/>
              <a:gd name="connsiteX4" fmla="*/ 235027 w 319490"/>
              <a:gd name="connsiteY4" fmla="*/ 168926 h 591239"/>
              <a:gd name="connsiteX5" fmla="*/ 282767 w 319490"/>
              <a:gd name="connsiteY5" fmla="*/ 235027 h 591239"/>
              <a:gd name="connsiteX6" fmla="*/ 290111 w 319490"/>
              <a:gd name="connsiteY6" fmla="*/ 268077 h 591239"/>
              <a:gd name="connsiteX7" fmla="*/ 312145 w 319490"/>
              <a:gd name="connsiteY7" fmla="*/ 337851 h 591239"/>
              <a:gd name="connsiteX8" fmla="*/ 319490 w 319490"/>
              <a:gd name="connsiteY8" fmla="*/ 381918 h 591239"/>
              <a:gd name="connsiteX9" fmla="*/ 315817 w 319490"/>
              <a:gd name="connsiteY9" fmla="*/ 506776 h 591239"/>
              <a:gd name="connsiteX10" fmla="*/ 304800 w 319490"/>
              <a:gd name="connsiteY10" fmla="*/ 532482 h 591239"/>
              <a:gd name="connsiteX11" fmla="*/ 297456 w 319490"/>
              <a:gd name="connsiteY11" fmla="*/ 558188 h 591239"/>
              <a:gd name="connsiteX12" fmla="*/ 271750 w 319490"/>
              <a:gd name="connsiteY12" fmla="*/ 591239 h 59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490" h="591239">
                <a:moveTo>
                  <a:pt x="0" y="0"/>
                </a:moveTo>
                <a:cubicBezTo>
                  <a:pt x="46513" y="17442"/>
                  <a:pt x="66696" y="22583"/>
                  <a:pt x="113841" y="66101"/>
                </a:cubicBezTo>
                <a:cubicBezTo>
                  <a:pt x="129754" y="80790"/>
                  <a:pt x="144944" y="96305"/>
                  <a:pt x="161581" y="110169"/>
                </a:cubicBezTo>
                <a:cubicBezTo>
                  <a:pt x="174371" y="120828"/>
                  <a:pt x="188975" y="129146"/>
                  <a:pt x="201976" y="139547"/>
                </a:cubicBezTo>
                <a:cubicBezTo>
                  <a:pt x="213486" y="148755"/>
                  <a:pt x="225506" y="157673"/>
                  <a:pt x="235027" y="168926"/>
                </a:cubicBezTo>
                <a:cubicBezTo>
                  <a:pt x="252583" y="189674"/>
                  <a:pt x="282767" y="235027"/>
                  <a:pt x="282767" y="235027"/>
                </a:cubicBezTo>
                <a:cubicBezTo>
                  <a:pt x="285215" y="246044"/>
                  <a:pt x="286927" y="257250"/>
                  <a:pt x="290111" y="268077"/>
                </a:cubicBezTo>
                <a:cubicBezTo>
                  <a:pt x="307733" y="327992"/>
                  <a:pt x="296102" y="264055"/>
                  <a:pt x="312145" y="337851"/>
                </a:cubicBezTo>
                <a:cubicBezTo>
                  <a:pt x="315309" y="352403"/>
                  <a:pt x="317042" y="367229"/>
                  <a:pt x="319490" y="381918"/>
                </a:cubicBezTo>
                <a:cubicBezTo>
                  <a:pt x="318266" y="423537"/>
                  <a:pt x="319860" y="465335"/>
                  <a:pt x="315817" y="506776"/>
                </a:cubicBezTo>
                <a:cubicBezTo>
                  <a:pt x="314912" y="516054"/>
                  <a:pt x="307935" y="523703"/>
                  <a:pt x="304800" y="532482"/>
                </a:cubicBezTo>
                <a:cubicBezTo>
                  <a:pt x="301803" y="540874"/>
                  <a:pt x="301650" y="550325"/>
                  <a:pt x="297456" y="558188"/>
                </a:cubicBezTo>
                <a:cubicBezTo>
                  <a:pt x="288666" y="574669"/>
                  <a:pt x="282058" y="580931"/>
                  <a:pt x="271750" y="591239"/>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3" name="Freeform 14">
            <a:extLst>
              <a:ext uri="{FF2B5EF4-FFF2-40B4-BE49-F238E27FC236}">
                <a16:creationId xmlns:a16="http://schemas.microsoft.com/office/drawing/2014/main" id="{E014C614-30D0-764A-8075-08A96339413F}"/>
              </a:ext>
            </a:extLst>
          </p:cNvPr>
          <p:cNvSpPr/>
          <p:nvPr/>
        </p:nvSpPr>
        <p:spPr>
          <a:xfrm>
            <a:off x="18418244" y="7300920"/>
            <a:ext cx="419288" cy="1102148"/>
          </a:xfrm>
          <a:custGeom>
            <a:avLst/>
            <a:gdLst>
              <a:gd name="connsiteX0" fmla="*/ 0 w 238699"/>
              <a:gd name="connsiteY0" fmla="*/ 0 h 668357"/>
              <a:gd name="connsiteX1" fmla="*/ 3673 w 238699"/>
              <a:gd name="connsiteY1" fmla="*/ 36723 h 668357"/>
              <a:gd name="connsiteX2" fmla="*/ 14689 w 238699"/>
              <a:gd name="connsiteY2" fmla="*/ 227682 h 668357"/>
              <a:gd name="connsiteX3" fmla="*/ 47740 w 238699"/>
              <a:gd name="connsiteY3" fmla="*/ 356212 h 668357"/>
              <a:gd name="connsiteX4" fmla="*/ 77118 w 238699"/>
              <a:gd name="connsiteY4" fmla="*/ 429658 h 668357"/>
              <a:gd name="connsiteX5" fmla="*/ 106497 w 238699"/>
              <a:gd name="connsiteY5" fmla="*/ 492087 h 668357"/>
              <a:gd name="connsiteX6" fmla="*/ 146892 w 238699"/>
              <a:gd name="connsiteY6" fmla="*/ 550844 h 668357"/>
              <a:gd name="connsiteX7" fmla="*/ 198304 w 238699"/>
              <a:gd name="connsiteY7" fmla="*/ 631634 h 668357"/>
              <a:gd name="connsiteX8" fmla="*/ 231355 w 238699"/>
              <a:gd name="connsiteY8" fmla="*/ 664684 h 668357"/>
              <a:gd name="connsiteX9" fmla="*/ 238699 w 238699"/>
              <a:gd name="connsiteY9" fmla="*/ 668357 h 66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699" h="668357">
                <a:moveTo>
                  <a:pt x="0" y="0"/>
                </a:moveTo>
                <a:cubicBezTo>
                  <a:pt x="1224" y="12241"/>
                  <a:pt x="3139" y="24433"/>
                  <a:pt x="3673" y="36723"/>
                </a:cubicBezTo>
                <a:cubicBezTo>
                  <a:pt x="7754" y="130577"/>
                  <a:pt x="1940" y="151185"/>
                  <a:pt x="14689" y="227682"/>
                </a:cubicBezTo>
                <a:cubicBezTo>
                  <a:pt x="20818" y="264459"/>
                  <a:pt x="36892" y="324441"/>
                  <a:pt x="47740" y="356212"/>
                </a:cubicBezTo>
                <a:cubicBezTo>
                  <a:pt x="56261" y="381165"/>
                  <a:pt x="66652" y="405456"/>
                  <a:pt x="77118" y="429658"/>
                </a:cubicBezTo>
                <a:cubicBezTo>
                  <a:pt x="86247" y="450768"/>
                  <a:pt x="95021" y="472156"/>
                  <a:pt x="106497" y="492087"/>
                </a:cubicBezTo>
                <a:cubicBezTo>
                  <a:pt x="118356" y="512685"/>
                  <a:pt x="134039" y="530851"/>
                  <a:pt x="146892" y="550844"/>
                </a:cubicBezTo>
                <a:cubicBezTo>
                  <a:pt x="186572" y="612568"/>
                  <a:pt x="157183" y="576805"/>
                  <a:pt x="198304" y="631634"/>
                </a:cubicBezTo>
                <a:cubicBezTo>
                  <a:pt x="211771" y="649591"/>
                  <a:pt x="214658" y="653553"/>
                  <a:pt x="231355" y="664684"/>
                </a:cubicBezTo>
                <a:cubicBezTo>
                  <a:pt x="233632" y="666202"/>
                  <a:pt x="236251" y="667133"/>
                  <a:pt x="238699" y="668357"/>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cxnSp>
        <p:nvCxnSpPr>
          <p:cNvPr id="54" name="Düz Bağlayıcı 53">
            <a:extLst>
              <a:ext uri="{FF2B5EF4-FFF2-40B4-BE49-F238E27FC236}">
                <a16:creationId xmlns:a16="http://schemas.microsoft.com/office/drawing/2014/main" id="{A9AF21B2-C4FB-324A-A307-4C20D60FCCA2}"/>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55" name="Slayt Numarası">
            <a:extLst>
              <a:ext uri="{FF2B5EF4-FFF2-40B4-BE49-F238E27FC236}">
                <a16:creationId xmlns:a16="http://schemas.microsoft.com/office/drawing/2014/main" id="{473BB2E4-AD3E-6B41-9B65-B61DF2ACC830}"/>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0" name="Metin Yer Tutucusu 109">
            <a:extLst>
              <a:ext uri="{FF2B5EF4-FFF2-40B4-BE49-F238E27FC236}">
                <a16:creationId xmlns:a16="http://schemas.microsoft.com/office/drawing/2014/main" id="{17897AEB-E573-C544-A2A3-7EDB532B48A4}"/>
              </a:ext>
            </a:extLst>
          </p:cNvPr>
          <p:cNvSpPr>
            <a:spLocks noGrp="1"/>
          </p:cNvSpPr>
          <p:nvPr userDrawn="1">
            <p:ph type="body" sz="quarter" idx="10" hasCustomPrompt="1"/>
          </p:nvPr>
        </p:nvSpPr>
        <p:spPr>
          <a:xfrm>
            <a:off x="673180" y="102457"/>
            <a:ext cx="14160500" cy="1481431"/>
          </a:xfrm>
        </p:spPr>
        <p:txBody>
          <a:bodyPr wrap="square" anchor="t">
            <a:spAutoFit/>
          </a:bodyPr>
          <a:lstStyle>
            <a:lvl1pPr>
              <a:defRPr lang="tr-TR" sz="8000" b="1" dirty="0">
                <a:latin typeface="Graublau Sans" panose="02000500040000020004" pitchFamily="2" charset="0"/>
                <a:ea typeface="+mn-ea"/>
                <a:cs typeface="+mn-cs"/>
              </a:defRPr>
            </a:lvl1pPr>
          </a:lstStyle>
          <a:p>
            <a:pPr lvl="0" defTabSz="825418" rtl="0" eaLnBrk="1" hangingPunct="0">
              <a:lnSpc>
                <a:spcPct val="120000"/>
              </a:lnSpc>
            </a:pPr>
            <a:r>
              <a:rPr lang="tr-TR"/>
              <a:t>Lorem </a:t>
            </a:r>
            <a:r>
              <a:rPr lang="en-US"/>
              <a:t>i</a:t>
            </a:r>
            <a:r>
              <a:rPr lang="tr-TR"/>
              <a:t>psum</a:t>
            </a:r>
          </a:p>
        </p:txBody>
      </p:sp>
      <p:sp>
        <p:nvSpPr>
          <p:cNvPr id="114" name="Metin Yer Tutucusu 113">
            <a:extLst>
              <a:ext uri="{FF2B5EF4-FFF2-40B4-BE49-F238E27FC236}">
                <a16:creationId xmlns:a16="http://schemas.microsoft.com/office/drawing/2014/main" id="{FD82C7CF-0687-914A-90C7-3DB28E4202D3}"/>
              </a:ext>
            </a:extLst>
          </p:cNvPr>
          <p:cNvSpPr>
            <a:spLocks noGrp="1"/>
          </p:cNvSpPr>
          <p:nvPr userDrawn="1">
            <p:ph type="body" sz="quarter" idx="11"/>
          </p:nvPr>
        </p:nvSpPr>
        <p:spPr>
          <a:xfrm>
            <a:off x="673100" y="1711327"/>
            <a:ext cx="14874876" cy="1044574"/>
          </a:xfrm>
        </p:spPr>
        <p:txBody>
          <a:bodyPr/>
          <a:lstStyle/>
          <a:p>
            <a:pPr lvl="0"/>
            <a:r>
              <a:rPr lang="tr-TR"/>
              <a:t>Asıl metin stillerini düzenlemek için tıklayın</a:t>
            </a:r>
          </a:p>
        </p:txBody>
      </p:sp>
      <p:sp>
        <p:nvSpPr>
          <p:cNvPr id="116" name="Metin Yer Tutucusu 115">
            <a:extLst>
              <a:ext uri="{FF2B5EF4-FFF2-40B4-BE49-F238E27FC236}">
                <a16:creationId xmlns:a16="http://schemas.microsoft.com/office/drawing/2014/main" id="{BFBE357F-CDE2-954A-AC5F-6C316B3ED508}"/>
              </a:ext>
            </a:extLst>
          </p:cNvPr>
          <p:cNvSpPr>
            <a:spLocks noGrp="1"/>
          </p:cNvSpPr>
          <p:nvPr userDrawn="1">
            <p:ph type="body" sz="quarter" idx="12" hasCustomPrompt="1"/>
          </p:nvPr>
        </p:nvSpPr>
        <p:spPr>
          <a:xfrm>
            <a:off x="7453788" y="3093559"/>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9%</a:t>
            </a:r>
          </a:p>
        </p:txBody>
      </p:sp>
      <p:sp>
        <p:nvSpPr>
          <p:cNvPr id="117" name="Metin Yer Tutucusu 115">
            <a:extLst>
              <a:ext uri="{FF2B5EF4-FFF2-40B4-BE49-F238E27FC236}">
                <a16:creationId xmlns:a16="http://schemas.microsoft.com/office/drawing/2014/main" id="{E127DF48-567C-C44D-AAB2-C6F7FA0B4721}"/>
              </a:ext>
            </a:extLst>
          </p:cNvPr>
          <p:cNvSpPr>
            <a:spLocks noGrp="1"/>
          </p:cNvSpPr>
          <p:nvPr userDrawn="1">
            <p:ph type="body" sz="quarter" idx="13" hasCustomPrompt="1"/>
          </p:nvPr>
        </p:nvSpPr>
        <p:spPr>
          <a:xfrm>
            <a:off x="10331416" y="9356965"/>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16%</a:t>
            </a:r>
          </a:p>
        </p:txBody>
      </p:sp>
      <p:sp>
        <p:nvSpPr>
          <p:cNvPr id="118" name="Metin Yer Tutucusu 115">
            <a:extLst>
              <a:ext uri="{FF2B5EF4-FFF2-40B4-BE49-F238E27FC236}">
                <a16:creationId xmlns:a16="http://schemas.microsoft.com/office/drawing/2014/main" id="{BA1CBDDF-B84F-8D4A-A8E0-08759319A72F}"/>
              </a:ext>
            </a:extLst>
          </p:cNvPr>
          <p:cNvSpPr>
            <a:spLocks noGrp="1"/>
          </p:cNvSpPr>
          <p:nvPr userDrawn="1">
            <p:ph type="body" sz="quarter" idx="14" hasCustomPrompt="1"/>
          </p:nvPr>
        </p:nvSpPr>
        <p:spPr>
          <a:xfrm>
            <a:off x="16329608" y="9018985"/>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21%</a:t>
            </a:r>
          </a:p>
        </p:txBody>
      </p:sp>
      <p:sp>
        <p:nvSpPr>
          <p:cNvPr id="119" name="Metin Yer Tutucusu 115">
            <a:extLst>
              <a:ext uri="{FF2B5EF4-FFF2-40B4-BE49-F238E27FC236}">
                <a16:creationId xmlns:a16="http://schemas.microsoft.com/office/drawing/2014/main" id="{B1B164BD-21CA-E347-8077-1BC612CF0470}"/>
              </a:ext>
            </a:extLst>
          </p:cNvPr>
          <p:cNvSpPr>
            <a:spLocks noGrp="1"/>
          </p:cNvSpPr>
          <p:nvPr userDrawn="1">
            <p:ph type="body" sz="quarter" idx="15" hasCustomPrompt="1"/>
          </p:nvPr>
        </p:nvSpPr>
        <p:spPr>
          <a:xfrm>
            <a:off x="2984420" y="8777045"/>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2%</a:t>
            </a:r>
          </a:p>
        </p:txBody>
      </p:sp>
      <p:sp>
        <p:nvSpPr>
          <p:cNvPr id="120" name="Metin Yer Tutucusu 115">
            <a:extLst>
              <a:ext uri="{FF2B5EF4-FFF2-40B4-BE49-F238E27FC236}">
                <a16:creationId xmlns:a16="http://schemas.microsoft.com/office/drawing/2014/main" id="{A5C0B296-84B2-9441-B3E2-FB456810016D}"/>
              </a:ext>
            </a:extLst>
          </p:cNvPr>
          <p:cNvSpPr>
            <a:spLocks noGrp="1"/>
          </p:cNvSpPr>
          <p:nvPr userDrawn="1">
            <p:ph type="body" sz="quarter" idx="16" hasCustomPrompt="1"/>
          </p:nvPr>
        </p:nvSpPr>
        <p:spPr>
          <a:xfrm>
            <a:off x="5321762" y="10801397"/>
            <a:ext cx="1358900" cy="964367"/>
          </a:xfrm>
          <a:noFill/>
        </p:spPr>
        <p:txBody>
          <a:bodyPr wrap="square" rtlCol="0">
            <a:spAutoFit/>
          </a:bodyPr>
          <a:lstStyle>
            <a:lvl1pPr>
              <a:defRPr lang="tr-TR" sz="5600" b="1" kern="1200" dirty="0">
                <a:solidFill>
                  <a:srgbClr val="000000"/>
                </a:solidFill>
                <a:latin typeface="Graublau Sans" panose="02000500040000020004" pitchFamily="2" charset="0"/>
                <a:ea typeface="Montserrat" charset="0"/>
                <a:cs typeface="Montserrat" charset="0"/>
              </a:defRPr>
            </a:lvl1pPr>
          </a:lstStyle>
          <a:p>
            <a:pPr lvl="0" defTabSz="1828800" rtl="0" eaLnBrk="1" hangingPunct="1"/>
            <a:r>
              <a:rPr lang="tr-TR"/>
              <a:t>8%</a:t>
            </a:r>
          </a:p>
        </p:txBody>
      </p:sp>
      <p:sp>
        <p:nvSpPr>
          <p:cNvPr id="121" name="Metin Yer Tutucusu 115">
            <a:extLst>
              <a:ext uri="{FF2B5EF4-FFF2-40B4-BE49-F238E27FC236}">
                <a16:creationId xmlns:a16="http://schemas.microsoft.com/office/drawing/2014/main" id="{616E0D4E-5186-5044-8D75-3FE4AD6968F6}"/>
              </a:ext>
            </a:extLst>
          </p:cNvPr>
          <p:cNvSpPr>
            <a:spLocks noGrp="1"/>
          </p:cNvSpPr>
          <p:nvPr userDrawn="1">
            <p:ph type="body" sz="quarter" idx="17" hasCustomPrompt="1"/>
          </p:nvPr>
        </p:nvSpPr>
        <p:spPr>
          <a:xfrm>
            <a:off x="12601738" y="3122197"/>
            <a:ext cx="1358900" cy="964367"/>
          </a:xfrm>
          <a:noFill/>
        </p:spPr>
        <p:txBody>
          <a:bodyPr wrap="square" rtlCol="0">
            <a:spAutoFit/>
          </a:bodyPr>
          <a:lstStyle>
            <a:lvl1pPr>
              <a:defRPr lang="tr-TR" sz="5600" b="1" kern="1200" dirty="0">
                <a:solidFill>
                  <a:srgbClr val="000000"/>
                </a:solidFill>
                <a:latin typeface="Graublau Sans" panose="02000500040000020004" pitchFamily="2" charset="0"/>
                <a:ea typeface="Montserrat" charset="0"/>
                <a:cs typeface="Montserrat" charset="0"/>
              </a:defRPr>
            </a:lvl1pPr>
          </a:lstStyle>
          <a:p>
            <a:pPr lvl="0" defTabSz="1828800" rtl="0" eaLnBrk="1" hangingPunct="1"/>
            <a:r>
              <a:rPr lang="tr-TR"/>
              <a:t>11%</a:t>
            </a:r>
          </a:p>
        </p:txBody>
      </p:sp>
      <p:sp>
        <p:nvSpPr>
          <p:cNvPr id="122" name="Metin Yer Tutucusu 115">
            <a:extLst>
              <a:ext uri="{FF2B5EF4-FFF2-40B4-BE49-F238E27FC236}">
                <a16:creationId xmlns:a16="http://schemas.microsoft.com/office/drawing/2014/main" id="{4A31A040-2B85-6D46-95A6-25F8422085A6}"/>
              </a:ext>
            </a:extLst>
          </p:cNvPr>
          <p:cNvSpPr>
            <a:spLocks noGrp="1"/>
          </p:cNvSpPr>
          <p:nvPr userDrawn="1">
            <p:ph type="body" sz="quarter" idx="18" hasCustomPrompt="1"/>
          </p:nvPr>
        </p:nvSpPr>
        <p:spPr>
          <a:xfrm>
            <a:off x="18994834" y="7804905"/>
            <a:ext cx="1358900" cy="964367"/>
          </a:xfrm>
          <a:noFill/>
        </p:spPr>
        <p:txBody>
          <a:bodyPr wrap="square" rtlCol="0">
            <a:spAutoFit/>
          </a:bodyPr>
          <a:lstStyle>
            <a:lvl1pPr>
              <a:defRPr lang="tr-TR" sz="5600" b="1" kern="1200" dirty="0">
                <a:solidFill>
                  <a:srgbClr val="000000"/>
                </a:solidFill>
                <a:latin typeface="Graublau Sans" panose="02000500040000020004" pitchFamily="2" charset="0"/>
                <a:ea typeface="Montserrat" charset="0"/>
                <a:cs typeface="Montserrat" charset="0"/>
              </a:defRPr>
            </a:lvl1pPr>
          </a:lstStyle>
          <a:p>
            <a:pPr lvl="0" defTabSz="1828800" rtl="0" eaLnBrk="1" hangingPunct="1"/>
            <a:r>
              <a:rPr lang="tr-TR"/>
              <a:t>33%</a:t>
            </a:r>
          </a:p>
        </p:txBody>
      </p:sp>
      <p:sp>
        <p:nvSpPr>
          <p:cNvPr id="124" name="Metin Yer Tutucusu 123">
            <a:extLst>
              <a:ext uri="{FF2B5EF4-FFF2-40B4-BE49-F238E27FC236}">
                <a16:creationId xmlns:a16="http://schemas.microsoft.com/office/drawing/2014/main" id="{23835DB0-C7CD-8E43-8CFD-686FB0D72476}"/>
              </a:ext>
            </a:extLst>
          </p:cNvPr>
          <p:cNvSpPr>
            <a:spLocks noGrp="1"/>
          </p:cNvSpPr>
          <p:nvPr>
            <p:ph type="body" sz="quarter" idx="19" hasCustomPrompt="1"/>
          </p:nvPr>
        </p:nvSpPr>
        <p:spPr>
          <a:xfrm>
            <a:off x="3673039" y="6430121"/>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01</a:t>
            </a:r>
          </a:p>
        </p:txBody>
      </p:sp>
      <p:sp>
        <p:nvSpPr>
          <p:cNvPr id="125" name="Metin Yer Tutucusu 123">
            <a:extLst>
              <a:ext uri="{FF2B5EF4-FFF2-40B4-BE49-F238E27FC236}">
                <a16:creationId xmlns:a16="http://schemas.microsoft.com/office/drawing/2014/main" id="{3505993A-2772-3B44-A38B-34021897F66C}"/>
              </a:ext>
            </a:extLst>
          </p:cNvPr>
          <p:cNvSpPr>
            <a:spLocks noGrp="1"/>
          </p:cNvSpPr>
          <p:nvPr>
            <p:ph type="body" sz="quarter" idx="20" hasCustomPrompt="1"/>
          </p:nvPr>
        </p:nvSpPr>
        <p:spPr>
          <a:xfrm>
            <a:off x="7074833" y="7568925"/>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02</a:t>
            </a:r>
          </a:p>
        </p:txBody>
      </p:sp>
      <p:sp>
        <p:nvSpPr>
          <p:cNvPr id="126" name="Metin Yer Tutucusu 123">
            <a:extLst>
              <a:ext uri="{FF2B5EF4-FFF2-40B4-BE49-F238E27FC236}">
                <a16:creationId xmlns:a16="http://schemas.microsoft.com/office/drawing/2014/main" id="{46BA0587-9B33-6E47-8F85-DD1163FB3BCA}"/>
              </a:ext>
            </a:extLst>
          </p:cNvPr>
          <p:cNvSpPr>
            <a:spLocks noGrp="1"/>
          </p:cNvSpPr>
          <p:nvPr>
            <p:ph type="body" sz="quarter" idx="21" hasCustomPrompt="1"/>
          </p:nvPr>
        </p:nvSpPr>
        <p:spPr>
          <a:xfrm>
            <a:off x="9210255" y="5507541"/>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03</a:t>
            </a:r>
          </a:p>
        </p:txBody>
      </p:sp>
      <p:sp>
        <p:nvSpPr>
          <p:cNvPr id="127" name="Metin Yer Tutucusu 123">
            <a:extLst>
              <a:ext uri="{FF2B5EF4-FFF2-40B4-BE49-F238E27FC236}">
                <a16:creationId xmlns:a16="http://schemas.microsoft.com/office/drawing/2014/main" id="{4FBEFA68-499B-6E46-A718-865E8FAAC90B}"/>
              </a:ext>
            </a:extLst>
          </p:cNvPr>
          <p:cNvSpPr>
            <a:spLocks noGrp="1"/>
          </p:cNvSpPr>
          <p:nvPr>
            <p:ph type="body" sz="quarter" idx="22" hasCustomPrompt="1"/>
          </p:nvPr>
        </p:nvSpPr>
        <p:spPr>
          <a:xfrm>
            <a:off x="13820757" y="5526657"/>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04</a:t>
            </a:r>
          </a:p>
        </p:txBody>
      </p:sp>
      <p:sp>
        <p:nvSpPr>
          <p:cNvPr id="128" name="Metin Yer Tutucusu 123">
            <a:extLst>
              <a:ext uri="{FF2B5EF4-FFF2-40B4-BE49-F238E27FC236}">
                <a16:creationId xmlns:a16="http://schemas.microsoft.com/office/drawing/2014/main" id="{0F2AA381-711E-1746-BA8A-C4D27FE28AF8}"/>
              </a:ext>
            </a:extLst>
          </p:cNvPr>
          <p:cNvSpPr>
            <a:spLocks noGrp="1"/>
          </p:cNvSpPr>
          <p:nvPr>
            <p:ph type="body" sz="quarter" idx="23" hasCustomPrompt="1"/>
          </p:nvPr>
        </p:nvSpPr>
        <p:spPr>
          <a:xfrm>
            <a:off x="15821075" y="7536613"/>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06</a:t>
            </a:r>
          </a:p>
        </p:txBody>
      </p:sp>
      <p:sp>
        <p:nvSpPr>
          <p:cNvPr id="129" name="Metin Yer Tutucusu 123">
            <a:extLst>
              <a:ext uri="{FF2B5EF4-FFF2-40B4-BE49-F238E27FC236}">
                <a16:creationId xmlns:a16="http://schemas.microsoft.com/office/drawing/2014/main" id="{70649DFF-8A64-AF47-A9EF-91ACAF2EB10B}"/>
              </a:ext>
            </a:extLst>
          </p:cNvPr>
          <p:cNvSpPr>
            <a:spLocks noGrp="1"/>
          </p:cNvSpPr>
          <p:nvPr>
            <p:ph type="body" sz="quarter" idx="24" hasCustomPrompt="1"/>
          </p:nvPr>
        </p:nvSpPr>
        <p:spPr>
          <a:xfrm>
            <a:off x="18187457" y="5774915"/>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07</a:t>
            </a:r>
          </a:p>
        </p:txBody>
      </p:sp>
      <p:sp>
        <p:nvSpPr>
          <p:cNvPr id="130" name="Metin Yer Tutucusu 123">
            <a:extLst>
              <a:ext uri="{FF2B5EF4-FFF2-40B4-BE49-F238E27FC236}">
                <a16:creationId xmlns:a16="http://schemas.microsoft.com/office/drawing/2014/main" id="{9FB10152-FB06-EC43-90F1-8ED76577C105}"/>
              </a:ext>
            </a:extLst>
          </p:cNvPr>
          <p:cNvSpPr>
            <a:spLocks noGrp="1"/>
          </p:cNvSpPr>
          <p:nvPr>
            <p:ph type="body" sz="quarter" idx="25" hasCustomPrompt="1"/>
          </p:nvPr>
        </p:nvSpPr>
        <p:spPr>
          <a:xfrm>
            <a:off x="11192161" y="7920125"/>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05</a:t>
            </a:r>
          </a:p>
        </p:txBody>
      </p:sp>
      <p:sp>
        <p:nvSpPr>
          <p:cNvPr id="8" name="Metin Yer Tutucusu 7">
            <a:extLst>
              <a:ext uri="{FF2B5EF4-FFF2-40B4-BE49-F238E27FC236}">
                <a16:creationId xmlns:a16="http://schemas.microsoft.com/office/drawing/2014/main" id="{D04DC2CA-7D39-224D-9492-C8638FA38908}"/>
              </a:ext>
            </a:extLst>
          </p:cNvPr>
          <p:cNvSpPr>
            <a:spLocks noGrp="1"/>
          </p:cNvSpPr>
          <p:nvPr>
            <p:ph type="body" sz="quarter" idx="26" hasCustomPrompt="1"/>
          </p:nvPr>
        </p:nvSpPr>
        <p:spPr>
          <a:xfrm>
            <a:off x="8828351" y="3250563"/>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8" name="Metin Yer Tutucusu 7">
            <a:extLst>
              <a:ext uri="{FF2B5EF4-FFF2-40B4-BE49-F238E27FC236}">
                <a16:creationId xmlns:a16="http://schemas.microsoft.com/office/drawing/2014/main" id="{7C85FAE0-D847-D547-B9E4-3F547925427A}"/>
              </a:ext>
            </a:extLst>
          </p:cNvPr>
          <p:cNvSpPr>
            <a:spLocks noGrp="1"/>
          </p:cNvSpPr>
          <p:nvPr>
            <p:ph type="body" sz="quarter" idx="27" hasCustomPrompt="1"/>
          </p:nvPr>
        </p:nvSpPr>
        <p:spPr>
          <a:xfrm>
            <a:off x="2879631" y="9901151"/>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9" name="Metin Yer Tutucusu 7">
            <a:extLst>
              <a:ext uri="{FF2B5EF4-FFF2-40B4-BE49-F238E27FC236}">
                <a16:creationId xmlns:a16="http://schemas.microsoft.com/office/drawing/2014/main" id="{34D75B47-366D-4348-BEF6-0B7FCDDD819E}"/>
              </a:ext>
            </a:extLst>
          </p:cNvPr>
          <p:cNvSpPr>
            <a:spLocks noGrp="1"/>
          </p:cNvSpPr>
          <p:nvPr>
            <p:ph type="body" sz="quarter" idx="28" hasCustomPrompt="1"/>
          </p:nvPr>
        </p:nvSpPr>
        <p:spPr>
          <a:xfrm>
            <a:off x="5319627" y="11916371"/>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0" name="Metin Yer Tutucusu 7">
            <a:extLst>
              <a:ext uri="{FF2B5EF4-FFF2-40B4-BE49-F238E27FC236}">
                <a16:creationId xmlns:a16="http://schemas.microsoft.com/office/drawing/2014/main" id="{B5A57FBA-2F70-E64B-9335-6AED14C72752}"/>
              </a:ext>
            </a:extLst>
          </p:cNvPr>
          <p:cNvSpPr>
            <a:spLocks noGrp="1"/>
          </p:cNvSpPr>
          <p:nvPr>
            <p:ph type="body" sz="quarter" idx="29" hasCustomPrompt="1"/>
          </p:nvPr>
        </p:nvSpPr>
        <p:spPr>
          <a:xfrm>
            <a:off x="9308807" y="10423923"/>
            <a:ext cx="3232150" cy="702115"/>
          </a:xfrm>
          <a:noFill/>
        </p:spPr>
        <p:txBody>
          <a:bodyPr wrap="square" numCol="1" spcCol="457200" rtlCol="0">
            <a:spAutoFit/>
          </a:bodyPr>
          <a:lstStyle>
            <a:lvl1pPr algn="ct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1" name="Metin Yer Tutucusu 7">
            <a:extLst>
              <a:ext uri="{FF2B5EF4-FFF2-40B4-BE49-F238E27FC236}">
                <a16:creationId xmlns:a16="http://schemas.microsoft.com/office/drawing/2014/main" id="{3E7C1070-F56B-F146-AD80-30ADFE697D74}"/>
              </a:ext>
            </a:extLst>
          </p:cNvPr>
          <p:cNvSpPr>
            <a:spLocks noGrp="1"/>
          </p:cNvSpPr>
          <p:nvPr>
            <p:ph type="body" sz="quarter" idx="30" hasCustomPrompt="1"/>
          </p:nvPr>
        </p:nvSpPr>
        <p:spPr>
          <a:xfrm>
            <a:off x="16313899" y="10051487"/>
            <a:ext cx="3232150" cy="702115"/>
          </a:xfrm>
          <a:noFill/>
        </p:spPr>
        <p:txBody>
          <a:bodyPr wrap="square" numCol="1" spcCol="457200" rtlCol="0">
            <a:spAutoFit/>
          </a:bodyPr>
          <a:lstStyle>
            <a:lvl1pPr algn="l">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2" name="Metin Yer Tutucusu 7">
            <a:extLst>
              <a:ext uri="{FF2B5EF4-FFF2-40B4-BE49-F238E27FC236}">
                <a16:creationId xmlns:a16="http://schemas.microsoft.com/office/drawing/2014/main" id="{9D15993A-31B3-C844-A934-E3594725E2AB}"/>
              </a:ext>
            </a:extLst>
          </p:cNvPr>
          <p:cNvSpPr>
            <a:spLocks noGrp="1"/>
          </p:cNvSpPr>
          <p:nvPr>
            <p:ph type="body" sz="quarter" idx="31" hasCustomPrompt="1"/>
          </p:nvPr>
        </p:nvSpPr>
        <p:spPr>
          <a:xfrm>
            <a:off x="20369281" y="7889769"/>
            <a:ext cx="3232150" cy="702115"/>
          </a:xfrm>
          <a:noFill/>
        </p:spPr>
        <p:txBody>
          <a:bodyPr wrap="square" numCol="1" spcCol="457200" rtlCol="0">
            <a:spAutoFit/>
          </a:bodyPr>
          <a:lstStyle>
            <a:lvl1pPr algn="l">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3" name="Metin Yer Tutucusu 7">
            <a:extLst>
              <a:ext uri="{FF2B5EF4-FFF2-40B4-BE49-F238E27FC236}">
                <a16:creationId xmlns:a16="http://schemas.microsoft.com/office/drawing/2014/main" id="{A4802D14-D8A9-8246-A6C6-62710E5C4CA8}"/>
              </a:ext>
            </a:extLst>
          </p:cNvPr>
          <p:cNvSpPr>
            <a:spLocks noGrp="1"/>
          </p:cNvSpPr>
          <p:nvPr>
            <p:ph type="body" sz="quarter" idx="32" hasCustomPrompt="1"/>
          </p:nvPr>
        </p:nvSpPr>
        <p:spPr>
          <a:xfrm>
            <a:off x="13970067" y="3250545"/>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2698689584"/>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6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027BF893-5E6D-5948-8FD2-AB7DCE7407C7}"/>
              </a:ext>
            </a:extLst>
          </p:cNvPr>
          <p:cNvSpPr/>
          <p:nvPr userDrawn="1"/>
        </p:nvSpPr>
        <p:spPr>
          <a:xfrm>
            <a:off x="0" y="6372183"/>
            <a:ext cx="24384000" cy="984885"/>
          </a:xfrm>
          <a:prstGeom prst="rect">
            <a:avLst/>
          </a:prstGeom>
          <a:solidFill>
            <a:srgbClr val="D020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4" name="Resim 3">
            <a:extLst>
              <a:ext uri="{FF2B5EF4-FFF2-40B4-BE49-F238E27FC236}">
                <a16:creationId xmlns:a16="http://schemas.microsoft.com/office/drawing/2014/main" id="{A77F576E-B1D1-8148-B1DF-584AA1413271}"/>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1"/>
            <a:ext cx="24384000" cy="13755550"/>
          </a:xfrm>
          <a:prstGeom prst="rect">
            <a:avLst/>
          </a:prstGeom>
        </p:spPr>
      </p:pic>
      <p:sp>
        <p:nvSpPr>
          <p:cNvPr id="5" name="Serbest Form 4">
            <a:extLst>
              <a:ext uri="{FF2B5EF4-FFF2-40B4-BE49-F238E27FC236}">
                <a16:creationId xmlns:a16="http://schemas.microsoft.com/office/drawing/2014/main" id="{DC4A3899-D483-9343-BDF5-F83DAF1F35F1}"/>
              </a:ext>
            </a:extLst>
          </p:cNvPr>
          <p:cNvSpPr>
            <a:spLocks noChangeAspect="1"/>
          </p:cNvSpPr>
          <p:nvPr userDrawn="1"/>
        </p:nvSpPr>
        <p:spPr>
          <a:xfrm>
            <a:off x="12509528"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CFD68BB7-EB25-C046-A32D-B88D20855840}"/>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6">
            <a:extLst>
              <a:ext uri="{FF2B5EF4-FFF2-40B4-BE49-F238E27FC236}">
                <a16:creationId xmlns:a16="http://schemas.microsoft.com/office/drawing/2014/main" id="{475C5F81-7447-C94F-9A0B-127CD7AC66B2}"/>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8" name="Düz Bağlayıcı 7">
            <a:extLst>
              <a:ext uri="{FF2B5EF4-FFF2-40B4-BE49-F238E27FC236}">
                <a16:creationId xmlns:a16="http://schemas.microsoft.com/office/drawing/2014/main" id="{8008B505-0F3E-CB4D-96E1-8178C5226ED6}"/>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10" name="Resim 9" descr="nesne içeren bir resim&#10;&#10;&#10;&#10;Açıklama otomatik olarak oluşturuldu">
            <a:extLst>
              <a:ext uri="{FF2B5EF4-FFF2-40B4-BE49-F238E27FC236}">
                <a16:creationId xmlns:a16="http://schemas.microsoft.com/office/drawing/2014/main" id="{3D48A79A-5427-0A42-9DC2-2E6C60272668}"/>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50" name="Donut 4">
            <a:extLst>
              <a:ext uri="{FF2B5EF4-FFF2-40B4-BE49-F238E27FC236}">
                <a16:creationId xmlns:a16="http://schemas.microsoft.com/office/drawing/2014/main" id="{A34D5B00-B91A-9D4C-A463-A244C8122935}"/>
              </a:ext>
            </a:extLst>
          </p:cNvPr>
          <p:cNvSpPr/>
          <p:nvPr/>
        </p:nvSpPr>
        <p:spPr>
          <a:xfrm>
            <a:off x="4727037" y="4412071"/>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pPr algn="r"/>
            <a:endParaRPr sz="1800"/>
          </a:p>
        </p:txBody>
      </p:sp>
      <p:grpSp>
        <p:nvGrpSpPr>
          <p:cNvPr id="15" name="Group 5">
            <a:extLst>
              <a:ext uri="{FF2B5EF4-FFF2-40B4-BE49-F238E27FC236}">
                <a16:creationId xmlns:a16="http://schemas.microsoft.com/office/drawing/2014/main" id="{5A3F1A7D-6735-6E40-9122-912338200F69}"/>
              </a:ext>
            </a:extLst>
          </p:cNvPr>
          <p:cNvGrpSpPr/>
          <p:nvPr/>
        </p:nvGrpSpPr>
        <p:grpSpPr>
          <a:xfrm>
            <a:off x="5839664" y="3728450"/>
            <a:ext cx="7141880" cy="7128000"/>
            <a:chOff x="-1" y="-1"/>
            <a:chExt cx="8645764" cy="8628962"/>
          </a:xfrm>
        </p:grpSpPr>
        <p:grpSp>
          <p:nvGrpSpPr>
            <p:cNvPr id="28" name="Group 6">
              <a:extLst>
                <a:ext uri="{FF2B5EF4-FFF2-40B4-BE49-F238E27FC236}">
                  <a16:creationId xmlns:a16="http://schemas.microsoft.com/office/drawing/2014/main" id="{9CB8A2C6-279F-D849-8119-1A0DAB95B785}"/>
                </a:ext>
              </a:extLst>
            </p:cNvPr>
            <p:cNvGrpSpPr/>
            <p:nvPr/>
          </p:nvGrpSpPr>
          <p:grpSpPr>
            <a:xfrm>
              <a:off x="4046089" y="1"/>
              <a:ext cx="4599674" cy="4599674"/>
              <a:chOff x="0" y="0"/>
              <a:chExt cx="4599673" cy="4599673"/>
            </a:xfrm>
          </p:grpSpPr>
          <p:sp>
            <p:nvSpPr>
              <p:cNvPr id="44" name="Teardrop 26">
                <a:extLst>
                  <a:ext uri="{FF2B5EF4-FFF2-40B4-BE49-F238E27FC236}">
                    <a16:creationId xmlns:a16="http://schemas.microsoft.com/office/drawing/2014/main" id="{C6843610-5676-D342-8530-A0520CB70D23}"/>
                  </a:ext>
                </a:extLst>
              </p:cNvPr>
              <p:cNvSpPr/>
              <p:nvPr/>
            </p:nvSpPr>
            <p:spPr>
              <a:xfrm rot="10800000">
                <a:off x="388998" y="385394"/>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45" name="Group 27">
                <a:extLst>
                  <a:ext uri="{FF2B5EF4-FFF2-40B4-BE49-F238E27FC236}">
                    <a16:creationId xmlns:a16="http://schemas.microsoft.com/office/drawing/2014/main" id="{ABF399E6-5564-334A-A186-10606C2F75C2}"/>
                  </a:ext>
                </a:extLst>
              </p:cNvPr>
              <p:cNvGrpSpPr/>
              <p:nvPr/>
            </p:nvGrpSpPr>
            <p:grpSpPr>
              <a:xfrm>
                <a:off x="-1" y="-1"/>
                <a:ext cx="4599675" cy="4599675"/>
                <a:chOff x="0" y="0"/>
                <a:chExt cx="4599673" cy="4599673"/>
              </a:xfrm>
            </p:grpSpPr>
            <p:sp>
              <p:nvSpPr>
                <p:cNvPr id="46" name="Oval 28">
                  <a:extLst>
                    <a:ext uri="{FF2B5EF4-FFF2-40B4-BE49-F238E27FC236}">
                      <a16:creationId xmlns:a16="http://schemas.microsoft.com/office/drawing/2014/main" id="{325AC6F0-874B-0848-8040-D34E3C10585E}"/>
                    </a:ext>
                  </a:extLst>
                </p:cNvPr>
                <p:cNvSpPr/>
                <p:nvPr/>
              </p:nvSpPr>
              <p:spPr>
                <a:xfrm rot="2700000">
                  <a:off x="673606" y="673606"/>
                  <a:ext cx="3252461" cy="3252461"/>
                </a:xfrm>
                <a:prstGeom prst="ellipse">
                  <a:avLst/>
                </a:prstGeom>
                <a:solidFill>
                  <a:srgbClr val="272A30">
                    <a:alpha val="2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47" name="Oval 29">
                  <a:extLst>
                    <a:ext uri="{FF2B5EF4-FFF2-40B4-BE49-F238E27FC236}">
                      <a16:creationId xmlns:a16="http://schemas.microsoft.com/office/drawing/2014/main" id="{F063FD20-0F89-3941-8625-5A2103CB1D72}"/>
                    </a:ext>
                  </a:extLst>
                </p:cNvPr>
                <p:cNvSpPr/>
                <p:nvPr/>
              </p:nvSpPr>
              <p:spPr>
                <a:xfrm rot="2700000">
                  <a:off x="1053946" y="1050343"/>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nvGrpSpPr>
            <p:cNvPr id="29" name="Group 7">
              <a:extLst>
                <a:ext uri="{FF2B5EF4-FFF2-40B4-BE49-F238E27FC236}">
                  <a16:creationId xmlns:a16="http://schemas.microsoft.com/office/drawing/2014/main" id="{ECE4841B-CB94-6845-B58E-BC6D52011621}"/>
                </a:ext>
              </a:extLst>
            </p:cNvPr>
            <p:cNvGrpSpPr/>
            <p:nvPr/>
          </p:nvGrpSpPr>
          <p:grpSpPr>
            <a:xfrm>
              <a:off x="4046087" y="4029287"/>
              <a:ext cx="4599675" cy="4599674"/>
              <a:chOff x="0" y="0"/>
              <a:chExt cx="4599673" cy="4599673"/>
            </a:xfrm>
          </p:grpSpPr>
          <p:sp>
            <p:nvSpPr>
              <p:cNvPr id="40" name="Teardrop 22">
                <a:extLst>
                  <a:ext uri="{FF2B5EF4-FFF2-40B4-BE49-F238E27FC236}">
                    <a16:creationId xmlns:a16="http://schemas.microsoft.com/office/drawing/2014/main" id="{765AEBF7-172B-004B-9E6A-30278C29596C}"/>
                  </a:ext>
                </a:extLst>
              </p:cNvPr>
              <p:cNvSpPr/>
              <p:nvPr/>
            </p:nvSpPr>
            <p:spPr>
              <a:xfrm rot="16200000">
                <a:off x="388998" y="388998"/>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41" name="Group 23">
                <a:extLst>
                  <a:ext uri="{FF2B5EF4-FFF2-40B4-BE49-F238E27FC236}">
                    <a16:creationId xmlns:a16="http://schemas.microsoft.com/office/drawing/2014/main" id="{A7639460-1D5D-0A44-9268-A6A9C0315566}"/>
                  </a:ext>
                </a:extLst>
              </p:cNvPr>
              <p:cNvGrpSpPr/>
              <p:nvPr/>
            </p:nvGrpSpPr>
            <p:grpSpPr>
              <a:xfrm>
                <a:off x="-1" y="-1"/>
                <a:ext cx="4599675" cy="4599675"/>
                <a:chOff x="0" y="0"/>
                <a:chExt cx="4599673" cy="4599673"/>
              </a:xfrm>
            </p:grpSpPr>
            <p:sp>
              <p:nvSpPr>
                <p:cNvPr id="42" name="Oval 24">
                  <a:extLst>
                    <a:ext uri="{FF2B5EF4-FFF2-40B4-BE49-F238E27FC236}">
                      <a16:creationId xmlns:a16="http://schemas.microsoft.com/office/drawing/2014/main" id="{0D165F99-EA43-6F44-8407-0139FA1334CB}"/>
                    </a:ext>
                  </a:extLst>
                </p:cNvPr>
                <p:cNvSpPr/>
                <p:nvPr/>
              </p:nvSpPr>
              <p:spPr>
                <a:xfrm rot="8100000">
                  <a:off x="673606" y="673606"/>
                  <a:ext cx="3252461" cy="3252461"/>
                </a:xfrm>
                <a:prstGeom prst="ellipse">
                  <a:avLst/>
                </a:prstGeom>
                <a:solidFill>
                  <a:srgbClr val="272A30">
                    <a:alpha val="1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43" name="Oval 25">
                  <a:extLst>
                    <a:ext uri="{FF2B5EF4-FFF2-40B4-BE49-F238E27FC236}">
                      <a16:creationId xmlns:a16="http://schemas.microsoft.com/office/drawing/2014/main" id="{50F2C0FA-7540-6241-A90B-4CCA54563F0E}"/>
                    </a:ext>
                  </a:extLst>
                </p:cNvPr>
                <p:cNvSpPr/>
                <p:nvPr/>
              </p:nvSpPr>
              <p:spPr>
                <a:xfrm rot="8100000">
                  <a:off x="1053949" y="1053946"/>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nvGrpSpPr>
            <p:cNvPr id="30" name="Group 8">
              <a:extLst>
                <a:ext uri="{FF2B5EF4-FFF2-40B4-BE49-F238E27FC236}">
                  <a16:creationId xmlns:a16="http://schemas.microsoft.com/office/drawing/2014/main" id="{DEC6FF6B-5DE5-F24A-A27C-F1D95F658D98}"/>
                </a:ext>
              </a:extLst>
            </p:cNvPr>
            <p:cNvGrpSpPr/>
            <p:nvPr/>
          </p:nvGrpSpPr>
          <p:grpSpPr>
            <a:xfrm>
              <a:off x="-1" y="4029285"/>
              <a:ext cx="4599675" cy="4599675"/>
              <a:chOff x="0" y="0"/>
              <a:chExt cx="4599673" cy="4599673"/>
            </a:xfrm>
          </p:grpSpPr>
          <p:sp>
            <p:nvSpPr>
              <p:cNvPr id="36" name="Teardrop 18">
                <a:extLst>
                  <a:ext uri="{FF2B5EF4-FFF2-40B4-BE49-F238E27FC236}">
                    <a16:creationId xmlns:a16="http://schemas.microsoft.com/office/drawing/2014/main" id="{EEB6E926-3E07-4443-B0EB-A033C95C9112}"/>
                  </a:ext>
                </a:extLst>
              </p:cNvPr>
              <p:cNvSpPr/>
              <p:nvPr/>
            </p:nvSpPr>
            <p:spPr>
              <a:xfrm>
                <a:off x="385394" y="388998"/>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37" name="Group 19">
                <a:extLst>
                  <a:ext uri="{FF2B5EF4-FFF2-40B4-BE49-F238E27FC236}">
                    <a16:creationId xmlns:a16="http://schemas.microsoft.com/office/drawing/2014/main" id="{52BD5F09-534C-5F42-854A-2D1AEE44135E}"/>
                  </a:ext>
                </a:extLst>
              </p:cNvPr>
              <p:cNvGrpSpPr/>
              <p:nvPr/>
            </p:nvGrpSpPr>
            <p:grpSpPr>
              <a:xfrm>
                <a:off x="-1" y="-1"/>
                <a:ext cx="4599675" cy="4599675"/>
                <a:chOff x="0" y="0"/>
                <a:chExt cx="4599673" cy="4599673"/>
              </a:xfrm>
            </p:grpSpPr>
            <p:sp>
              <p:nvSpPr>
                <p:cNvPr id="38" name="Oval 20">
                  <a:extLst>
                    <a:ext uri="{FF2B5EF4-FFF2-40B4-BE49-F238E27FC236}">
                      <a16:creationId xmlns:a16="http://schemas.microsoft.com/office/drawing/2014/main" id="{574C9344-ED2A-C14B-B9C8-9FB16BCB07EF}"/>
                    </a:ext>
                  </a:extLst>
                </p:cNvPr>
                <p:cNvSpPr/>
                <p:nvPr/>
              </p:nvSpPr>
              <p:spPr>
                <a:xfrm rot="13500000">
                  <a:off x="673606" y="673606"/>
                  <a:ext cx="3252461" cy="3252461"/>
                </a:xfrm>
                <a:prstGeom prst="ellipse">
                  <a:avLst/>
                </a:prstGeom>
                <a:solidFill>
                  <a:srgbClr val="272A30">
                    <a:alpha val="1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39" name="Oval 21">
                  <a:extLst>
                    <a:ext uri="{FF2B5EF4-FFF2-40B4-BE49-F238E27FC236}">
                      <a16:creationId xmlns:a16="http://schemas.microsoft.com/office/drawing/2014/main" id="{33B3F294-06C8-AF42-BD34-3F62F5EEA1D1}"/>
                    </a:ext>
                  </a:extLst>
                </p:cNvPr>
                <p:cNvSpPr/>
                <p:nvPr/>
              </p:nvSpPr>
              <p:spPr>
                <a:xfrm rot="13500000">
                  <a:off x="1050346" y="1053949"/>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nvGrpSpPr>
            <p:cNvPr id="31" name="Group 9">
              <a:extLst>
                <a:ext uri="{FF2B5EF4-FFF2-40B4-BE49-F238E27FC236}">
                  <a16:creationId xmlns:a16="http://schemas.microsoft.com/office/drawing/2014/main" id="{DE0829B3-E424-3F43-8E98-80036F7EF308}"/>
                </a:ext>
              </a:extLst>
            </p:cNvPr>
            <p:cNvGrpSpPr/>
            <p:nvPr/>
          </p:nvGrpSpPr>
          <p:grpSpPr>
            <a:xfrm>
              <a:off x="1" y="-1"/>
              <a:ext cx="4599674" cy="4599675"/>
              <a:chOff x="0" y="0"/>
              <a:chExt cx="4599673" cy="4599673"/>
            </a:xfrm>
          </p:grpSpPr>
          <p:sp>
            <p:nvSpPr>
              <p:cNvPr id="32" name="Teardrop 14">
                <a:extLst>
                  <a:ext uri="{FF2B5EF4-FFF2-40B4-BE49-F238E27FC236}">
                    <a16:creationId xmlns:a16="http://schemas.microsoft.com/office/drawing/2014/main" id="{01A72B20-74C9-C949-AC82-758E8852E2D8}"/>
                  </a:ext>
                </a:extLst>
              </p:cNvPr>
              <p:cNvSpPr/>
              <p:nvPr/>
            </p:nvSpPr>
            <p:spPr>
              <a:xfrm rot="5400000">
                <a:off x="385394" y="385394"/>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33" name="Group 15">
                <a:extLst>
                  <a:ext uri="{FF2B5EF4-FFF2-40B4-BE49-F238E27FC236}">
                    <a16:creationId xmlns:a16="http://schemas.microsoft.com/office/drawing/2014/main" id="{B7C2739D-04A8-854E-B705-F19577E3ADDE}"/>
                  </a:ext>
                </a:extLst>
              </p:cNvPr>
              <p:cNvGrpSpPr/>
              <p:nvPr/>
            </p:nvGrpSpPr>
            <p:grpSpPr>
              <a:xfrm>
                <a:off x="-1" y="-1"/>
                <a:ext cx="4599675" cy="4599675"/>
                <a:chOff x="0" y="0"/>
                <a:chExt cx="4599673" cy="4599673"/>
              </a:xfrm>
            </p:grpSpPr>
            <p:sp>
              <p:nvSpPr>
                <p:cNvPr id="34" name="Oval 16">
                  <a:extLst>
                    <a:ext uri="{FF2B5EF4-FFF2-40B4-BE49-F238E27FC236}">
                      <a16:creationId xmlns:a16="http://schemas.microsoft.com/office/drawing/2014/main" id="{95CD3483-E5E3-6D4C-91D3-D3056C5D168B}"/>
                    </a:ext>
                  </a:extLst>
                </p:cNvPr>
                <p:cNvSpPr/>
                <p:nvPr/>
              </p:nvSpPr>
              <p:spPr>
                <a:xfrm rot="18900000">
                  <a:off x="673606" y="673606"/>
                  <a:ext cx="3252461" cy="3252461"/>
                </a:xfrm>
                <a:prstGeom prst="ellipse">
                  <a:avLst/>
                </a:prstGeom>
                <a:solidFill>
                  <a:srgbClr val="272A30">
                    <a:alpha val="1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35" name="Oval 17">
                  <a:extLst>
                    <a:ext uri="{FF2B5EF4-FFF2-40B4-BE49-F238E27FC236}">
                      <a16:creationId xmlns:a16="http://schemas.microsoft.com/office/drawing/2014/main" id="{72506958-C514-A840-930D-6708D86808B5}"/>
                    </a:ext>
                  </a:extLst>
                </p:cNvPr>
                <p:cNvSpPr/>
                <p:nvPr/>
              </p:nvSpPr>
              <p:spPr>
                <a:xfrm rot="18900000">
                  <a:off x="1050343" y="1050346"/>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sp>
        <p:nvSpPr>
          <p:cNvPr id="27" name="Donut 4">
            <a:extLst>
              <a:ext uri="{FF2B5EF4-FFF2-40B4-BE49-F238E27FC236}">
                <a16:creationId xmlns:a16="http://schemas.microsoft.com/office/drawing/2014/main" id="{59550FA4-2BEB-3941-AD36-06FB3BD15355}"/>
              </a:ext>
            </a:extLst>
          </p:cNvPr>
          <p:cNvSpPr/>
          <p:nvPr/>
        </p:nvSpPr>
        <p:spPr>
          <a:xfrm>
            <a:off x="13422025" y="4412071"/>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endParaRPr sz="1800"/>
          </a:p>
        </p:txBody>
      </p:sp>
      <p:sp>
        <p:nvSpPr>
          <p:cNvPr id="24" name="Donut 4">
            <a:extLst>
              <a:ext uri="{FF2B5EF4-FFF2-40B4-BE49-F238E27FC236}">
                <a16:creationId xmlns:a16="http://schemas.microsoft.com/office/drawing/2014/main" id="{1DD1C684-7FAA-0942-99B3-6A4F0412223F}"/>
              </a:ext>
            </a:extLst>
          </p:cNvPr>
          <p:cNvSpPr/>
          <p:nvPr/>
        </p:nvSpPr>
        <p:spPr>
          <a:xfrm>
            <a:off x="4727037" y="8988089"/>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pPr algn="r"/>
            <a:endParaRPr sz="1800"/>
          </a:p>
        </p:txBody>
      </p:sp>
      <p:sp>
        <p:nvSpPr>
          <p:cNvPr id="21" name="Donut 4">
            <a:extLst>
              <a:ext uri="{FF2B5EF4-FFF2-40B4-BE49-F238E27FC236}">
                <a16:creationId xmlns:a16="http://schemas.microsoft.com/office/drawing/2014/main" id="{23D944B4-FAFD-914E-B530-082B1FD7BB25}"/>
              </a:ext>
            </a:extLst>
          </p:cNvPr>
          <p:cNvSpPr/>
          <p:nvPr/>
        </p:nvSpPr>
        <p:spPr>
          <a:xfrm>
            <a:off x="13422025" y="8988089"/>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endParaRPr sz="1800"/>
          </a:p>
        </p:txBody>
      </p:sp>
      <p:sp>
        <p:nvSpPr>
          <p:cNvPr id="51" name="Slayt Numarası">
            <a:extLst>
              <a:ext uri="{FF2B5EF4-FFF2-40B4-BE49-F238E27FC236}">
                <a16:creationId xmlns:a16="http://schemas.microsoft.com/office/drawing/2014/main" id="{8F03E2A2-6775-FB4F-B5F3-444C47725B95}"/>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78" name="Metin Yer Tutucusu 77">
            <a:extLst>
              <a:ext uri="{FF2B5EF4-FFF2-40B4-BE49-F238E27FC236}">
                <a16:creationId xmlns:a16="http://schemas.microsoft.com/office/drawing/2014/main" id="{D2E3A414-43D8-1C49-B4EF-F7B842F463B2}"/>
              </a:ext>
            </a:extLst>
          </p:cNvPr>
          <p:cNvSpPr>
            <a:spLocks noGrp="1"/>
          </p:cNvSpPr>
          <p:nvPr>
            <p:ph type="body" sz="quarter" idx="10" hasCustomPrompt="1"/>
          </p:nvPr>
        </p:nvSpPr>
        <p:spPr>
          <a:xfrm>
            <a:off x="576403" y="95541"/>
            <a:ext cx="1237932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80" name="Metin Yer Tutucusu 79">
            <a:extLst>
              <a:ext uri="{FF2B5EF4-FFF2-40B4-BE49-F238E27FC236}">
                <a16:creationId xmlns:a16="http://schemas.microsoft.com/office/drawing/2014/main" id="{99567E94-A47A-7849-865F-8E3B09C68206}"/>
              </a:ext>
            </a:extLst>
          </p:cNvPr>
          <p:cNvSpPr>
            <a:spLocks noGrp="1"/>
          </p:cNvSpPr>
          <p:nvPr>
            <p:ph type="body" sz="quarter" idx="11"/>
          </p:nvPr>
        </p:nvSpPr>
        <p:spPr>
          <a:xfrm>
            <a:off x="577851" y="1704977"/>
            <a:ext cx="12985750" cy="1311274"/>
          </a:xfrm>
        </p:spPr>
        <p:txBody>
          <a:bodyPr/>
          <a:lstStyle/>
          <a:p>
            <a:pPr lvl="0"/>
            <a:r>
              <a:rPr lang="tr-TR"/>
              <a:t>Asıl metin stillerini düzenlemek için tıklayın</a:t>
            </a:r>
          </a:p>
        </p:txBody>
      </p:sp>
      <p:sp>
        <p:nvSpPr>
          <p:cNvPr id="82" name="Metin Yer Tutucusu 81">
            <a:extLst>
              <a:ext uri="{FF2B5EF4-FFF2-40B4-BE49-F238E27FC236}">
                <a16:creationId xmlns:a16="http://schemas.microsoft.com/office/drawing/2014/main" id="{A3E68660-7904-944D-AFDB-473307416764}"/>
              </a:ext>
            </a:extLst>
          </p:cNvPr>
          <p:cNvSpPr>
            <a:spLocks noGrp="1"/>
          </p:cNvSpPr>
          <p:nvPr>
            <p:ph type="body" sz="quarter" idx="12" hasCustomPrompt="1"/>
          </p:nvPr>
        </p:nvSpPr>
        <p:spPr>
          <a:xfrm>
            <a:off x="871222" y="3859743"/>
            <a:ext cx="3584576" cy="584775"/>
          </a:xfrm>
          <a:noFill/>
          <a:ln w="25400" cap="flat">
            <a:noFill/>
            <a:miter lim="400000"/>
          </a:ln>
          <a:effectLst/>
        </p:spPr>
        <p:txBody>
          <a:bodyPr wrap="square" lIns="45720" tIns="45720" rIns="45720" bIns="45720" numCol="1" anchor="t">
            <a:spAutoFit/>
          </a:bodyPr>
          <a:lstStyle>
            <a:lvl1pPr>
              <a:defRPr lang="tr-TR" sz="3200" b="1" kern="1200" dirty="0">
                <a:solidFill>
                  <a:schemeClr val="bg1"/>
                </a:solidFill>
                <a:latin typeface="Graublau Sans Heavy" panose="02000500040000020004" pitchFamily="2" charset="0"/>
                <a:ea typeface="Montserrat"/>
                <a:cs typeface="Montserrat"/>
              </a:defRPr>
            </a:lvl1pPr>
          </a:lstStyle>
          <a:p>
            <a:pPr lvl="0" algn="r" defTabSz="1828800" rtl="0" eaLnBrk="1" hangingPunct="1"/>
            <a:r>
              <a:rPr lang="tr-TR" err="1"/>
              <a:t>Lorem</a:t>
            </a:r>
            <a:endParaRPr lang="tr-TR"/>
          </a:p>
        </p:txBody>
      </p:sp>
      <p:sp>
        <p:nvSpPr>
          <p:cNvPr id="84" name="Metin Yer Tutucusu 83">
            <a:extLst>
              <a:ext uri="{FF2B5EF4-FFF2-40B4-BE49-F238E27FC236}">
                <a16:creationId xmlns:a16="http://schemas.microsoft.com/office/drawing/2014/main" id="{29AF2B66-D6B0-DB4E-B52C-4652D46F2BBA}"/>
              </a:ext>
            </a:extLst>
          </p:cNvPr>
          <p:cNvSpPr>
            <a:spLocks noGrp="1"/>
          </p:cNvSpPr>
          <p:nvPr>
            <p:ph type="body" sz="quarter" idx="13" hasCustomPrompt="1"/>
          </p:nvPr>
        </p:nvSpPr>
        <p:spPr>
          <a:xfrm>
            <a:off x="470015" y="4632902"/>
            <a:ext cx="3968222" cy="2158220"/>
          </a:xfrm>
          <a:noFill/>
          <a:ln w="25400" cap="flat">
            <a:noFill/>
            <a:miter lim="400000"/>
          </a:ln>
          <a:effectLst/>
        </p:spPr>
        <p:txBody>
          <a:bodyPr wrap="square" lIns="0" tIns="0" rIns="0" bIns="0" numCol="1" anchor="t">
            <a:spAutoFit/>
          </a:bodyPr>
          <a:lstStyle>
            <a:lvl1pPr>
              <a:defRPr lang="tr-TR" kern="1200" dirty="0">
                <a:solidFill>
                  <a:schemeClr val="bg1"/>
                </a:solidFill>
                <a:latin typeface="Graublau Sans" panose="02000500040000020004" pitchFamily="2" charset="0"/>
                <a:ea typeface="+mn-ea"/>
                <a:cs typeface="+mn-cs"/>
              </a:defRPr>
            </a:lvl1pPr>
          </a:lstStyle>
          <a:p>
            <a:pPr lvl="0" algn="r" defTabSz="1828800" rtl="0" eaLnBrk="1" hangingPunct="1">
              <a:lnSpc>
                <a:spcPct val="13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Sedatm</a:t>
            </a:r>
            <a:endParaRPr lang="tr-TR"/>
          </a:p>
          <a:p>
            <a:pPr lvl="0" algn="r" defTabSz="1828800" rtl="0" eaLnBrk="1" hangingPunct="1">
              <a:lnSpc>
                <a:spcPct val="130000"/>
              </a:lnSpc>
            </a:pPr>
            <a:endParaRPr lang="tr-TR"/>
          </a:p>
        </p:txBody>
      </p:sp>
      <p:sp>
        <p:nvSpPr>
          <p:cNvPr id="85" name="Metin Yer Tutucusu 81">
            <a:extLst>
              <a:ext uri="{FF2B5EF4-FFF2-40B4-BE49-F238E27FC236}">
                <a16:creationId xmlns:a16="http://schemas.microsoft.com/office/drawing/2014/main" id="{8B943219-DE5A-7945-A2C0-14A3A060CEFF}"/>
              </a:ext>
            </a:extLst>
          </p:cNvPr>
          <p:cNvSpPr>
            <a:spLocks noGrp="1"/>
          </p:cNvSpPr>
          <p:nvPr>
            <p:ph type="body" sz="quarter" idx="14" hasCustomPrompt="1"/>
          </p:nvPr>
        </p:nvSpPr>
        <p:spPr>
          <a:xfrm>
            <a:off x="871222" y="8462223"/>
            <a:ext cx="3584576" cy="584775"/>
          </a:xfrm>
          <a:noFill/>
          <a:ln w="25400" cap="flat">
            <a:noFill/>
            <a:miter lim="400000"/>
          </a:ln>
          <a:effectLst/>
        </p:spPr>
        <p:txBody>
          <a:bodyPr wrap="square" lIns="45720" tIns="45720" rIns="45720" bIns="45720" numCol="1" anchor="t">
            <a:spAutoFit/>
          </a:bodyPr>
          <a:lstStyle>
            <a:lvl1pPr>
              <a:defRPr lang="tr-TR" sz="3200" b="1" kern="1200" dirty="0">
                <a:solidFill>
                  <a:schemeClr val="bg1"/>
                </a:solidFill>
                <a:latin typeface="Graublau Sans Heavy" panose="02000500040000020004" pitchFamily="2" charset="0"/>
                <a:ea typeface="Montserrat"/>
                <a:cs typeface="Montserrat"/>
              </a:defRPr>
            </a:lvl1pPr>
          </a:lstStyle>
          <a:p>
            <a:pPr lvl="0" algn="r" defTabSz="1828800" rtl="0" eaLnBrk="1" hangingPunct="1"/>
            <a:r>
              <a:rPr lang="tr-TR" err="1"/>
              <a:t>Lorem</a:t>
            </a:r>
            <a:endParaRPr lang="tr-TR"/>
          </a:p>
        </p:txBody>
      </p:sp>
      <p:sp>
        <p:nvSpPr>
          <p:cNvPr id="86" name="Metin Yer Tutucusu 83">
            <a:extLst>
              <a:ext uri="{FF2B5EF4-FFF2-40B4-BE49-F238E27FC236}">
                <a16:creationId xmlns:a16="http://schemas.microsoft.com/office/drawing/2014/main" id="{35623402-9AFE-674C-B9FF-A3C2B28D4103}"/>
              </a:ext>
            </a:extLst>
          </p:cNvPr>
          <p:cNvSpPr>
            <a:spLocks noGrp="1"/>
          </p:cNvSpPr>
          <p:nvPr>
            <p:ph type="body" sz="quarter" idx="15" hasCustomPrompt="1"/>
          </p:nvPr>
        </p:nvSpPr>
        <p:spPr>
          <a:xfrm>
            <a:off x="470015" y="9235382"/>
            <a:ext cx="3968222" cy="2158220"/>
          </a:xfrm>
          <a:noFill/>
          <a:ln w="25400" cap="flat">
            <a:noFill/>
            <a:miter lim="400000"/>
          </a:ln>
          <a:effectLst/>
        </p:spPr>
        <p:txBody>
          <a:bodyPr wrap="square" lIns="0" tIns="0" rIns="0" bIns="0" numCol="1" anchor="t">
            <a:spAutoFit/>
          </a:bodyPr>
          <a:lstStyle>
            <a:lvl1pPr>
              <a:defRPr lang="tr-TR" kern="1200" dirty="0">
                <a:solidFill>
                  <a:schemeClr val="bg1"/>
                </a:solidFill>
                <a:latin typeface="Graublau Sans" panose="02000500040000020004" pitchFamily="2" charset="0"/>
                <a:ea typeface="+mn-ea"/>
                <a:cs typeface="+mn-cs"/>
              </a:defRPr>
            </a:lvl1pPr>
          </a:lstStyle>
          <a:p>
            <a:pPr lvl="0" algn="r" defTabSz="1828800" rtl="0" eaLnBrk="1" hangingPunct="1">
              <a:lnSpc>
                <a:spcPct val="13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Sedatm</a:t>
            </a:r>
            <a:endParaRPr lang="tr-TR"/>
          </a:p>
          <a:p>
            <a:pPr lvl="0" algn="r" defTabSz="1828800" rtl="0" eaLnBrk="1" hangingPunct="1">
              <a:lnSpc>
                <a:spcPct val="130000"/>
              </a:lnSpc>
            </a:pPr>
            <a:endParaRPr lang="tr-TR"/>
          </a:p>
        </p:txBody>
      </p:sp>
      <p:sp>
        <p:nvSpPr>
          <p:cNvPr id="92" name="Metin Yer Tutucusu 91">
            <a:extLst>
              <a:ext uri="{FF2B5EF4-FFF2-40B4-BE49-F238E27FC236}">
                <a16:creationId xmlns:a16="http://schemas.microsoft.com/office/drawing/2014/main" id="{935E9D1F-2621-B34B-96DB-D550EF7AC1ED}"/>
              </a:ext>
            </a:extLst>
          </p:cNvPr>
          <p:cNvSpPr>
            <a:spLocks noGrp="1"/>
          </p:cNvSpPr>
          <p:nvPr>
            <p:ph type="body" sz="quarter" idx="20" hasCustomPrompt="1"/>
          </p:nvPr>
        </p:nvSpPr>
        <p:spPr>
          <a:xfrm>
            <a:off x="14067684" y="3904796"/>
            <a:ext cx="2428876" cy="609600"/>
          </a:xfrm>
        </p:spPr>
        <p:txBody>
          <a:bodyPr>
            <a:noAutofit/>
          </a:bodyPr>
          <a:lstStyle>
            <a:lvl1pPr>
              <a:defRPr sz="3200" b="1" i="0">
                <a:solidFill>
                  <a:schemeClr val="bg1"/>
                </a:solidFill>
                <a:latin typeface="Graublau Sans Heavy" panose="02000500040000020004" pitchFamily="2" charset="0"/>
              </a:defRPr>
            </a:lvl1pPr>
          </a:lstStyle>
          <a:p>
            <a:pPr lvl="0"/>
            <a:r>
              <a:rPr lang="tr-TR" err="1"/>
              <a:t>Lorem</a:t>
            </a:r>
            <a:endParaRPr lang="tr-TR"/>
          </a:p>
        </p:txBody>
      </p:sp>
      <p:sp>
        <p:nvSpPr>
          <p:cNvPr id="94" name="Metin Yer Tutucusu 91">
            <a:extLst>
              <a:ext uri="{FF2B5EF4-FFF2-40B4-BE49-F238E27FC236}">
                <a16:creationId xmlns:a16="http://schemas.microsoft.com/office/drawing/2014/main" id="{0180596D-8246-8E4F-AE9A-BAEED62AB37F}"/>
              </a:ext>
            </a:extLst>
          </p:cNvPr>
          <p:cNvSpPr>
            <a:spLocks noGrp="1"/>
          </p:cNvSpPr>
          <p:nvPr>
            <p:ph type="body" sz="quarter" idx="21" hasCustomPrompt="1"/>
          </p:nvPr>
        </p:nvSpPr>
        <p:spPr>
          <a:xfrm>
            <a:off x="14067684" y="8415836"/>
            <a:ext cx="2428876" cy="609600"/>
          </a:xfrm>
        </p:spPr>
        <p:txBody>
          <a:bodyPr>
            <a:noAutofit/>
          </a:bodyPr>
          <a:lstStyle>
            <a:lvl1pPr>
              <a:defRPr sz="3200" b="1" i="0">
                <a:solidFill>
                  <a:schemeClr val="bg1"/>
                </a:solidFill>
                <a:latin typeface="Graublau Sans Heavy" panose="02000500040000020004" pitchFamily="2" charset="0"/>
              </a:defRPr>
            </a:lvl1pPr>
          </a:lstStyle>
          <a:p>
            <a:pPr lvl="0"/>
            <a:r>
              <a:rPr lang="tr-TR" err="1"/>
              <a:t>Lorem</a:t>
            </a:r>
            <a:endParaRPr lang="tr-TR"/>
          </a:p>
        </p:txBody>
      </p:sp>
      <p:sp>
        <p:nvSpPr>
          <p:cNvPr id="96" name="Metin Yer Tutucusu 95">
            <a:extLst>
              <a:ext uri="{FF2B5EF4-FFF2-40B4-BE49-F238E27FC236}">
                <a16:creationId xmlns:a16="http://schemas.microsoft.com/office/drawing/2014/main" id="{5861F7A0-496D-EA4C-A75D-E4D28E585DEE}"/>
              </a:ext>
            </a:extLst>
          </p:cNvPr>
          <p:cNvSpPr>
            <a:spLocks noGrp="1"/>
          </p:cNvSpPr>
          <p:nvPr>
            <p:ph type="body" sz="quarter" idx="22" hasCustomPrompt="1"/>
          </p:nvPr>
        </p:nvSpPr>
        <p:spPr>
          <a:xfrm>
            <a:off x="14032145" y="4674303"/>
            <a:ext cx="4044950" cy="2254250"/>
          </a:xfrm>
        </p:spPr>
        <p:txBody>
          <a:bodyPr/>
          <a:lstStyle>
            <a:lvl1pPr>
              <a:defRPr b="0" i="0">
                <a:solidFill>
                  <a:schemeClr val="bg1"/>
                </a:solidFill>
                <a:latin typeface="Graublau Sans" panose="02000500040000020004" pitchFamily="2" charset="0"/>
              </a:defRPr>
            </a:lvl1pPr>
          </a:lstStyle>
          <a:p>
            <a:pPr lvl="0"/>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sedatım</a:t>
            </a:r>
            <a:endParaRPr lang="tr-TR"/>
          </a:p>
        </p:txBody>
      </p:sp>
      <p:sp>
        <p:nvSpPr>
          <p:cNvPr id="97" name="Metin Yer Tutucusu 95">
            <a:extLst>
              <a:ext uri="{FF2B5EF4-FFF2-40B4-BE49-F238E27FC236}">
                <a16:creationId xmlns:a16="http://schemas.microsoft.com/office/drawing/2014/main" id="{20C699B3-89B4-154F-8D36-2E5E873A2C33}"/>
              </a:ext>
            </a:extLst>
          </p:cNvPr>
          <p:cNvSpPr>
            <a:spLocks noGrp="1"/>
          </p:cNvSpPr>
          <p:nvPr>
            <p:ph type="body" sz="quarter" idx="23" hasCustomPrompt="1"/>
          </p:nvPr>
        </p:nvSpPr>
        <p:spPr>
          <a:xfrm>
            <a:off x="14032145" y="9276783"/>
            <a:ext cx="4044950" cy="2254250"/>
          </a:xfrm>
        </p:spPr>
        <p:txBody>
          <a:bodyPr/>
          <a:lstStyle>
            <a:lvl1pPr>
              <a:defRPr b="0" i="0">
                <a:solidFill>
                  <a:schemeClr val="bg1"/>
                </a:solidFill>
                <a:latin typeface="Graublau Sans" panose="02000500040000020004" pitchFamily="2" charset="0"/>
              </a:defRPr>
            </a:lvl1pPr>
          </a:lstStyle>
          <a:p>
            <a:pPr lvl="0"/>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sedatım</a:t>
            </a:r>
            <a:endParaRPr lang="tr-TR"/>
          </a:p>
        </p:txBody>
      </p:sp>
    </p:spTree>
    <p:extLst>
      <p:ext uri="{BB962C8B-B14F-4D97-AF65-F5344CB8AC3E}">
        <p14:creationId xmlns:p14="http://schemas.microsoft.com/office/powerpoint/2010/main" val="205267358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3.xml"/><Relationship Id="rId117" Type="http://schemas.openxmlformats.org/officeDocument/2006/relationships/slideLayout" Target="../slideLayouts/slideLayout134.xml"/><Relationship Id="rId21" Type="http://schemas.openxmlformats.org/officeDocument/2006/relationships/slideLayout" Target="../slideLayouts/slideLayout38.xml"/><Relationship Id="rId42" Type="http://schemas.openxmlformats.org/officeDocument/2006/relationships/slideLayout" Target="../slideLayouts/slideLayout59.xml"/><Relationship Id="rId47" Type="http://schemas.openxmlformats.org/officeDocument/2006/relationships/slideLayout" Target="../slideLayouts/slideLayout64.xml"/><Relationship Id="rId63" Type="http://schemas.openxmlformats.org/officeDocument/2006/relationships/slideLayout" Target="../slideLayouts/slideLayout80.xml"/><Relationship Id="rId68" Type="http://schemas.openxmlformats.org/officeDocument/2006/relationships/slideLayout" Target="../slideLayouts/slideLayout85.xml"/><Relationship Id="rId84" Type="http://schemas.openxmlformats.org/officeDocument/2006/relationships/slideLayout" Target="../slideLayouts/slideLayout101.xml"/><Relationship Id="rId89" Type="http://schemas.openxmlformats.org/officeDocument/2006/relationships/slideLayout" Target="../slideLayouts/slideLayout106.xml"/><Relationship Id="rId112" Type="http://schemas.openxmlformats.org/officeDocument/2006/relationships/slideLayout" Target="../slideLayouts/slideLayout129.xml"/><Relationship Id="rId16" Type="http://schemas.openxmlformats.org/officeDocument/2006/relationships/slideLayout" Target="../slideLayouts/slideLayout33.xml"/><Relationship Id="rId107" Type="http://schemas.openxmlformats.org/officeDocument/2006/relationships/slideLayout" Target="../slideLayouts/slideLayout124.xml"/><Relationship Id="rId11" Type="http://schemas.openxmlformats.org/officeDocument/2006/relationships/slideLayout" Target="../slideLayouts/slideLayout28.xml"/><Relationship Id="rId32" Type="http://schemas.openxmlformats.org/officeDocument/2006/relationships/slideLayout" Target="../slideLayouts/slideLayout49.xml"/><Relationship Id="rId37" Type="http://schemas.openxmlformats.org/officeDocument/2006/relationships/slideLayout" Target="../slideLayouts/slideLayout54.xml"/><Relationship Id="rId53" Type="http://schemas.openxmlformats.org/officeDocument/2006/relationships/slideLayout" Target="../slideLayouts/slideLayout70.xml"/><Relationship Id="rId58" Type="http://schemas.openxmlformats.org/officeDocument/2006/relationships/slideLayout" Target="../slideLayouts/slideLayout75.xml"/><Relationship Id="rId74" Type="http://schemas.openxmlformats.org/officeDocument/2006/relationships/slideLayout" Target="../slideLayouts/slideLayout91.xml"/><Relationship Id="rId79" Type="http://schemas.openxmlformats.org/officeDocument/2006/relationships/slideLayout" Target="../slideLayouts/slideLayout96.xml"/><Relationship Id="rId102" Type="http://schemas.openxmlformats.org/officeDocument/2006/relationships/slideLayout" Target="../slideLayouts/slideLayout119.xml"/><Relationship Id="rId123" Type="http://schemas.openxmlformats.org/officeDocument/2006/relationships/slideLayout" Target="../slideLayouts/slideLayout140.xml"/><Relationship Id="rId5" Type="http://schemas.openxmlformats.org/officeDocument/2006/relationships/slideLayout" Target="../slideLayouts/slideLayout22.xml"/><Relationship Id="rId90" Type="http://schemas.openxmlformats.org/officeDocument/2006/relationships/slideLayout" Target="../slideLayouts/slideLayout107.xml"/><Relationship Id="rId95" Type="http://schemas.openxmlformats.org/officeDocument/2006/relationships/slideLayout" Target="../slideLayouts/slideLayout112.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43" Type="http://schemas.openxmlformats.org/officeDocument/2006/relationships/slideLayout" Target="../slideLayouts/slideLayout60.xml"/><Relationship Id="rId48" Type="http://schemas.openxmlformats.org/officeDocument/2006/relationships/slideLayout" Target="../slideLayouts/slideLayout65.xml"/><Relationship Id="rId64" Type="http://schemas.openxmlformats.org/officeDocument/2006/relationships/slideLayout" Target="../slideLayouts/slideLayout81.xml"/><Relationship Id="rId69" Type="http://schemas.openxmlformats.org/officeDocument/2006/relationships/slideLayout" Target="../slideLayouts/slideLayout86.xml"/><Relationship Id="rId113" Type="http://schemas.openxmlformats.org/officeDocument/2006/relationships/slideLayout" Target="../slideLayouts/slideLayout130.xml"/><Relationship Id="rId118" Type="http://schemas.openxmlformats.org/officeDocument/2006/relationships/slideLayout" Target="../slideLayouts/slideLayout135.xml"/><Relationship Id="rId80" Type="http://schemas.openxmlformats.org/officeDocument/2006/relationships/slideLayout" Target="../slideLayouts/slideLayout97.xml"/><Relationship Id="rId85" Type="http://schemas.openxmlformats.org/officeDocument/2006/relationships/slideLayout" Target="../slideLayouts/slideLayout102.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33" Type="http://schemas.openxmlformats.org/officeDocument/2006/relationships/slideLayout" Target="../slideLayouts/slideLayout50.xml"/><Relationship Id="rId38" Type="http://schemas.openxmlformats.org/officeDocument/2006/relationships/slideLayout" Target="../slideLayouts/slideLayout55.xml"/><Relationship Id="rId59" Type="http://schemas.openxmlformats.org/officeDocument/2006/relationships/slideLayout" Target="../slideLayouts/slideLayout76.xml"/><Relationship Id="rId103" Type="http://schemas.openxmlformats.org/officeDocument/2006/relationships/slideLayout" Target="../slideLayouts/slideLayout120.xml"/><Relationship Id="rId108" Type="http://schemas.openxmlformats.org/officeDocument/2006/relationships/slideLayout" Target="../slideLayouts/slideLayout125.xml"/><Relationship Id="rId124" Type="http://schemas.openxmlformats.org/officeDocument/2006/relationships/theme" Target="../theme/theme2.xml"/><Relationship Id="rId54" Type="http://schemas.openxmlformats.org/officeDocument/2006/relationships/slideLayout" Target="../slideLayouts/slideLayout71.xml"/><Relationship Id="rId70" Type="http://schemas.openxmlformats.org/officeDocument/2006/relationships/slideLayout" Target="../slideLayouts/slideLayout87.xml"/><Relationship Id="rId75" Type="http://schemas.openxmlformats.org/officeDocument/2006/relationships/slideLayout" Target="../slideLayouts/slideLayout92.xml"/><Relationship Id="rId91" Type="http://schemas.openxmlformats.org/officeDocument/2006/relationships/slideLayout" Target="../slideLayouts/slideLayout108.xml"/><Relationship Id="rId96" Type="http://schemas.openxmlformats.org/officeDocument/2006/relationships/slideLayout" Target="../slideLayouts/slideLayout11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49" Type="http://schemas.openxmlformats.org/officeDocument/2006/relationships/slideLayout" Target="../slideLayouts/slideLayout66.xml"/><Relationship Id="rId114" Type="http://schemas.openxmlformats.org/officeDocument/2006/relationships/slideLayout" Target="../slideLayouts/slideLayout131.xml"/><Relationship Id="rId119" Type="http://schemas.openxmlformats.org/officeDocument/2006/relationships/slideLayout" Target="../slideLayouts/slideLayout136.xml"/><Relationship Id="rId44" Type="http://schemas.openxmlformats.org/officeDocument/2006/relationships/slideLayout" Target="../slideLayouts/slideLayout61.xml"/><Relationship Id="rId60" Type="http://schemas.openxmlformats.org/officeDocument/2006/relationships/slideLayout" Target="../slideLayouts/slideLayout77.xml"/><Relationship Id="rId65" Type="http://schemas.openxmlformats.org/officeDocument/2006/relationships/slideLayout" Target="../slideLayouts/slideLayout82.xml"/><Relationship Id="rId81" Type="http://schemas.openxmlformats.org/officeDocument/2006/relationships/slideLayout" Target="../slideLayouts/slideLayout98.xml"/><Relationship Id="rId86" Type="http://schemas.openxmlformats.org/officeDocument/2006/relationships/slideLayout" Target="../slideLayouts/slideLayout103.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9" Type="http://schemas.openxmlformats.org/officeDocument/2006/relationships/slideLayout" Target="../slideLayouts/slideLayout56.xml"/><Relationship Id="rId109" Type="http://schemas.openxmlformats.org/officeDocument/2006/relationships/slideLayout" Target="../slideLayouts/slideLayout126.xml"/><Relationship Id="rId34" Type="http://schemas.openxmlformats.org/officeDocument/2006/relationships/slideLayout" Target="../slideLayouts/slideLayout51.xml"/><Relationship Id="rId50" Type="http://schemas.openxmlformats.org/officeDocument/2006/relationships/slideLayout" Target="../slideLayouts/slideLayout67.xml"/><Relationship Id="rId55" Type="http://schemas.openxmlformats.org/officeDocument/2006/relationships/slideLayout" Target="../slideLayouts/slideLayout72.xml"/><Relationship Id="rId76" Type="http://schemas.openxmlformats.org/officeDocument/2006/relationships/slideLayout" Target="../slideLayouts/slideLayout93.xml"/><Relationship Id="rId97" Type="http://schemas.openxmlformats.org/officeDocument/2006/relationships/slideLayout" Target="../slideLayouts/slideLayout114.xml"/><Relationship Id="rId104" Type="http://schemas.openxmlformats.org/officeDocument/2006/relationships/slideLayout" Target="../slideLayouts/slideLayout121.xml"/><Relationship Id="rId120" Type="http://schemas.openxmlformats.org/officeDocument/2006/relationships/slideLayout" Target="../slideLayouts/slideLayout137.xml"/><Relationship Id="rId7" Type="http://schemas.openxmlformats.org/officeDocument/2006/relationships/slideLayout" Target="../slideLayouts/slideLayout24.xml"/><Relationship Id="rId71" Type="http://schemas.openxmlformats.org/officeDocument/2006/relationships/slideLayout" Target="../slideLayouts/slideLayout88.xml"/><Relationship Id="rId92" Type="http://schemas.openxmlformats.org/officeDocument/2006/relationships/slideLayout" Target="../slideLayouts/slideLayout109.xml"/><Relationship Id="rId2" Type="http://schemas.openxmlformats.org/officeDocument/2006/relationships/slideLayout" Target="../slideLayouts/slideLayout19.xml"/><Relationship Id="rId29" Type="http://schemas.openxmlformats.org/officeDocument/2006/relationships/slideLayout" Target="../slideLayouts/slideLayout46.xml"/><Relationship Id="rId24" Type="http://schemas.openxmlformats.org/officeDocument/2006/relationships/slideLayout" Target="../slideLayouts/slideLayout41.xml"/><Relationship Id="rId40" Type="http://schemas.openxmlformats.org/officeDocument/2006/relationships/slideLayout" Target="../slideLayouts/slideLayout57.xml"/><Relationship Id="rId45" Type="http://schemas.openxmlformats.org/officeDocument/2006/relationships/slideLayout" Target="../slideLayouts/slideLayout62.xml"/><Relationship Id="rId66" Type="http://schemas.openxmlformats.org/officeDocument/2006/relationships/slideLayout" Target="../slideLayouts/slideLayout83.xml"/><Relationship Id="rId87" Type="http://schemas.openxmlformats.org/officeDocument/2006/relationships/slideLayout" Target="../slideLayouts/slideLayout104.xml"/><Relationship Id="rId110" Type="http://schemas.openxmlformats.org/officeDocument/2006/relationships/slideLayout" Target="../slideLayouts/slideLayout127.xml"/><Relationship Id="rId115" Type="http://schemas.openxmlformats.org/officeDocument/2006/relationships/slideLayout" Target="../slideLayouts/slideLayout132.xml"/><Relationship Id="rId61" Type="http://schemas.openxmlformats.org/officeDocument/2006/relationships/slideLayout" Target="../slideLayouts/slideLayout78.xml"/><Relationship Id="rId82" Type="http://schemas.openxmlformats.org/officeDocument/2006/relationships/slideLayout" Target="../slideLayouts/slideLayout99.xml"/><Relationship Id="rId19" Type="http://schemas.openxmlformats.org/officeDocument/2006/relationships/slideLayout" Target="../slideLayouts/slideLayout36.xml"/><Relationship Id="rId14" Type="http://schemas.openxmlformats.org/officeDocument/2006/relationships/slideLayout" Target="../slideLayouts/slideLayout31.xml"/><Relationship Id="rId30" Type="http://schemas.openxmlformats.org/officeDocument/2006/relationships/slideLayout" Target="../slideLayouts/slideLayout47.xml"/><Relationship Id="rId35" Type="http://schemas.openxmlformats.org/officeDocument/2006/relationships/slideLayout" Target="../slideLayouts/slideLayout52.xml"/><Relationship Id="rId56" Type="http://schemas.openxmlformats.org/officeDocument/2006/relationships/slideLayout" Target="../slideLayouts/slideLayout73.xml"/><Relationship Id="rId77" Type="http://schemas.openxmlformats.org/officeDocument/2006/relationships/slideLayout" Target="../slideLayouts/slideLayout94.xml"/><Relationship Id="rId100" Type="http://schemas.openxmlformats.org/officeDocument/2006/relationships/slideLayout" Target="../slideLayouts/slideLayout117.xml"/><Relationship Id="rId105" Type="http://schemas.openxmlformats.org/officeDocument/2006/relationships/slideLayout" Target="../slideLayouts/slideLayout122.xml"/><Relationship Id="rId8" Type="http://schemas.openxmlformats.org/officeDocument/2006/relationships/slideLayout" Target="../slideLayouts/slideLayout25.xml"/><Relationship Id="rId51" Type="http://schemas.openxmlformats.org/officeDocument/2006/relationships/slideLayout" Target="../slideLayouts/slideLayout68.xml"/><Relationship Id="rId72" Type="http://schemas.openxmlformats.org/officeDocument/2006/relationships/slideLayout" Target="../slideLayouts/slideLayout89.xml"/><Relationship Id="rId93" Type="http://schemas.openxmlformats.org/officeDocument/2006/relationships/slideLayout" Target="../slideLayouts/slideLayout110.xml"/><Relationship Id="rId98" Type="http://schemas.openxmlformats.org/officeDocument/2006/relationships/slideLayout" Target="../slideLayouts/slideLayout115.xml"/><Relationship Id="rId121" Type="http://schemas.openxmlformats.org/officeDocument/2006/relationships/slideLayout" Target="../slideLayouts/slideLayout138.xml"/><Relationship Id="rId3" Type="http://schemas.openxmlformats.org/officeDocument/2006/relationships/slideLayout" Target="../slideLayouts/slideLayout20.xml"/><Relationship Id="rId25" Type="http://schemas.openxmlformats.org/officeDocument/2006/relationships/slideLayout" Target="../slideLayouts/slideLayout42.xml"/><Relationship Id="rId46" Type="http://schemas.openxmlformats.org/officeDocument/2006/relationships/slideLayout" Target="../slideLayouts/slideLayout63.xml"/><Relationship Id="rId67" Type="http://schemas.openxmlformats.org/officeDocument/2006/relationships/slideLayout" Target="../slideLayouts/slideLayout84.xml"/><Relationship Id="rId116" Type="http://schemas.openxmlformats.org/officeDocument/2006/relationships/slideLayout" Target="../slideLayouts/slideLayout133.xml"/><Relationship Id="rId20" Type="http://schemas.openxmlformats.org/officeDocument/2006/relationships/slideLayout" Target="../slideLayouts/slideLayout37.xml"/><Relationship Id="rId41" Type="http://schemas.openxmlformats.org/officeDocument/2006/relationships/slideLayout" Target="../slideLayouts/slideLayout58.xml"/><Relationship Id="rId62" Type="http://schemas.openxmlformats.org/officeDocument/2006/relationships/slideLayout" Target="../slideLayouts/slideLayout79.xml"/><Relationship Id="rId83" Type="http://schemas.openxmlformats.org/officeDocument/2006/relationships/slideLayout" Target="../slideLayouts/slideLayout100.xml"/><Relationship Id="rId88" Type="http://schemas.openxmlformats.org/officeDocument/2006/relationships/slideLayout" Target="../slideLayouts/slideLayout105.xml"/><Relationship Id="rId111" Type="http://schemas.openxmlformats.org/officeDocument/2006/relationships/slideLayout" Target="../slideLayouts/slideLayout128.xml"/><Relationship Id="rId15" Type="http://schemas.openxmlformats.org/officeDocument/2006/relationships/slideLayout" Target="../slideLayouts/slideLayout32.xml"/><Relationship Id="rId36" Type="http://schemas.openxmlformats.org/officeDocument/2006/relationships/slideLayout" Target="../slideLayouts/slideLayout53.xml"/><Relationship Id="rId57" Type="http://schemas.openxmlformats.org/officeDocument/2006/relationships/slideLayout" Target="../slideLayouts/slideLayout74.xml"/><Relationship Id="rId106" Type="http://schemas.openxmlformats.org/officeDocument/2006/relationships/slideLayout" Target="../slideLayouts/slideLayout123.xml"/><Relationship Id="rId10" Type="http://schemas.openxmlformats.org/officeDocument/2006/relationships/slideLayout" Target="../slideLayouts/slideLayout27.xml"/><Relationship Id="rId31" Type="http://schemas.openxmlformats.org/officeDocument/2006/relationships/slideLayout" Target="../slideLayouts/slideLayout48.xml"/><Relationship Id="rId52" Type="http://schemas.openxmlformats.org/officeDocument/2006/relationships/slideLayout" Target="../slideLayouts/slideLayout69.xml"/><Relationship Id="rId73" Type="http://schemas.openxmlformats.org/officeDocument/2006/relationships/slideLayout" Target="../slideLayouts/slideLayout90.xml"/><Relationship Id="rId78" Type="http://schemas.openxmlformats.org/officeDocument/2006/relationships/slideLayout" Target="../slideLayouts/slideLayout95.xml"/><Relationship Id="rId94" Type="http://schemas.openxmlformats.org/officeDocument/2006/relationships/slideLayout" Target="../slideLayouts/slideLayout111.xml"/><Relationship Id="rId99" Type="http://schemas.openxmlformats.org/officeDocument/2006/relationships/slideLayout" Target="../slideLayouts/slideLayout116.xml"/><Relationship Id="rId101" Type="http://schemas.openxmlformats.org/officeDocument/2006/relationships/slideLayout" Target="../slideLayouts/slideLayout118.xml"/><Relationship Id="rId122" Type="http://schemas.openxmlformats.org/officeDocument/2006/relationships/slideLayout" Target="../slideLayouts/slideLayout1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219199" y="1164628"/>
            <a:ext cx="21945601" cy="2573124"/>
          </a:xfrm>
          <a:prstGeom prst="rect">
            <a:avLst/>
          </a:prstGeom>
          <a:ln w="12700">
            <a:miter lim="400000"/>
          </a:ln>
          <a:extLst>
            <a:ext uri="{C572A759-6A51-4108-AA02-DFA0A04FC94B}">
              <ma14:wrappingTextBoxFlag xmlns="" xmlns:ma14="http://schemas.microsoft.com/office/mac/drawingml/2011/main" val="1"/>
            </a:ext>
          </a:extLst>
        </p:spPr>
        <p:txBody>
          <a:bodyPr lIns="60959" tIns="60959" rIns="60959" bIns="60959" anchor="ctr">
            <a:normAutofit/>
          </a:bodyPr>
          <a:lstStyle/>
          <a:p>
            <a:r>
              <a:rPr dirty="0"/>
              <a:t>Title Text</a:t>
            </a:r>
          </a:p>
        </p:txBody>
      </p:sp>
      <p:sp>
        <p:nvSpPr>
          <p:cNvPr id="3" name="Body Level One…"/>
          <p:cNvSpPr txBox="1">
            <a:spLocks noGrp="1"/>
          </p:cNvSpPr>
          <p:nvPr>
            <p:ph type="body" idx="1"/>
          </p:nvPr>
        </p:nvSpPr>
        <p:spPr>
          <a:xfrm>
            <a:off x="1219199" y="3737750"/>
            <a:ext cx="21945601" cy="8970717"/>
          </a:xfrm>
          <a:prstGeom prst="rect">
            <a:avLst/>
          </a:prstGeom>
          <a:ln w="12700">
            <a:miter lim="400000"/>
          </a:ln>
          <a:extLst>
            <a:ext uri="{C572A759-6A51-4108-AA02-DFA0A04FC94B}">
              <ma14:wrappingTextBoxFlag xmlns="" xmlns:ma14="http://schemas.microsoft.com/office/mac/drawingml/2011/main" val="1"/>
            </a:ext>
          </a:extLst>
        </p:spPr>
        <p:txBody>
          <a:bodyPr lIns="60959" tIns="60959" rIns="60959" bIns="6095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 name="Slide Number"/>
          <p:cNvSpPr txBox="1">
            <a:spLocks noGrp="1"/>
          </p:cNvSpPr>
          <p:nvPr>
            <p:ph type="sldNum" sz="quarter" idx="2"/>
          </p:nvPr>
        </p:nvSpPr>
        <p:spPr>
          <a:xfrm>
            <a:off x="22289760" y="11964194"/>
            <a:ext cx="417841" cy="415856"/>
          </a:xfrm>
          <a:prstGeom prst="rect">
            <a:avLst/>
          </a:prstGeom>
          <a:ln w="12700">
            <a:miter lim="400000"/>
          </a:ln>
        </p:spPr>
        <p:txBody>
          <a:bodyPr wrap="none" lIns="60959" tIns="60959" rIns="60959" bIns="60959" anchor="ctr">
            <a:spAutoFit/>
          </a:bodyPr>
          <a:lstStyle>
            <a:lvl1pPr algn="r">
              <a:defRPr sz="2200">
                <a:solidFill>
                  <a:srgbClr val="888888"/>
                </a:solidFill>
              </a:defRPr>
            </a:lvl1pPr>
          </a:lstStyle>
          <a:p>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53" r:id="rId1"/>
    <p:sldLayoutId id="2147483657" r:id="rId2"/>
    <p:sldLayoutId id="2147483659" r:id="rId3"/>
    <p:sldLayoutId id="2147483660"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6" r:id="rId16"/>
    <p:sldLayoutId id="2147483677" r:id="rId17"/>
  </p:sldLayoutIdLst>
  <p:transition spd="med"/>
  <p:txStyles>
    <p:titleStyle>
      <a:lvl1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1pPr>
      <a:lvl2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2pPr>
      <a:lvl3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3pPr>
      <a:lvl4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4pPr>
      <a:lvl5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5pPr>
      <a:lvl6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6pPr>
      <a:lvl7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7pPr>
      <a:lvl8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8pPr>
      <a:lvl9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9pPr>
    </p:titleStyle>
    <p:bodyStyle>
      <a:lvl1pPr marL="451663" marR="0" indent="-451663"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1pPr>
      <a:lvl2pPr marL="1112430" marR="0" indent="-526940"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2pPr>
      <a:lvl3pPr marL="1803310" marR="0" indent="-632329"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3pPr>
      <a:lvl4pPr marL="2443785"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4pPr>
      <a:lvl5pPr marL="3029275"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5pPr>
      <a:lvl6pPr marL="3614766"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6pPr>
      <a:lvl7pPr marL="4200256"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7pPr>
      <a:lvl8pPr marL="4785746"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8pPr>
      <a:lvl9pPr marL="5371237"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9pPr>
    </p:bodyStyle>
    <p:otherStyle>
      <a:lvl1pPr marL="0" marR="0" indent="0"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1pPr>
      <a:lvl2pPr marL="0" marR="0" indent="649622"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2pPr>
      <a:lvl3pPr marL="0" marR="0" indent="1299244"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3pPr>
      <a:lvl4pPr marL="0" marR="0" indent="1948869"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4pPr>
      <a:lvl5pPr marL="0" marR="0" indent="2598490"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5pPr>
      <a:lvl6pPr marL="0" marR="0" indent="3248112"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6pPr>
      <a:lvl7pPr marL="0" marR="0" indent="3897736"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7pPr>
      <a:lvl8pPr marL="0" marR="0" indent="4547358"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8pPr>
      <a:lvl9pPr marL="0" marR="0" indent="5196982"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Başlık Metni"/>
          <p:cNvSpPr txBox="1">
            <a:spLocks noGrp="1"/>
          </p:cNvSpPr>
          <p:nvPr>
            <p:ph type="title"/>
          </p:nvPr>
        </p:nvSpPr>
        <p:spPr>
          <a:xfrm>
            <a:off x="588704" y="112746"/>
            <a:ext cx="23054400" cy="1591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rPr err="1"/>
              <a:t>Başlık</a:t>
            </a:r>
            <a:r>
              <a:t> </a:t>
            </a:r>
            <a:r>
              <a:rPr lang="en-US" err="1"/>
              <a:t>m</a:t>
            </a:r>
            <a:r>
              <a:rPr err="1"/>
              <a:t>etni</a:t>
            </a:r>
            <a:endParaRPr/>
          </a:p>
        </p:txBody>
      </p:sp>
      <p:sp>
        <p:nvSpPr>
          <p:cNvPr id="3" name="Gövde Düzeyi Bir…"/>
          <p:cNvSpPr txBox="1">
            <a:spLocks noGrp="1"/>
          </p:cNvSpPr>
          <p:nvPr>
            <p:ph type="body" idx="1"/>
          </p:nvPr>
        </p:nvSpPr>
        <p:spPr>
          <a:xfrm>
            <a:off x="602270" y="1561630"/>
            <a:ext cx="23040000" cy="1044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err="1"/>
              <a:t>Gövde</a:t>
            </a:r>
            <a:r>
              <a:t> </a:t>
            </a:r>
            <a:r>
              <a:rPr err="1"/>
              <a:t>Düzeyi</a:t>
            </a:r>
            <a:r>
              <a:t> Bir</a:t>
            </a:r>
          </a:p>
        </p:txBody>
      </p:sp>
    </p:spTree>
    <p:extLst>
      <p:ext uri="{BB962C8B-B14F-4D97-AF65-F5344CB8AC3E}">
        <p14:creationId xmlns:p14="http://schemas.microsoft.com/office/powerpoint/2010/main" val="371841668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 id="2147483721" r:id="rId42"/>
    <p:sldLayoutId id="2147483722" r:id="rId43"/>
    <p:sldLayoutId id="2147483723" r:id="rId44"/>
    <p:sldLayoutId id="2147483724" r:id="rId45"/>
    <p:sldLayoutId id="2147483725" r:id="rId46"/>
    <p:sldLayoutId id="2147483726" r:id="rId47"/>
    <p:sldLayoutId id="2147483727" r:id="rId48"/>
    <p:sldLayoutId id="2147483728" r:id="rId49"/>
    <p:sldLayoutId id="2147483729" r:id="rId50"/>
    <p:sldLayoutId id="2147483730" r:id="rId51"/>
    <p:sldLayoutId id="2147483731" r:id="rId52"/>
    <p:sldLayoutId id="2147483732" r:id="rId53"/>
    <p:sldLayoutId id="2147483733" r:id="rId54"/>
    <p:sldLayoutId id="2147483734" r:id="rId55"/>
    <p:sldLayoutId id="2147483735" r:id="rId56"/>
    <p:sldLayoutId id="2147483736" r:id="rId57"/>
    <p:sldLayoutId id="2147483737" r:id="rId58"/>
    <p:sldLayoutId id="2147483738" r:id="rId59"/>
    <p:sldLayoutId id="2147483739" r:id="rId60"/>
    <p:sldLayoutId id="2147483740" r:id="rId61"/>
    <p:sldLayoutId id="2147483741" r:id="rId62"/>
    <p:sldLayoutId id="2147483742" r:id="rId63"/>
    <p:sldLayoutId id="2147483743" r:id="rId64"/>
    <p:sldLayoutId id="2147483744" r:id="rId65"/>
    <p:sldLayoutId id="2147483745" r:id="rId66"/>
    <p:sldLayoutId id="2147483746" r:id="rId67"/>
    <p:sldLayoutId id="2147483747" r:id="rId68"/>
    <p:sldLayoutId id="2147483748" r:id="rId69"/>
    <p:sldLayoutId id="2147483749" r:id="rId70"/>
    <p:sldLayoutId id="2147483750" r:id="rId71"/>
    <p:sldLayoutId id="2147483751" r:id="rId72"/>
    <p:sldLayoutId id="2147483752" r:id="rId73"/>
    <p:sldLayoutId id="2147483753" r:id="rId74"/>
    <p:sldLayoutId id="2147483754" r:id="rId75"/>
    <p:sldLayoutId id="2147483755" r:id="rId76"/>
    <p:sldLayoutId id="2147483756" r:id="rId77"/>
    <p:sldLayoutId id="2147483757" r:id="rId78"/>
    <p:sldLayoutId id="2147483758" r:id="rId79"/>
    <p:sldLayoutId id="2147483759" r:id="rId80"/>
    <p:sldLayoutId id="2147483760" r:id="rId81"/>
    <p:sldLayoutId id="2147483761" r:id="rId82"/>
    <p:sldLayoutId id="2147483762" r:id="rId83"/>
    <p:sldLayoutId id="2147483763" r:id="rId84"/>
    <p:sldLayoutId id="2147483764" r:id="rId85"/>
    <p:sldLayoutId id="2147483765" r:id="rId86"/>
    <p:sldLayoutId id="2147483766" r:id="rId87"/>
    <p:sldLayoutId id="2147483767" r:id="rId88"/>
    <p:sldLayoutId id="2147483768" r:id="rId89"/>
    <p:sldLayoutId id="2147483769" r:id="rId90"/>
    <p:sldLayoutId id="2147483770" r:id="rId91"/>
    <p:sldLayoutId id="2147483771" r:id="rId92"/>
    <p:sldLayoutId id="2147483772" r:id="rId93"/>
    <p:sldLayoutId id="2147483773" r:id="rId94"/>
    <p:sldLayoutId id="2147483774" r:id="rId95"/>
    <p:sldLayoutId id="2147483775" r:id="rId96"/>
    <p:sldLayoutId id="2147483776" r:id="rId97"/>
    <p:sldLayoutId id="2147483777" r:id="rId98"/>
    <p:sldLayoutId id="2147483778" r:id="rId99"/>
    <p:sldLayoutId id="2147483779" r:id="rId100"/>
    <p:sldLayoutId id="2147483780" r:id="rId101"/>
    <p:sldLayoutId id="2147483781" r:id="rId102"/>
    <p:sldLayoutId id="2147483782" r:id="rId103"/>
    <p:sldLayoutId id="2147483783" r:id="rId104"/>
    <p:sldLayoutId id="2147483784" r:id="rId105"/>
    <p:sldLayoutId id="2147483785" r:id="rId106"/>
    <p:sldLayoutId id="2147483786" r:id="rId107"/>
    <p:sldLayoutId id="2147483787" r:id="rId108"/>
    <p:sldLayoutId id="2147483788" r:id="rId109"/>
    <p:sldLayoutId id="2147483789" r:id="rId110"/>
    <p:sldLayoutId id="2147483790" r:id="rId111"/>
    <p:sldLayoutId id="2147483791" r:id="rId112"/>
    <p:sldLayoutId id="2147483792" r:id="rId113"/>
    <p:sldLayoutId id="2147483793" r:id="rId114"/>
    <p:sldLayoutId id="2147483794" r:id="rId115"/>
    <p:sldLayoutId id="2147483795" r:id="rId116"/>
    <p:sldLayoutId id="2147483796" r:id="rId117"/>
    <p:sldLayoutId id="2147483797" r:id="rId118"/>
    <p:sldLayoutId id="2147483798" r:id="rId119"/>
    <p:sldLayoutId id="2147483799" r:id="rId120"/>
    <p:sldLayoutId id="2147483800" r:id="rId121"/>
    <p:sldLayoutId id="2147483801" r:id="rId122"/>
    <p:sldLayoutId id="2147483802" r:id="rId123"/>
  </p:sldLayoutIdLst>
  <p:transition spd="med"/>
  <p:hf hdr="0" ftr="0" dt="0"/>
  <p:txStyles>
    <p:titleStyle>
      <a:lvl1pPr marL="0" marR="0" indent="0" algn="l" defTabSz="825418" rtl="0" eaLnBrk="1" latinLnBrk="0" hangingPunct="0">
        <a:lnSpc>
          <a:spcPct val="120000"/>
        </a:lnSpc>
        <a:spcBef>
          <a:spcPts val="0"/>
        </a:spcBef>
        <a:spcAft>
          <a:spcPts val="0"/>
        </a:spcAft>
        <a:buClrTx/>
        <a:buSzTx/>
        <a:buFontTx/>
        <a:buNone/>
        <a:tabLst/>
        <a:defRPr sz="8000" b="1" i="0" u="none" strike="noStrike" kern="0" cap="none" spc="0" baseline="0" dirty="0">
          <a:ln>
            <a:noFill/>
          </a:ln>
          <a:solidFill>
            <a:srgbClr val="272A30"/>
          </a:solidFill>
          <a:uFillTx/>
          <a:latin typeface="Graublau Sans"/>
          <a:ea typeface="+mn-ea"/>
          <a:cs typeface="+mn-cs"/>
          <a:sym typeface="San Francisco Display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1pPr>
      <a:lvl2pPr marL="635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1270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1905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2540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89.png"/><Relationship Id="rId4" Type="http://schemas.openxmlformats.org/officeDocument/2006/relationships/image" Target="../media/image88.png"/></Relationships>
</file>

<file path=ppt/slides/_rels/slide1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91.png"/></Relationships>
</file>

<file path=ppt/slides/_rels/slide1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1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95.png"/><Relationship Id="rId4" Type="http://schemas.openxmlformats.org/officeDocument/2006/relationships/image" Target="../media/image94.png"/></Relationships>
</file>

<file path=ppt/slides/_rels/slide1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98.png"/></Relationships>
</file>

<file path=ppt/slides/_rels/slide1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100.png"/></Relationships>
</file>

<file path=ppt/slides/_rels/slide1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03.png"/><Relationship Id="rId4" Type="http://schemas.openxmlformats.org/officeDocument/2006/relationships/image" Target="../media/image102.png"/></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16.xml"/><Relationship Id="rId5" Type="http://schemas.openxmlformats.org/officeDocument/2006/relationships/image" Target="../media/image105.png"/><Relationship Id="rId4" Type="http://schemas.openxmlformats.org/officeDocument/2006/relationships/image" Target="../media/image104.png"/></Relationships>
</file>

<file path=ppt/slides/_rels/slide2.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109.xml"/><Relationship Id="rId5" Type="http://schemas.openxmlformats.org/officeDocument/2006/relationships/image" Target="../media/image63.svg"/><Relationship Id="rId4" Type="http://schemas.openxmlformats.org/officeDocument/2006/relationships/image" Target="../media/image25.png"/></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106.png"/></Relationships>
</file>

<file path=ppt/slides/_rels/slide2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107.pn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1.xml"/><Relationship Id="rId1" Type="http://schemas.openxmlformats.org/officeDocument/2006/relationships/slideLayout" Target="../slideLayouts/slideLayout16.xml"/><Relationship Id="rId4" Type="http://schemas.openxmlformats.org/officeDocument/2006/relationships/image" Target="../media/image108.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109.png"/></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16.xml"/><Relationship Id="rId5" Type="http://schemas.openxmlformats.org/officeDocument/2006/relationships/image" Target="../media/image111.png"/><Relationship Id="rId4" Type="http://schemas.openxmlformats.org/officeDocument/2006/relationships/image" Target="../media/image110.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16.xml"/><Relationship Id="rId4" Type="http://schemas.openxmlformats.org/officeDocument/2006/relationships/image" Target="../media/image112.png"/></Relationships>
</file>

<file path=ppt/slides/_rels/slide2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5.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15.png"/><Relationship Id="rId4" Type="http://schemas.openxmlformats.org/officeDocument/2006/relationships/image" Target="../media/image114.png"/></Relationships>
</file>

<file path=ppt/slides/_rels/slide2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6.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18.png"/><Relationship Id="rId4" Type="http://schemas.openxmlformats.org/officeDocument/2006/relationships/image" Target="../media/image117.png"/></Relationships>
</file>

<file path=ppt/slides/_rels/slide2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21.png"/><Relationship Id="rId4" Type="http://schemas.openxmlformats.org/officeDocument/2006/relationships/image" Target="../media/image120.png"/></Relationships>
</file>

<file path=ppt/slides/_rels/slide2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24.png"/><Relationship Id="rId4" Type="http://schemas.openxmlformats.org/officeDocument/2006/relationships/image" Target="../media/image123.png"/></Relationships>
</file>

<file path=ppt/slides/_rels/slide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0.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16.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31.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30.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30.png"/></Relationships>
</file>

<file path=ppt/slides/_rels/slide3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32.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33.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34.png"/></Relationships>
</file>

<file path=ppt/slides/_rels/slide3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34.xml"/><Relationship Id="rId1" Type="http://schemas.openxmlformats.org/officeDocument/2006/relationships/slideLayout" Target="../slideLayouts/slideLayout16.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16.xml"/><Relationship Id="rId5" Type="http://schemas.openxmlformats.org/officeDocument/2006/relationships/image" Target="../media/image140.png"/><Relationship Id="rId4" Type="http://schemas.openxmlformats.org/officeDocument/2006/relationships/image" Target="../media/image139.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16.xml"/><Relationship Id="rId5" Type="http://schemas.openxmlformats.org/officeDocument/2006/relationships/image" Target="../media/image142.png"/><Relationship Id="rId4" Type="http://schemas.openxmlformats.org/officeDocument/2006/relationships/image" Target="../media/image141.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16.xml"/><Relationship Id="rId5" Type="http://schemas.openxmlformats.org/officeDocument/2006/relationships/image" Target="../media/image144.png"/><Relationship Id="rId4" Type="http://schemas.openxmlformats.org/officeDocument/2006/relationships/image" Target="../media/image143.png"/></Relationships>
</file>

<file path=ppt/slides/_rels/slide4.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71.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0.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9.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47.png"/><Relationship Id="rId4" Type="http://schemas.openxmlformats.org/officeDocument/2006/relationships/image" Target="../media/image146.png"/></Relationships>
</file>

<file path=ppt/slides/_rels/slide4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40.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41.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51.png"/><Relationship Id="rId4" Type="http://schemas.openxmlformats.org/officeDocument/2006/relationships/image" Target="../media/image150.png"/></Relationships>
</file>

<file path=ppt/slides/_rels/slide43.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43.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45.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44.xml"/><Relationship Id="rId1" Type="http://schemas.openxmlformats.org/officeDocument/2006/relationships/slideLayout" Target="../slideLayouts/slideLayout16.xml"/><Relationship Id="rId4" Type="http://schemas.openxmlformats.org/officeDocument/2006/relationships/image" Target="../media/image155.png"/></Relationships>
</file>

<file path=ppt/slides/_rels/slide46.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57.png"/><Relationship Id="rId7" Type="http://schemas.openxmlformats.org/officeDocument/2006/relationships/image" Target="../media/image160.png"/><Relationship Id="rId2" Type="http://schemas.openxmlformats.org/officeDocument/2006/relationships/notesSlide" Target="../notesSlides/notesSlide46.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59.png"/><Relationship Id="rId4" Type="http://schemas.openxmlformats.org/officeDocument/2006/relationships/image" Target="../media/image158.png"/></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7.xml"/><Relationship Id="rId1" Type="http://schemas.openxmlformats.org/officeDocument/2006/relationships/slideLayout" Target="../slideLayouts/slideLayout16.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61.png"/></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167.png"/><Relationship Id="rId2" Type="http://schemas.openxmlformats.org/officeDocument/2006/relationships/notesSlide" Target="../notesSlides/notesSlide48.xml"/><Relationship Id="rId1" Type="http://schemas.openxmlformats.org/officeDocument/2006/relationships/slideLayout" Target="../slideLayouts/slideLayout16.xml"/><Relationship Id="rId6" Type="http://schemas.openxmlformats.org/officeDocument/2006/relationships/image" Target="../media/image166.png"/><Relationship Id="rId5" Type="http://schemas.openxmlformats.org/officeDocument/2006/relationships/image" Target="../media/image165.png"/><Relationship Id="rId4" Type="http://schemas.openxmlformats.org/officeDocument/2006/relationships/image" Target="../media/image164.png"/></Relationships>
</file>

<file path=ppt/slides/_rels/slide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72.png"/></Relationships>
</file>

<file path=ppt/slides/_rels/slide50.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74.png"/><Relationship Id="rId4" Type="http://schemas.openxmlformats.org/officeDocument/2006/relationships/image" Target="../media/image73.png"/></Relationships>
</file>

<file path=ppt/slides/_rels/slide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64.png"/><Relationship Id="rId7" Type="http://schemas.openxmlformats.org/officeDocument/2006/relationships/image" Target="../media/image78.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9.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64.png"/><Relationship Id="rId7" Type="http://schemas.openxmlformats.org/officeDocument/2006/relationships/image" Target="../media/image83.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4DE0BD55-E092-0042-90AB-0FE0BF572C76}"/>
              </a:ext>
            </a:extLst>
          </p:cNvPr>
          <p:cNvPicPr>
            <a:picLocks noChangeAspect="1"/>
          </p:cNvPicPr>
          <p:nvPr/>
        </p:nvPicPr>
        <p:blipFill rotWithShape="1">
          <a:blip r:embed="rId3"/>
          <a:srcRect t="17290"/>
          <a:stretch/>
        </p:blipFill>
        <p:spPr>
          <a:xfrm>
            <a:off x="-3" y="0"/>
            <a:ext cx="24384002" cy="13716000"/>
          </a:xfrm>
          <a:prstGeom prst="rect">
            <a:avLst/>
          </a:prstGeom>
        </p:spPr>
      </p:pic>
      <p:sp>
        <p:nvSpPr>
          <p:cNvPr id="7" name="Dikdörtgen 6">
            <a:extLst>
              <a:ext uri="{FF2B5EF4-FFF2-40B4-BE49-F238E27FC236}">
                <a16:creationId xmlns:a16="http://schemas.microsoft.com/office/drawing/2014/main" id="{D6922E32-AD4A-244E-90C2-100AC4B9C6C8}"/>
              </a:ext>
            </a:extLst>
          </p:cNvPr>
          <p:cNvSpPr/>
          <p:nvPr/>
        </p:nvSpPr>
        <p:spPr>
          <a:xfrm>
            <a:off x="1820" y="-73024"/>
            <a:ext cx="24384000" cy="13716000"/>
          </a:xfrm>
          <a:prstGeom prst="rect">
            <a:avLst/>
          </a:prstGeom>
          <a:solidFill>
            <a:srgbClr val="C8102E">
              <a:alpha val="25000"/>
            </a:srgbClr>
          </a:solidFill>
          <a:ln w="8528" cap="flat">
            <a:noFill/>
            <a:prstDash val="solid"/>
            <a:miter/>
          </a:ln>
        </p:spPr>
        <p:txBody>
          <a:bodyPr rtlCol="0" anchor="ctr"/>
          <a:lstStyle/>
          <a:p>
            <a:pPr defTabSz="1828800" hangingPunct="1"/>
            <a:endParaRPr lang="tr-TR" sz="3600" kern="1200">
              <a:latin typeface="Helvetica"/>
              <a:sym typeface="Helvetica Neue Medium"/>
            </a:endParaRPr>
          </a:p>
        </p:txBody>
      </p:sp>
      <p:sp>
        <p:nvSpPr>
          <p:cNvPr id="25" name="Çizgi">
            <a:extLst>
              <a:ext uri="{FF2B5EF4-FFF2-40B4-BE49-F238E27FC236}">
                <a16:creationId xmlns:a16="http://schemas.microsoft.com/office/drawing/2014/main" id="{322B94BA-42C4-5A49-8B9C-C41E09CCBC0D}"/>
              </a:ext>
            </a:extLst>
          </p:cNvPr>
          <p:cNvSpPr/>
          <p:nvPr/>
        </p:nvSpPr>
        <p:spPr>
          <a:xfrm flipV="1">
            <a:off x="33807950" y="-30843"/>
            <a:ext cx="421822" cy="4821422"/>
          </a:xfrm>
          <a:prstGeom prst="line">
            <a:avLst/>
          </a:prstGeom>
          <a:ln w="6350">
            <a:solidFill>
              <a:srgbClr val="FFFFFF">
                <a:alpha val="55000"/>
              </a:srgbClr>
            </a:solidFill>
            <a:miter lim="400000"/>
          </a:ln>
        </p:spPr>
        <p:txBody>
          <a:bodyPr lIns="91436" tIns="91436" rIns="91436" bIns="91436"/>
          <a:lstStyle/>
          <a:p>
            <a:pPr defTabSz="1828800">
              <a:defRPr/>
            </a:pPr>
            <a:endParaRPr sz="3600">
              <a:latin typeface="Helvetica Neue Medium"/>
              <a:ea typeface="Helvetica Neue Medium"/>
              <a:cs typeface="Helvetica Neue Medium"/>
              <a:sym typeface="Helvetica Neue Medium"/>
            </a:endParaRPr>
          </a:p>
        </p:txBody>
      </p:sp>
      <p:sp>
        <p:nvSpPr>
          <p:cNvPr id="26" name="Çizgi">
            <a:extLst>
              <a:ext uri="{FF2B5EF4-FFF2-40B4-BE49-F238E27FC236}">
                <a16:creationId xmlns:a16="http://schemas.microsoft.com/office/drawing/2014/main" id="{51A1C3A2-C4BD-9340-A4BD-31A521476610}"/>
              </a:ext>
            </a:extLst>
          </p:cNvPr>
          <p:cNvSpPr/>
          <p:nvPr/>
        </p:nvSpPr>
        <p:spPr>
          <a:xfrm flipV="1">
            <a:off x="29856692" y="8927623"/>
            <a:ext cx="421820" cy="4821422"/>
          </a:xfrm>
          <a:prstGeom prst="line">
            <a:avLst/>
          </a:prstGeom>
          <a:ln w="6350">
            <a:solidFill>
              <a:srgbClr val="FFFFFF">
                <a:alpha val="55000"/>
              </a:srgbClr>
            </a:solidFill>
            <a:miter lim="400000"/>
          </a:ln>
        </p:spPr>
        <p:txBody>
          <a:bodyPr lIns="91436" tIns="91436" rIns="91436" bIns="91436"/>
          <a:lstStyle/>
          <a:p>
            <a:pPr defTabSz="1828800">
              <a:defRPr/>
            </a:pPr>
            <a:endParaRPr sz="3600">
              <a:latin typeface="Helvetica Neue Medium"/>
              <a:ea typeface="Helvetica Neue Medium"/>
              <a:cs typeface="Helvetica Neue Medium"/>
              <a:sym typeface="Helvetica Neue Medium"/>
            </a:endParaRPr>
          </a:p>
        </p:txBody>
      </p:sp>
      <p:sp>
        <p:nvSpPr>
          <p:cNvPr id="47" name="Shape 894">
            <a:extLst>
              <a:ext uri="{FF2B5EF4-FFF2-40B4-BE49-F238E27FC236}">
                <a16:creationId xmlns:a16="http://schemas.microsoft.com/office/drawing/2014/main" id="{FF9AA112-0E32-774C-9441-AD03E16F4F8E}"/>
              </a:ext>
            </a:extLst>
          </p:cNvPr>
          <p:cNvSpPr/>
          <p:nvPr/>
        </p:nvSpPr>
        <p:spPr>
          <a:xfrm>
            <a:off x="13557099" y="6856290"/>
            <a:ext cx="9656191" cy="1816266"/>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b">
            <a:spAutoFit/>
          </a:bodyPr>
          <a:lstStyle/>
          <a:p>
            <a:pPr algn="ctr" defTabSz="1828800" hangingPunct="1">
              <a:lnSpc>
                <a:spcPct val="120000"/>
              </a:lnSpc>
              <a:defRPr sz="3300">
                <a:solidFill>
                  <a:srgbClr val="FFFFFF"/>
                </a:solidFill>
                <a:latin typeface="San Francisco Display Ultralight"/>
                <a:ea typeface="San Francisco Display Ultralight"/>
                <a:cs typeface="San Francisco Display Ultralight"/>
                <a:sym typeface="San Francisco Display Ultralight"/>
              </a:defRPr>
            </a:pPr>
            <a:r>
              <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LOGO NETSIS ERP -  </a:t>
            </a:r>
            <a:r>
              <a:rPr lang="tr-TR"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Sürüm Yenilikleri</a:t>
            </a:r>
            <a:endPar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endParaRPr>
          </a:p>
          <a:p>
            <a:pPr algn="ctr" defTabSz="1828800" hangingPunct="1">
              <a:lnSpc>
                <a:spcPct val="120000"/>
              </a:lnSpc>
              <a:defRPr sz="3300">
                <a:solidFill>
                  <a:srgbClr val="FFFFFF"/>
                </a:solidFill>
                <a:latin typeface="San Francisco Display Ultralight"/>
                <a:ea typeface="San Francisco Display Ultralight"/>
                <a:cs typeface="San Francisco Display Ultralight"/>
                <a:sym typeface="San Francisco Display Ultralight"/>
              </a:defRPr>
            </a:pPr>
            <a:r>
              <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9.0.</a:t>
            </a:r>
            <a:r>
              <a:rPr lang="tr-TR"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42</a:t>
            </a:r>
            <a:r>
              <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 – 9.0.</a:t>
            </a:r>
            <a:r>
              <a:rPr lang="tr-TR"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43</a:t>
            </a:r>
            <a:endParaRPr sz="4800" b="1" kern="1200" dirty="0">
              <a:solidFill>
                <a:srgbClr val="FFFFFF"/>
              </a:solidFill>
              <a:latin typeface="Graublau Sans Heavy" panose="02000500040000020004" pitchFamily="2" charset="0"/>
              <a:ea typeface="San Francisco Display Bold"/>
              <a:cs typeface="San Francisco Display Bold"/>
              <a:sym typeface="San Francisco Display Bold"/>
            </a:endParaRPr>
          </a:p>
        </p:txBody>
      </p:sp>
      <p:sp>
        <p:nvSpPr>
          <p:cNvPr id="52" name="Shape 40">
            <a:extLst>
              <a:ext uri="{FF2B5EF4-FFF2-40B4-BE49-F238E27FC236}">
                <a16:creationId xmlns:a16="http://schemas.microsoft.com/office/drawing/2014/main" id="{6CD9BDE2-69D9-DE46-ABB0-EDDC181C5817}"/>
              </a:ext>
            </a:extLst>
          </p:cNvPr>
          <p:cNvSpPr/>
          <p:nvPr/>
        </p:nvSpPr>
        <p:spPr>
          <a:xfrm>
            <a:off x="16462198" y="8734110"/>
            <a:ext cx="3403496" cy="47192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algn="ctr" defTabSz="1828800" hangingPunct="1">
              <a:defRPr/>
            </a:pPr>
            <a:r>
              <a:rPr lang="tr-TR" sz="2400" kern="1200" spc="600" err="1">
                <a:solidFill>
                  <a:srgbClr val="FFFFFF"/>
                </a:solidFill>
                <a:latin typeface="Graublau Sans Book" panose="02000500040000020004" pitchFamily="2" charset="0"/>
              </a:rPr>
              <a:t>www.logo.com.tr</a:t>
            </a:r>
            <a:endParaRPr sz="2400" kern="1200" spc="600">
              <a:solidFill>
                <a:srgbClr val="FFFFFF"/>
              </a:solidFill>
              <a:latin typeface="Graublau Sans Book" panose="02000500040000020004" pitchFamily="2" charset="0"/>
            </a:endParaRPr>
          </a:p>
        </p:txBody>
      </p:sp>
      <p:grpSp>
        <p:nvGrpSpPr>
          <p:cNvPr id="31" name="Resim 6">
            <a:extLst>
              <a:ext uri="{FF2B5EF4-FFF2-40B4-BE49-F238E27FC236}">
                <a16:creationId xmlns:a16="http://schemas.microsoft.com/office/drawing/2014/main" id="{7257389F-43E4-5748-B20B-4C5261AD84C3}"/>
              </a:ext>
            </a:extLst>
          </p:cNvPr>
          <p:cNvGrpSpPr>
            <a:grpSpLocks noChangeAspect="1"/>
          </p:cNvGrpSpPr>
          <p:nvPr/>
        </p:nvGrpSpPr>
        <p:grpSpPr>
          <a:xfrm>
            <a:off x="15604499" y="4848458"/>
            <a:ext cx="5118898" cy="1820808"/>
            <a:chOff x="8392449" y="2701530"/>
            <a:chExt cx="2336845" cy="831223"/>
          </a:xfrm>
          <a:effectLst>
            <a:glow rad="50800">
              <a:srgbClr val="D0202F">
                <a:alpha val="18000"/>
              </a:srgbClr>
            </a:glow>
          </a:effectLst>
        </p:grpSpPr>
        <p:sp>
          <p:nvSpPr>
            <p:cNvPr id="38" name="Serbest Form 37">
              <a:extLst>
                <a:ext uri="{FF2B5EF4-FFF2-40B4-BE49-F238E27FC236}">
                  <a16:creationId xmlns:a16="http://schemas.microsoft.com/office/drawing/2014/main" id="{E77BEF86-138B-0349-9671-B573533E39C3}"/>
                </a:ext>
              </a:extLst>
            </p:cNvPr>
            <p:cNvSpPr/>
            <p:nvPr/>
          </p:nvSpPr>
          <p:spPr>
            <a:xfrm>
              <a:off x="8670760" y="2702939"/>
              <a:ext cx="640021" cy="603794"/>
            </a:xfrm>
            <a:custGeom>
              <a:avLst/>
              <a:gdLst>
                <a:gd name="connsiteX0" fmla="*/ 461184 w 640021"/>
                <a:gd name="connsiteY0" fmla="*/ 422974 h 603794"/>
                <a:gd name="connsiteX1" fmla="*/ 428378 w 640021"/>
                <a:gd name="connsiteY1" fmla="*/ 453164 h 603794"/>
                <a:gd name="connsiteX2" fmla="*/ 156671 w 640021"/>
                <a:gd name="connsiteY2" fmla="*/ 453164 h 603794"/>
                <a:gd name="connsiteX3" fmla="*/ 180420 w 640021"/>
                <a:gd name="connsiteY3" fmla="*/ 181457 h 603794"/>
                <a:gd name="connsiteX4" fmla="*/ 213226 w 640021"/>
                <a:gd name="connsiteY4" fmla="*/ 151267 h 603794"/>
                <a:gd name="connsiteX5" fmla="*/ 484934 w 640021"/>
                <a:gd name="connsiteY5" fmla="*/ 151267 h 603794"/>
                <a:gd name="connsiteX6" fmla="*/ 461184 w 640021"/>
                <a:gd name="connsiteY6" fmla="*/ 422974 h 603794"/>
                <a:gd name="connsiteX7" fmla="*/ 604082 w 640021"/>
                <a:gd name="connsiteY7" fmla="*/ 513543 h 603794"/>
                <a:gd name="connsiteX8" fmla="*/ 641115 w 640021"/>
                <a:gd name="connsiteY8" fmla="*/ 90888 h 603794"/>
                <a:gd name="connsiteX9" fmla="*/ 558395 w 640021"/>
                <a:gd name="connsiteY9" fmla="*/ 318 h 603794"/>
                <a:gd name="connsiteX10" fmla="*/ 135941 w 640021"/>
                <a:gd name="connsiteY10" fmla="*/ 318 h 603794"/>
                <a:gd name="connsiteX11" fmla="*/ 37522 w 640021"/>
                <a:gd name="connsiteY11" fmla="*/ 90888 h 603794"/>
                <a:gd name="connsiteX12" fmla="*/ 490 w 640021"/>
                <a:gd name="connsiteY12" fmla="*/ 513543 h 603794"/>
                <a:gd name="connsiteX13" fmla="*/ 83209 w 640021"/>
                <a:gd name="connsiteY13" fmla="*/ 604113 h 603794"/>
                <a:gd name="connsiteX14" fmla="*/ 505865 w 640021"/>
                <a:gd name="connsiteY14" fmla="*/ 604113 h 603794"/>
                <a:gd name="connsiteX15" fmla="*/ 604082 w 640021"/>
                <a:gd name="connsiteY15" fmla="*/ 513543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0021" h="603794">
                  <a:moveTo>
                    <a:pt x="461184" y="422974"/>
                  </a:moveTo>
                  <a:cubicBezTo>
                    <a:pt x="458568" y="453164"/>
                    <a:pt x="428378" y="453164"/>
                    <a:pt x="428378" y="453164"/>
                  </a:cubicBezTo>
                  <a:lnTo>
                    <a:pt x="156671" y="453164"/>
                  </a:lnTo>
                  <a:lnTo>
                    <a:pt x="180420" y="181457"/>
                  </a:lnTo>
                  <a:cubicBezTo>
                    <a:pt x="183037" y="151267"/>
                    <a:pt x="213226" y="151267"/>
                    <a:pt x="213226" y="151267"/>
                  </a:cubicBezTo>
                  <a:lnTo>
                    <a:pt x="484934" y="151267"/>
                  </a:lnTo>
                  <a:lnTo>
                    <a:pt x="461184" y="422974"/>
                  </a:lnTo>
                  <a:close/>
                  <a:moveTo>
                    <a:pt x="604082" y="513543"/>
                  </a:moveTo>
                  <a:lnTo>
                    <a:pt x="641115" y="90888"/>
                  </a:lnTo>
                  <a:cubicBezTo>
                    <a:pt x="641115" y="90888"/>
                    <a:pt x="648964" y="318"/>
                    <a:pt x="558395" y="318"/>
                  </a:cubicBezTo>
                  <a:lnTo>
                    <a:pt x="135941" y="318"/>
                  </a:lnTo>
                  <a:cubicBezTo>
                    <a:pt x="135941" y="318"/>
                    <a:pt x="45372" y="318"/>
                    <a:pt x="37522" y="90888"/>
                  </a:cubicBezTo>
                  <a:lnTo>
                    <a:pt x="490" y="513543"/>
                  </a:lnTo>
                  <a:cubicBezTo>
                    <a:pt x="490" y="513543"/>
                    <a:pt x="-7360" y="604113"/>
                    <a:pt x="83209" y="604113"/>
                  </a:cubicBezTo>
                  <a:lnTo>
                    <a:pt x="505865" y="604113"/>
                  </a:lnTo>
                  <a:cubicBezTo>
                    <a:pt x="505664" y="604113"/>
                    <a:pt x="596233" y="604113"/>
                    <a:pt x="604082" y="513543"/>
                  </a:cubicBezTo>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39" name="Serbest Form 38">
              <a:extLst>
                <a:ext uri="{FF2B5EF4-FFF2-40B4-BE49-F238E27FC236}">
                  <a16:creationId xmlns:a16="http://schemas.microsoft.com/office/drawing/2014/main" id="{5B5A1DE0-6714-7F4E-8C2D-E389C8FEB0BD}"/>
                </a:ext>
              </a:extLst>
            </p:cNvPr>
            <p:cNvSpPr/>
            <p:nvPr/>
          </p:nvSpPr>
          <p:spPr>
            <a:xfrm>
              <a:off x="10089273" y="2702939"/>
              <a:ext cx="640021" cy="603794"/>
            </a:xfrm>
            <a:custGeom>
              <a:avLst/>
              <a:gdLst>
                <a:gd name="connsiteX0" fmla="*/ 461386 w 640021"/>
                <a:gd name="connsiteY0" fmla="*/ 422974 h 603794"/>
                <a:gd name="connsiteX1" fmla="*/ 428579 w 640021"/>
                <a:gd name="connsiteY1" fmla="*/ 453164 h 603794"/>
                <a:gd name="connsiteX2" fmla="*/ 156872 w 640021"/>
                <a:gd name="connsiteY2" fmla="*/ 453164 h 603794"/>
                <a:gd name="connsiteX3" fmla="*/ 180622 w 640021"/>
                <a:gd name="connsiteY3" fmla="*/ 181457 h 603794"/>
                <a:gd name="connsiteX4" fmla="*/ 213428 w 640021"/>
                <a:gd name="connsiteY4" fmla="*/ 151267 h 603794"/>
                <a:gd name="connsiteX5" fmla="*/ 485135 w 640021"/>
                <a:gd name="connsiteY5" fmla="*/ 151267 h 603794"/>
                <a:gd name="connsiteX6" fmla="*/ 461386 w 640021"/>
                <a:gd name="connsiteY6" fmla="*/ 422974 h 603794"/>
                <a:gd name="connsiteX7" fmla="*/ 604284 w 640021"/>
                <a:gd name="connsiteY7" fmla="*/ 513543 h 603794"/>
                <a:gd name="connsiteX8" fmla="*/ 641316 w 640021"/>
                <a:gd name="connsiteY8" fmla="*/ 90888 h 603794"/>
                <a:gd name="connsiteX9" fmla="*/ 558597 w 640021"/>
                <a:gd name="connsiteY9" fmla="*/ 318 h 603794"/>
                <a:gd name="connsiteX10" fmla="*/ 135941 w 640021"/>
                <a:gd name="connsiteY10" fmla="*/ 318 h 603794"/>
                <a:gd name="connsiteX11" fmla="*/ 37522 w 640021"/>
                <a:gd name="connsiteY11" fmla="*/ 90888 h 603794"/>
                <a:gd name="connsiteX12" fmla="*/ 490 w 640021"/>
                <a:gd name="connsiteY12" fmla="*/ 513543 h 603794"/>
                <a:gd name="connsiteX13" fmla="*/ 83209 w 640021"/>
                <a:gd name="connsiteY13" fmla="*/ 604113 h 603794"/>
                <a:gd name="connsiteX14" fmla="*/ 505865 w 640021"/>
                <a:gd name="connsiteY14" fmla="*/ 604113 h 603794"/>
                <a:gd name="connsiteX15" fmla="*/ 604284 w 640021"/>
                <a:gd name="connsiteY15" fmla="*/ 513543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0021" h="603794">
                  <a:moveTo>
                    <a:pt x="461386" y="422974"/>
                  </a:moveTo>
                  <a:cubicBezTo>
                    <a:pt x="458769" y="453164"/>
                    <a:pt x="428579" y="453164"/>
                    <a:pt x="428579" y="453164"/>
                  </a:cubicBezTo>
                  <a:lnTo>
                    <a:pt x="156872" y="453164"/>
                  </a:lnTo>
                  <a:lnTo>
                    <a:pt x="180622" y="181457"/>
                  </a:lnTo>
                  <a:cubicBezTo>
                    <a:pt x="183238" y="151267"/>
                    <a:pt x="213428" y="151267"/>
                    <a:pt x="213428" y="151267"/>
                  </a:cubicBezTo>
                  <a:lnTo>
                    <a:pt x="485135" y="151267"/>
                  </a:lnTo>
                  <a:lnTo>
                    <a:pt x="461386" y="422974"/>
                  </a:lnTo>
                  <a:close/>
                  <a:moveTo>
                    <a:pt x="604284" y="513543"/>
                  </a:moveTo>
                  <a:lnTo>
                    <a:pt x="641316" y="90888"/>
                  </a:lnTo>
                  <a:cubicBezTo>
                    <a:pt x="641316" y="90888"/>
                    <a:pt x="649166" y="318"/>
                    <a:pt x="558597" y="318"/>
                  </a:cubicBezTo>
                  <a:lnTo>
                    <a:pt x="135941" y="318"/>
                  </a:lnTo>
                  <a:cubicBezTo>
                    <a:pt x="135941" y="318"/>
                    <a:pt x="45372" y="318"/>
                    <a:pt x="37522" y="90888"/>
                  </a:cubicBezTo>
                  <a:lnTo>
                    <a:pt x="490" y="513543"/>
                  </a:lnTo>
                  <a:cubicBezTo>
                    <a:pt x="490" y="513543"/>
                    <a:pt x="-7360" y="604113"/>
                    <a:pt x="83209" y="604113"/>
                  </a:cubicBezTo>
                  <a:lnTo>
                    <a:pt x="505865" y="604113"/>
                  </a:lnTo>
                  <a:cubicBezTo>
                    <a:pt x="505865" y="604113"/>
                    <a:pt x="596434" y="604113"/>
                    <a:pt x="604284" y="513543"/>
                  </a:cubicBezTo>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40" name="Serbest Form 39">
              <a:extLst>
                <a:ext uri="{FF2B5EF4-FFF2-40B4-BE49-F238E27FC236}">
                  <a16:creationId xmlns:a16="http://schemas.microsoft.com/office/drawing/2014/main" id="{7192AC4A-C39E-7340-9F07-203D5FF1262C}"/>
                </a:ext>
              </a:extLst>
            </p:cNvPr>
            <p:cNvSpPr/>
            <p:nvPr/>
          </p:nvSpPr>
          <p:spPr>
            <a:xfrm>
              <a:off x="9380017" y="2703140"/>
              <a:ext cx="640021" cy="829211"/>
            </a:xfrm>
            <a:custGeom>
              <a:avLst/>
              <a:gdLst>
                <a:gd name="connsiteX0" fmla="*/ 484934 w 640021"/>
                <a:gd name="connsiteY0" fmla="*/ 151267 h 829210"/>
                <a:gd name="connsiteX1" fmla="*/ 461184 w 640021"/>
                <a:gd name="connsiteY1" fmla="*/ 422773 h 829210"/>
                <a:gd name="connsiteX2" fmla="*/ 428378 w 640021"/>
                <a:gd name="connsiteY2" fmla="*/ 452963 h 829210"/>
                <a:gd name="connsiteX3" fmla="*/ 156671 w 640021"/>
                <a:gd name="connsiteY3" fmla="*/ 452963 h 829210"/>
                <a:gd name="connsiteX4" fmla="*/ 180420 w 640021"/>
                <a:gd name="connsiteY4" fmla="*/ 181255 h 829210"/>
                <a:gd name="connsiteX5" fmla="*/ 213226 w 640021"/>
                <a:gd name="connsiteY5" fmla="*/ 151066 h 829210"/>
                <a:gd name="connsiteX6" fmla="*/ 484934 w 640021"/>
                <a:gd name="connsiteY6" fmla="*/ 151066 h 829210"/>
                <a:gd name="connsiteX7" fmla="*/ 558597 w 640021"/>
                <a:gd name="connsiteY7" fmla="*/ 318 h 829210"/>
                <a:gd name="connsiteX8" fmla="*/ 135941 w 640021"/>
                <a:gd name="connsiteY8" fmla="*/ 318 h 829210"/>
                <a:gd name="connsiteX9" fmla="*/ 37522 w 640021"/>
                <a:gd name="connsiteY9" fmla="*/ 90888 h 829210"/>
                <a:gd name="connsiteX10" fmla="*/ 490 w 640021"/>
                <a:gd name="connsiteY10" fmla="*/ 513543 h 829210"/>
                <a:gd name="connsiteX11" fmla="*/ 83210 w 640021"/>
                <a:gd name="connsiteY11" fmla="*/ 604113 h 829210"/>
                <a:gd name="connsiteX12" fmla="*/ 370012 w 640021"/>
                <a:gd name="connsiteY12" fmla="*/ 604113 h 829210"/>
                <a:gd name="connsiteX13" fmla="*/ 365986 w 640021"/>
                <a:gd name="connsiteY13" fmla="*/ 649397 h 829210"/>
                <a:gd name="connsiteX14" fmla="*/ 333180 w 640021"/>
                <a:gd name="connsiteY14" fmla="*/ 679587 h 829210"/>
                <a:gd name="connsiteX15" fmla="*/ 136947 w 640021"/>
                <a:gd name="connsiteY15" fmla="*/ 679587 h 829210"/>
                <a:gd name="connsiteX16" fmla="*/ 126481 w 640021"/>
                <a:gd name="connsiteY16" fmla="*/ 800346 h 829210"/>
                <a:gd name="connsiteX17" fmla="*/ 154055 w 640021"/>
                <a:gd name="connsiteY17" fmla="*/ 830535 h 829210"/>
                <a:gd name="connsiteX18" fmla="*/ 410667 w 640021"/>
                <a:gd name="connsiteY18" fmla="*/ 830535 h 829210"/>
                <a:gd name="connsiteX19" fmla="*/ 509085 w 640021"/>
                <a:gd name="connsiteY19" fmla="*/ 739966 h 829210"/>
                <a:gd name="connsiteX20" fmla="*/ 521161 w 640021"/>
                <a:gd name="connsiteY20" fmla="*/ 602502 h 829210"/>
                <a:gd name="connsiteX21" fmla="*/ 604485 w 640021"/>
                <a:gd name="connsiteY21" fmla="*/ 513543 h 829210"/>
                <a:gd name="connsiteX22" fmla="*/ 641518 w 640021"/>
                <a:gd name="connsiteY22" fmla="*/ 90888 h 829210"/>
                <a:gd name="connsiteX23" fmla="*/ 558597 w 640021"/>
                <a:gd name="connsiteY23" fmla="*/ 318 h 82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0021" h="829210">
                  <a:moveTo>
                    <a:pt x="484934" y="151267"/>
                  </a:moveTo>
                  <a:lnTo>
                    <a:pt x="461184" y="422773"/>
                  </a:lnTo>
                  <a:cubicBezTo>
                    <a:pt x="458568" y="452963"/>
                    <a:pt x="428378" y="452963"/>
                    <a:pt x="428378" y="452963"/>
                  </a:cubicBezTo>
                  <a:lnTo>
                    <a:pt x="156671" y="452963"/>
                  </a:lnTo>
                  <a:lnTo>
                    <a:pt x="180420" y="181255"/>
                  </a:lnTo>
                  <a:cubicBezTo>
                    <a:pt x="183037" y="151066"/>
                    <a:pt x="213226" y="151066"/>
                    <a:pt x="213226" y="151066"/>
                  </a:cubicBezTo>
                  <a:lnTo>
                    <a:pt x="484934" y="151066"/>
                  </a:lnTo>
                  <a:close/>
                  <a:moveTo>
                    <a:pt x="558597" y="318"/>
                  </a:moveTo>
                  <a:lnTo>
                    <a:pt x="135941" y="318"/>
                  </a:lnTo>
                  <a:cubicBezTo>
                    <a:pt x="135941" y="318"/>
                    <a:pt x="45372" y="318"/>
                    <a:pt x="37522" y="90888"/>
                  </a:cubicBezTo>
                  <a:lnTo>
                    <a:pt x="490" y="513543"/>
                  </a:lnTo>
                  <a:cubicBezTo>
                    <a:pt x="490" y="513543"/>
                    <a:pt x="-7360" y="604113"/>
                    <a:pt x="83210" y="604113"/>
                  </a:cubicBezTo>
                  <a:lnTo>
                    <a:pt x="370012" y="604113"/>
                  </a:lnTo>
                  <a:lnTo>
                    <a:pt x="365986" y="649397"/>
                  </a:lnTo>
                  <a:cubicBezTo>
                    <a:pt x="363370" y="679587"/>
                    <a:pt x="333180" y="679587"/>
                    <a:pt x="333180" y="679587"/>
                  </a:cubicBezTo>
                  <a:lnTo>
                    <a:pt x="136947" y="679587"/>
                  </a:lnTo>
                  <a:lnTo>
                    <a:pt x="126481" y="800346"/>
                  </a:lnTo>
                  <a:cubicBezTo>
                    <a:pt x="126481" y="800346"/>
                    <a:pt x="123865" y="830535"/>
                    <a:pt x="154055" y="830535"/>
                  </a:cubicBezTo>
                  <a:lnTo>
                    <a:pt x="410667" y="830535"/>
                  </a:lnTo>
                  <a:cubicBezTo>
                    <a:pt x="410667" y="830535"/>
                    <a:pt x="501236" y="830535"/>
                    <a:pt x="509085" y="739966"/>
                  </a:cubicBezTo>
                  <a:lnTo>
                    <a:pt x="521161" y="602502"/>
                  </a:lnTo>
                  <a:cubicBezTo>
                    <a:pt x="547326" y="598075"/>
                    <a:pt x="598447" y="580766"/>
                    <a:pt x="604485" y="513543"/>
                  </a:cubicBezTo>
                  <a:lnTo>
                    <a:pt x="641518" y="90888"/>
                  </a:lnTo>
                  <a:cubicBezTo>
                    <a:pt x="641316" y="90888"/>
                    <a:pt x="649166" y="318"/>
                    <a:pt x="558597" y="318"/>
                  </a:cubicBezTo>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41" name="Serbest Form 40">
              <a:extLst>
                <a:ext uri="{FF2B5EF4-FFF2-40B4-BE49-F238E27FC236}">
                  <a16:creationId xmlns:a16="http://schemas.microsoft.com/office/drawing/2014/main" id="{E07F14D2-E4C3-DB4D-B59B-B5E3C81BE443}"/>
                </a:ext>
              </a:extLst>
            </p:cNvPr>
            <p:cNvSpPr/>
            <p:nvPr/>
          </p:nvSpPr>
          <p:spPr>
            <a:xfrm>
              <a:off x="8392449" y="2701530"/>
              <a:ext cx="384415" cy="831223"/>
            </a:xfrm>
            <a:custGeom>
              <a:avLst/>
              <a:gdLst>
                <a:gd name="connsiteX0" fmla="*/ 384867 w 384415"/>
                <a:gd name="connsiteY0" fmla="*/ 680996 h 831223"/>
                <a:gd name="connsiteX1" fmla="*/ 158646 w 384415"/>
                <a:gd name="connsiteY1" fmla="*/ 680996 h 831223"/>
                <a:gd name="connsiteX2" fmla="*/ 218220 w 384415"/>
                <a:gd name="connsiteY2" fmla="*/ 318 h 831223"/>
                <a:gd name="connsiteX3" fmla="*/ 97461 w 384415"/>
                <a:gd name="connsiteY3" fmla="*/ 318 h 831223"/>
                <a:gd name="connsiteX4" fmla="*/ 64655 w 384415"/>
                <a:gd name="connsiteY4" fmla="*/ 30508 h 831223"/>
                <a:gd name="connsiteX5" fmla="*/ 7697 w 384415"/>
                <a:gd name="connsiteY5" fmla="*/ 680996 h 831223"/>
                <a:gd name="connsiteX6" fmla="*/ 653 w 384415"/>
                <a:gd name="connsiteY6" fmla="*/ 761099 h 831223"/>
                <a:gd name="connsiteX7" fmla="*/ 452 w 384415"/>
                <a:gd name="connsiteY7" fmla="*/ 762508 h 831223"/>
                <a:gd name="connsiteX8" fmla="*/ 63649 w 384415"/>
                <a:gd name="connsiteY8" fmla="*/ 831743 h 831223"/>
                <a:gd name="connsiteX9" fmla="*/ 341595 w 384415"/>
                <a:gd name="connsiteY9" fmla="*/ 831743 h 831223"/>
                <a:gd name="connsiteX10" fmla="*/ 374401 w 384415"/>
                <a:gd name="connsiteY10" fmla="*/ 801553 h 831223"/>
                <a:gd name="connsiteX11" fmla="*/ 384867 w 384415"/>
                <a:gd name="connsiteY11" fmla="*/ 680996 h 831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4415" h="831223">
                  <a:moveTo>
                    <a:pt x="384867" y="680996"/>
                  </a:moveTo>
                  <a:lnTo>
                    <a:pt x="158646" y="680996"/>
                  </a:lnTo>
                  <a:lnTo>
                    <a:pt x="218220" y="318"/>
                  </a:lnTo>
                  <a:lnTo>
                    <a:pt x="97461" y="318"/>
                  </a:lnTo>
                  <a:cubicBezTo>
                    <a:pt x="97461" y="318"/>
                    <a:pt x="67271" y="318"/>
                    <a:pt x="64655" y="30508"/>
                  </a:cubicBezTo>
                  <a:lnTo>
                    <a:pt x="7697" y="680996"/>
                  </a:lnTo>
                  <a:lnTo>
                    <a:pt x="653" y="761099"/>
                  </a:lnTo>
                  <a:lnTo>
                    <a:pt x="452" y="762508"/>
                  </a:lnTo>
                  <a:cubicBezTo>
                    <a:pt x="452" y="762508"/>
                    <a:pt x="-5586" y="831743"/>
                    <a:pt x="63649" y="831743"/>
                  </a:cubicBezTo>
                  <a:lnTo>
                    <a:pt x="341595" y="831743"/>
                  </a:lnTo>
                  <a:cubicBezTo>
                    <a:pt x="341595" y="831743"/>
                    <a:pt x="371785" y="831743"/>
                    <a:pt x="374401" y="801553"/>
                  </a:cubicBezTo>
                  <a:lnTo>
                    <a:pt x="384867" y="680996"/>
                  </a:lnTo>
                  <a:close/>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grpSp>
      <p:sp>
        <p:nvSpPr>
          <p:cNvPr id="27" name="Grafik 14">
            <a:extLst>
              <a:ext uri="{FF2B5EF4-FFF2-40B4-BE49-F238E27FC236}">
                <a16:creationId xmlns:a16="http://schemas.microsoft.com/office/drawing/2014/main" id="{B40593B0-47EF-EF49-B216-0272A83D3621}"/>
              </a:ext>
            </a:extLst>
          </p:cNvPr>
          <p:cNvSpPr/>
          <p:nvPr/>
        </p:nvSpPr>
        <p:spPr>
          <a:xfrm>
            <a:off x="-3163531" y="9846183"/>
            <a:ext cx="6327062" cy="597433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20000"/>
            </a:srgbClr>
          </a:solidFill>
          <a:ln w="9475" cap="flat">
            <a:noFill/>
            <a:prstDash val="solid"/>
            <a:miter/>
          </a:ln>
        </p:spPr>
        <p:txBody>
          <a:bodyPr rtlCol="0" anchor="ctr"/>
          <a:lstStyle/>
          <a:p>
            <a:pPr defTabSz="1828800" hangingPunct="1">
              <a:defRPr/>
            </a:pPr>
            <a:endParaRPr lang="tr-TR" sz="3600" kern="1200">
              <a:latin typeface="Helvetica"/>
            </a:endParaRPr>
          </a:p>
        </p:txBody>
      </p:sp>
      <p:sp>
        <p:nvSpPr>
          <p:cNvPr id="28" name="Grafik 14">
            <a:extLst>
              <a:ext uri="{FF2B5EF4-FFF2-40B4-BE49-F238E27FC236}">
                <a16:creationId xmlns:a16="http://schemas.microsoft.com/office/drawing/2014/main" id="{5A4F9EFA-E4BD-9348-B127-EE5E9EED937D}"/>
              </a:ext>
            </a:extLst>
          </p:cNvPr>
          <p:cNvSpPr/>
          <p:nvPr/>
        </p:nvSpPr>
        <p:spPr>
          <a:xfrm flipH="1" flipV="1">
            <a:off x="21206987" y="-2254623"/>
            <a:ext cx="6327062" cy="597433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25000"/>
            </a:srgbClr>
          </a:solidFill>
          <a:ln w="9475" cap="flat">
            <a:noFill/>
            <a:prstDash val="solid"/>
            <a:miter/>
          </a:ln>
        </p:spPr>
        <p:txBody>
          <a:bodyPr rtlCol="0" anchor="ctr"/>
          <a:lstStyle/>
          <a:p>
            <a:pPr defTabSz="1828800" hangingPunct="1">
              <a:defRPr/>
            </a:pPr>
            <a:endParaRPr lang="tr-TR" sz="3600" kern="1200">
              <a:latin typeface="Helvetica"/>
            </a:endParaRPr>
          </a:p>
        </p:txBody>
      </p:sp>
    </p:spTree>
    <p:extLst>
      <p:ext uri="{BB962C8B-B14F-4D97-AF65-F5344CB8AC3E}">
        <p14:creationId xmlns:p14="http://schemas.microsoft.com/office/powerpoint/2010/main" val="142227952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 calcmode="lin" valueType="num">
                                      <p:cBhvr>
                                        <p:cTn id="7" dur="3000" fill="hold"/>
                                        <p:tgtEl>
                                          <p:spTgt spid="31"/>
                                        </p:tgtEl>
                                        <p:attrNameLst>
                                          <p:attrName>ppt_w</p:attrName>
                                        </p:attrNameLst>
                                      </p:cBhvr>
                                      <p:tavLst>
                                        <p:tav tm="0">
                                          <p:val>
                                            <p:fltVal val="0"/>
                                          </p:val>
                                        </p:tav>
                                        <p:tav tm="100000">
                                          <p:val>
                                            <p:strVal val="#ppt_w"/>
                                          </p:val>
                                        </p:tav>
                                      </p:tavLst>
                                    </p:anim>
                                    <p:anim calcmode="lin" valueType="num">
                                      <p:cBhvr>
                                        <p:cTn id="8" dur="3000" fill="hold"/>
                                        <p:tgtEl>
                                          <p:spTgt spid="31"/>
                                        </p:tgtEl>
                                        <p:attrNameLst>
                                          <p:attrName>ppt_h</p:attrName>
                                        </p:attrNameLst>
                                      </p:cBhvr>
                                      <p:tavLst>
                                        <p:tav tm="0">
                                          <p:val>
                                            <p:fltVal val="0"/>
                                          </p:val>
                                        </p:tav>
                                        <p:tav tm="100000">
                                          <p:val>
                                            <p:strVal val="#ppt_h"/>
                                          </p:val>
                                        </p:tav>
                                      </p:tavLst>
                                    </p:anim>
                                    <p:animEffect transition="in" filter="fade">
                                      <p:cBhvr>
                                        <p:cTn id="9" dur="3000"/>
                                        <p:tgtEl>
                                          <p:spTgt spid="31"/>
                                        </p:tgtEl>
                                      </p:cBhvr>
                                    </p:animEffect>
                                  </p:childTnLst>
                                </p:cTn>
                              </p:par>
                              <p:par>
                                <p:cTn id="10" presetID="2" presetClass="entr" presetSubtype="4" accel="50000" decel="50000" fill="hold" grpId="0" nodeType="withEffect">
                                  <p:stCondLst>
                                    <p:cond delay="300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0" fill="hold"/>
                                        <p:tgtEl>
                                          <p:spTgt spid="47"/>
                                        </p:tgtEl>
                                        <p:attrNameLst>
                                          <p:attrName>ppt_x</p:attrName>
                                        </p:attrNameLst>
                                      </p:cBhvr>
                                      <p:tavLst>
                                        <p:tav tm="0">
                                          <p:val>
                                            <p:strVal val="#ppt_x"/>
                                          </p:val>
                                        </p:tav>
                                        <p:tav tm="100000">
                                          <p:val>
                                            <p:strVal val="#ppt_x"/>
                                          </p:val>
                                        </p:tav>
                                      </p:tavLst>
                                    </p:anim>
                                    <p:anim calcmode="lin" valueType="num">
                                      <p:cBhvr additive="base">
                                        <p:cTn id="13" dur="2500" fill="hold"/>
                                        <p:tgtEl>
                                          <p:spTgt spid="47"/>
                                        </p:tgtEl>
                                        <p:attrNameLst>
                                          <p:attrName>ppt_y</p:attrName>
                                        </p:attrNameLst>
                                      </p:cBhvr>
                                      <p:tavLst>
                                        <p:tav tm="0">
                                          <p:val>
                                            <p:strVal val="1+#ppt_h/2"/>
                                          </p:val>
                                        </p:tav>
                                        <p:tav tm="100000">
                                          <p:val>
                                            <p:strVal val="#ppt_y"/>
                                          </p:val>
                                        </p:tav>
                                      </p:tavLst>
                                    </p:anim>
                                  </p:childTnLst>
                                </p:cTn>
                              </p:par>
                              <p:par>
                                <p:cTn id="14" presetID="2" presetClass="entr" presetSubtype="4" accel="50000" decel="50000" fill="hold" grpId="0" nodeType="withEffect">
                                  <p:stCondLst>
                                    <p:cond delay="400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2500" fill="hold"/>
                                        <p:tgtEl>
                                          <p:spTgt spid="52"/>
                                        </p:tgtEl>
                                        <p:attrNameLst>
                                          <p:attrName>ppt_x</p:attrName>
                                        </p:attrNameLst>
                                      </p:cBhvr>
                                      <p:tavLst>
                                        <p:tav tm="0">
                                          <p:val>
                                            <p:strVal val="#ppt_x"/>
                                          </p:val>
                                        </p:tav>
                                        <p:tav tm="100000">
                                          <p:val>
                                            <p:strVal val="#ppt_x"/>
                                          </p:val>
                                        </p:tav>
                                      </p:tavLst>
                                    </p:anim>
                                    <p:anim calcmode="lin" valueType="num">
                                      <p:cBhvr additive="base">
                                        <p:cTn id="17" dur="2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dirty="0">
                <a:solidFill>
                  <a:srgbClr val="E51937"/>
                </a:solidFill>
              </a:rPr>
              <a:t>Stok</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31668"/>
            <a:ext cx="20641828" cy="1704012"/>
          </a:xfrm>
        </p:spPr>
        <p:txBody>
          <a:bodyPr>
            <a:normAutofit/>
          </a:bodyPr>
          <a:lstStyle/>
          <a:p>
            <a:pPr marL="0" indent="0" algn="l">
              <a:buNone/>
            </a:pPr>
            <a:r>
              <a:rPr lang="it-IT" sz="4800" dirty="0">
                <a:solidFill>
                  <a:schemeClr val="tx1"/>
                </a:solidFill>
                <a:latin typeface="Arial" panose="020B0604020202020204" pitchFamily="34" charset="0"/>
                <a:cs typeface="Arial" panose="020B0604020202020204" pitchFamily="34" charset="0"/>
              </a:rPr>
              <a:t>Hata Türleri ve Etkileri Analizi </a:t>
            </a:r>
            <a:endParaRPr lang="tr-TR" sz="48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10</a:t>
            </a:fld>
            <a:endParaRPr lang="en-GB" spc="0"/>
          </a:p>
        </p:txBody>
      </p:sp>
      <p:pic>
        <p:nvPicPr>
          <p:cNvPr id="9" name="Resim 8">
            <a:extLst>
              <a:ext uri="{FF2B5EF4-FFF2-40B4-BE49-F238E27FC236}">
                <a16:creationId xmlns:a16="http://schemas.microsoft.com/office/drawing/2014/main" id="{E8081C4E-426A-9C16-3D15-4B06B74431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5756ACD1-C0BF-3D63-DF2E-9F3CF171EA99}"/>
              </a:ext>
            </a:extLst>
          </p:cNvPr>
          <p:cNvPicPr>
            <a:picLocks noChangeAspect="1"/>
          </p:cNvPicPr>
          <p:nvPr/>
        </p:nvPicPr>
        <p:blipFill>
          <a:blip r:embed="rId4"/>
          <a:stretch>
            <a:fillRect/>
          </a:stretch>
        </p:blipFill>
        <p:spPr>
          <a:xfrm>
            <a:off x="665875" y="2683674"/>
            <a:ext cx="9673318" cy="7050884"/>
          </a:xfrm>
          <a:prstGeom prst="rect">
            <a:avLst/>
          </a:prstGeom>
        </p:spPr>
      </p:pic>
      <p:pic>
        <p:nvPicPr>
          <p:cNvPr id="7" name="Resim 6">
            <a:extLst>
              <a:ext uri="{FF2B5EF4-FFF2-40B4-BE49-F238E27FC236}">
                <a16:creationId xmlns:a16="http://schemas.microsoft.com/office/drawing/2014/main" id="{DF8CE3C9-FF20-3A55-1F88-BB5D58006411}"/>
              </a:ext>
            </a:extLst>
          </p:cNvPr>
          <p:cNvPicPr>
            <a:picLocks noChangeAspect="1"/>
          </p:cNvPicPr>
          <p:nvPr/>
        </p:nvPicPr>
        <p:blipFill>
          <a:blip r:embed="rId5"/>
          <a:stretch>
            <a:fillRect/>
          </a:stretch>
        </p:blipFill>
        <p:spPr>
          <a:xfrm>
            <a:off x="7071784" y="3986600"/>
            <a:ext cx="9631680" cy="7050884"/>
          </a:xfrm>
          <a:prstGeom prst="rect">
            <a:avLst/>
          </a:prstGeom>
        </p:spPr>
      </p:pic>
      <p:pic>
        <p:nvPicPr>
          <p:cNvPr id="11" name="Resim 10">
            <a:extLst>
              <a:ext uri="{FF2B5EF4-FFF2-40B4-BE49-F238E27FC236}">
                <a16:creationId xmlns:a16="http://schemas.microsoft.com/office/drawing/2014/main" id="{1108AD28-59D4-FAE7-0750-C7594735B08C}"/>
              </a:ext>
            </a:extLst>
          </p:cNvPr>
          <p:cNvPicPr>
            <a:picLocks noChangeAspect="1"/>
          </p:cNvPicPr>
          <p:nvPr/>
        </p:nvPicPr>
        <p:blipFill>
          <a:blip r:embed="rId6"/>
          <a:stretch>
            <a:fillRect/>
          </a:stretch>
        </p:blipFill>
        <p:spPr>
          <a:xfrm>
            <a:off x="13736338" y="5479601"/>
            <a:ext cx="9115980" cy="6644640"/>
          </a:xfrm>
          <a:prstGeom prst="rect">
            <a:avLst/>
          </a:prstGeom>
        </p:spPr>
      </p:pic>
    </p:spTree>
    <p:extLst>
      <p:ext uri="{BB962C8B-B14F-4D97-AF65-F5344CB8AC3E}">
        <p14:creationId xmlns:p14="http://schemas.microsoft.com/office/powerpoint/2010/main" val="49448955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dirty="0">
                <a:solidFill>
                  <a:srgbClr val="E51937"/>
                </a:solidFill>
              </a:rPr>
              <a:t>Stok</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31668"/>
            <a:ext cx="20641828" cy="1704012"/>
          </a:xfrm>
        </p:spPr>
        <p:txBody>
          <a:bodyPr>
            <a:normAutofit/>
          </a:bodyPr>
          <a:lstStyle/>
          <a:p>
            <a:pPr marL="0" indent="0" algn="l">
              <a:buNone/>
            </a:pPr>
            <a:r>
              <a:rPr lang="it-IT" sz="4800" dirty="0">
                <a:solidFill>
                  <a:schemeClr val="tx1"/>
                </a:solidFill>
                <a:latin typeface="Arial" panose="020B0604020202020204" pitchFamily="34" charset="0"/>
                <a:cs typeface="Arial" panose="020B0604020202020204" pitchFamily="34" charset="0"/>
              </a:rPr>
              <a:t>Hata Türleri ve Etkileri Analizi </a:t>
            </a:r>
            <a:endParaRPr lang="tr-TR" sz="48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11</a:t>
            </a:fld>
            <a:endParaRPr lang="en-GB" spc="0"/>
          </a:p>
        </p:txBody>
      </p:sp>
      <p:pic>
        <p:nvPicPr>
          <p:cNvPr id="9" name="Resim 8">
            <a:extLst>
              <a:ext uri="{FF2B5EF4-FFF2-40B4-BE49-F238E27FC236}">
                <a16:creationId xmlns:a16="http://schemas.microsoft.com/office/drawing/2014/main" id="{E8081C4E-426A-9C16-3D15-4B06B74431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2553D2F5-0487-BAF3-C2C6-C3FB864E16D9}"/>
              </a:ext>
            </a:extLst>
          </p:cNvPr>
          <p:cNvPicPr>
            <a:picLocks noChangeAspect="1"/>
          </p:cNvPicPr>
          <p:nvPr/>
        </p:nvPicPr>
        <p:blipFill>
          <a:blip r:embed="rId4"/>
          <a:stretch>
            <a:fillRect/>
          </a:stretch>
        </p:blipFill>
        <p:spPr>
          <a:xfrm>
            <a:off x="799419" y="2805112"/>
            <a:ext cx="13706475" cy="8105775"/>
          </a:xfrm>
          <a:prstGeom prst="rect">
            <a:avLst/>
          </a:prstGeom>
        </p:spPr>
      </p:pic>
      <p:pic>
        <p:nvPicPr>
          <p:cNvPr id="12" name="Resim 11">
            <a:extLst>
              <a:ext uri="{FF2B5EF4-FFF2-40B4-BE49-F238E27FC236}">
                <a16:creationId xmlns:a16="http://schemas.microsoft.com/office/drawing/2014/main" id="{EF73712D-11D7-EE3B-CC38-9DE40B1DF09A}"/>
              </a:ext>
            </a:extLst>
          </p:cNvPr>
          <p:cNvPicPr>
            <a:picLocks noChangeAspect="1"/>
          </p:cNvPicPr>
          <p:nvPr/>
        </p:nvPicPr>
        <p:blipFill>
          <a:blip r:embed="rId5"/>
          <a:stretch>
            <a:fillRect/>
          </a:stretch>
        </p:blipFill>
        <p:spPr>
          <a:xfrm>
            <a:off x="9963830" y="4682217"/>
            <a:ext cx="12453434" cy="7740957"/>
          </a:xfrm>
          <a:prstGeom prst="rect">
            <a:avLst/>
          </a:prstGeom>
        </p:spPr>
      </p:pic>
    </p:spTree>
    <p:extLst>
      <p:ext uri="{BB962C8B-B14F-4D97-AF65-F5344CB8AC3E}">
        <p14:creationId xmlns:p14="http://schemas.microsoft.com/office/powerpoint/2010/main" val="316835835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7" y="1727572"/>
            <a:ext cx="22695498" cy="1401708"/>
          </a:xfrm>
        </p:spPr>
        <p:txBody>
          <a:bodyPr>
            <a:noAutofit/>
          </a:bodyPr>
          <a:lstStyle/>
          <a:p>
            <a:pPr marL="0" indent="0">
              <a:lnSpc>
                <a:spcPct val="110000"/>
              </a:lnSpc>
              <a:buNone/>
            </a:pPr>
            <a:r>
              <a:rPr lang="tr-TR" sz="4800" b="0" i="0" u="none" strike="noStrike" dirty="0">
                <a:solidFill>
                  <a:srgbClr val="000000"/>
                </a:solidFill>
                <a:effectLst/>
                <a:latin typeface="Arial" panose="020B0604020202020204" pitchFamily="34" charset="0"/>
              </a:rPr>
              <a:t>Cari Hareket Kayıtları üzerinden sağ tık "Yevmiye Detay" işleminin "Ay" kontrolü yapmamasının sağlanması</a:t>
            </a:r>
            <a:endParaRPr lang="tr-TR" sz="48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12</a:t>
            </a:fld>
            <a:endParaRPr lang="en-GB" spc="0"/>
          </a:p>
        </p:txBody>
      </p:sp>
      <p:pic>
        <p:nvPicPr>
          <p:cNvPr id="6" name="Resim 5">
            <a:extLst>
              <a:ext uri="{FF2B5EF4-FFF2-40B4-BE49-F238E27FC236}">
                <a16:creationId xmlns:a16="http://schemas.microsoft.com/office/drawing/2014/main" id="{6E0C8860-CE4D-5F20-6A07-460471FFAF64}"/>
              </a:ext>
            </a:extLst>
          </p:cNvPr>
          <p:cNvPicPr>
            <a:picLocks noChangeAspect="1"/>
          </p:cNvPicPr>
          <p:nvPr/>
        </p:nvPicPr>
        <p:blipFill>
          <a:blip r:embed="rId3"/>
          <a:stretch>
            <a:fillRect/>
          </a:stretch>
        </p:blipFill>
        <p:spPr>
          <a:xfrm>
            <a:off x="1602636" y="3614273"/>
            <a:ext cx="10577830" cy="6836013"/>
          </a:xfrm>
          <a:prstGeom prst="rect">
            <a:avLst/>
          </a:prstGeom>
        </p:spPr>
      </p:pic>
      <p:pic>
        <p:nvPicPr>
          <p:cNvPr id="11" name="Resim 10">
            <a:extLst>
              <a:ext uri="{FF2B5EF4-FFF2-40B4-BE49-F238E27FC236}">
                <a16:creationId xmlns:a16="http://schemas.microsoft.com/office/drawing/2014/main" id="{F3A396EE-6837-E48E-692A-906A94E0DFB9}"/>
              </a:ext>
            </a:extLst>
          </p:cNvPr>
          <p:cNvPicPr>
            <a:picLocks noChangeAspect="1"/>
          </p:cNvPicPr>
          <p:nvPr/>
        </p:nvPicPr>
        <p:blipFill>
          <a:blip r:embed="rId4"/>
          <a:stretch>
            <a:fillRect/>
          </a:stretch>
        </p:blipFill>
        <p:spPr>
          <a:xfrm>
            <a:off x="10254925" y="5589599"/>
            <a:ext cx="11366825" cy="6036344"/>
          </a:xfrm>
          <a:prstGeom prst="rect">
            <a:avLst/>
          </a:prstGeom>
        </p:spPr>
      </p:pic>
    </p:spTree>
    <p:extLst>
      <p:ext uri="{BB962C8B-B14F-4D97-AF65-F5344CB8AC3E}">
        <p14:creationId xmlns:p14="http://schemas.microsoft.com/office/powerpoint/2010/main" val="226122162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IVD üzerindeki gelen kutusunda yer alan belgelerin temel bilgilerinin görüntülenmesi desteği (e-Arşiv Gelen Kutusu)</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13</a:t>
            </a:fld>
            <a:endParaRPr lang="en-GB" spc="0"/>
          </a:p>
        </p:txBody>
      </p:sp>
      <p:pic>
        <p:nvPicPr>
          <p:cNvPr id="6" name="Resim 5">
            <a:extLst>
              <a:ext uri="{FF2B5EF4-FFF2-40B4-BE49-F238E27FC236}">
                <a16:creationId xmlns:a16="http://schemas.microsoft.com/office/drawing/2014/main" id="{9C0FA5FE-A127-69CA-03EE-E408A4E5B13A}"/>
              </a:ext>
            </a:extLst>
          </p:cNvPr>
          <p:cNvPicPr>
            <a:picLocks noChangeAspect="1"/>
          </p:cNvPicPr>
          <p:nvPr/>
        </p:nvPicPr>
        <p:blipFill>
          <a:blip r:embed="rId3"/>
          <a:stretch>
            <a:fillRect/>
          </a:stretch>
        </p:blipFill>
        <p:spPr>
          <a:xfrm>
            <a:off x="2565004" y="4009343"/>
            <a:ext cx="19253991" cy="7580175"/>
          </a:xfrm>
          <a:prstGeom prst="rect">
            <a:avLst/>
          </a:prstGeom>
        </p:spPr>
      </p:pic>
      <p:pic>
        <p:nvPicPr>
          <p:cNvPr id="7" name="Resim 6">
            <a:extLst>
              <a:ext uri="{FF2B5EF4-FFF2-40B4-BE49-F238E27FC236}">
                <a16:creationId xmlns:a16="http://schemas.microsoft.com/office/drawing/2014/main" id="{6877B8DC-42F9-87F2-F545-72CB698AFC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69642294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İhraç Kayıtlı belgelerde kalem bazlı "İstisna Kodu" desteği</a:t>
            </a:r>
            <a:r>
              <a:rPr lang="tr-TR" sz="4800" dirty="0"/>
              <a:t> </a:t>
            </a:r>
          </a:p>
          <a:p>
            <a:pPr marL="0" indent="0">
              <a:lnSpc>
                <a:spcPct val="100000"/>
              </a:lnSpc>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14</a:t>
            </a:fld>
            <a:endParaRPr lang="en-GB" spc="0"/>
          </a:p>
        </p:txBody>
      </p:sp>
      <p:pic>
        <p:nvPicPr>
          <p:cNvPr id="6" name="Resim 5">
            <a:extLst>
              <a:ext uri="{FF2B5EF4-FFF2-40B4-BE49-F238E27FC236}">
                <a16:creationId xmlns:a16="http://schemas.microsoft.com/office/drawing/2014/main" id="{E47E2B45-A419-4B68-5522-23073531C52F}"/>
              </a:ext>
            </a:extLst>
          </p:cNvPr>
          <p:cNvPicPr>
            <a:picLocks noChangeAspect="1"/>
          </p:cNvPicPr>
          <p:nvPr/>
        </p:nvPicPr>
        <p:blipFill>
          <a:blip r:embed="rId3"/>
          <a:stretch>
            <a:fillRect/>
          </a:stretch>
        </p:blipFill>
        <p:spPr>
          <a:xfrm>
            <a:off x="1890518" y="2928256"/>
            <a:ext cx="8366591" cy="5418364"/>
          </a:xfrm>
          <a:prstGeom prst="rect">
            <a:avLst/>
          </a:prstGeom>
        </p:spPr>
      </p:pic>
      <p:pic>
        <p:nvPicPr>
          <p:cNvPr id="9" name="Resim 8">
            <a:extLst>
              <a:ext uri="{FF2B5EF4-FFF2-40B4-BE49-F238E27FC236}">
                <a16:creationId xmlns:a16="http://schemas.microsoft.com/office/drawing/2014/main" id="{3235F3A6-6813-6CBC-9A70-11D0CC8D6A74}"/>
              </a:ext>
            </a:extLst>
          </p:cNvPr>
          <p:cNvPicPr>
            <a:picLocks noChangeAspect="1"/>
          </p:cNvPicPr>
          <p:nvPr/>
        </p:nvPicPr>
        <p:blipFill>
          <a:blip r:embed="rId4"/>
          <a:stretch>
            <a:fillRect/>
          </a:stretch>
        </p:blipFill>
        <p:spPr>
          <a:xfrm>
            <a:off x="7067550" y="3904570"/>
            <a:ext cx="12306300" cy="7572375"/>
          </a:xfrm>
          <a:prstGeom prst="rect">
            <a:avLst/>
          </a:prstGeom>
        </p:spPr>
      </p:pic>
      <p:pic>
        <p:nvPicPr>
          <p:cNvPr id="12" name="Resim 11">
            <a:extLst>
              <a:ext uri="{FF2B5EF4-FFF2-40B4-BE49-F238E27FC236}">
                <a16:creationId xmlns:a16="http://schemas.microsoft.com/office/drawing/2014/main" id="{AABD62EC-6B49-0FF8-75A5-120D37424DCC}"/>
              </a:ext>
            </a:extLst>
          </p:cNvPr>
          <p:cNvPicPr>
            <a:picLocks noChangeAspect="1"/>
          </p:cNvPicPr>
          <p:nvPr/>
        </p:nvPicPr>
        <p:blipFill>
          <a:blip r:embed="rId5"/>
          <a:stretch>
            <a:fillRect/>
          </a:stretch>
        </p:blipFill>
        <p:spPr>
          <a:xfrm>
            <a:off x="15360167" y="9252470"/>
            <a:ext cx="6762750" cy="1800225"/>
          </a:xfrm>
          <a:prstGeom prst="rect">
            <a:avLst/>
          </a:prstGeom>
        </p:spPr>
      </p:pic>
      <p:pic>
        <p:nvPicPr>
          <p:cNvPr id="13" name="Resim 12">
            <a:extLst>
              <a:ext uri="{FF2B5EF4-FFF2-40B4-BE49-F238E27FC236}">
                <a16:creationId xmlns:a16="http://schemas.microsoft.com/office/drawing/2014/main" id="{DD233BBB-BE40-0252-DDD8-2883109860B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38021804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dirty="0">
                <a:solidFill>
                  <a:schemeClr val="tx1"/>
                </a:solidFill>
                <a:effectLst/>
                <a:latin typeface="Arial" panose="020B0604020202020204" pitchFamily="34" charset="0"/>
                <a:cs typeface="Arial" panose="020B0604020202020204" pitchFamily="34" charset="0"/>
              </a:rPr>
              <a:t>Gönderilen İhracat E-Fatura belgesi üzerinde değişiklik işleminin yetkiye bağlanması</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15</a:t>
            </a:fld>
            <a:endParaRPr lang="en-GB" spc="0"/>
          </a:p>
        </p:txBody>
      </p:sp>
      <p:pic>
        <p:nvPicPr>
          <p:cNvPr id="5" name="Resim 4">
            <a:extLst>
              <a:ext uri="{FF2B5EF4-FFF2-40B4-BE49-F238E27FC236}">
                <a16:creationId xmlns:a16="http://schemas.microsoft.com/office/drawing/2014/main" id="{003D066B-6FEC-3DDB-D6E5-2831B21578F0}"/>
              </a:ext>
            </a:extLst>
          </p:cNvPr>
          <p:cNvPicPr>
            <a:picLocks noChangeAspect="1"/>
          </p:cNvPicPr>
          <p:nvPr/>
        </p:nvPicPr>
        <p:blipFill>
          <a:blip r:embed="rId3"/>
          <a:stretch>
            <a:fillRect/>
          </a:stretch>
        </p:blipFill>
        <p:spPr>
          <a:xfrm>
            <a:off x="6535850" y="2829802"/>
            <a:ext cx="11312299" cy="9086288"/>
          </a:xfrm>
          <a:prstGeom prst="rect">
            <a:avLst/>
          </a:prstGeom>
        </p:spPr>
      </p:pic>
    </p:spTree>
    <p:extLst>
      <p:ext uri="{BB962C8B-B14F-4D97-AF65-F5344CB8AC3E}">
        <p14:creationId xmlns:p14="http://schemas.microsoft.com/office/powerpoint/2010/main" val="277019480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İhraç kayıtlı e-Fatura e-Arşiv belgelerinde ödenecek tutara ÖTV tutarının dahil edilmemesi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16</a:t>
            </a:fld>
            <a:endParaRPr lang="en-GB" spc="0"/>
          </a:p>
        </p:txBody>
      </p:sp>
      <p:pic>
        <p:nvPicPr>
          <p:cNvPr id="13" name="Resim 12">
            <a:extLst>
              <a:ext uri="{FF2B5EF4-FFF2-40B4-BE49-F238E27FC236}">
                <a16:creationId xmlns:a16="http://schemas.microsoft.com/office/drawing/2014/main" id="{BA20F3AF-48ED-E415-F38B-C098DE1D65E8}"/>
              </a:ext>
            </a:extLst>
          </p:cNvPr>
          <p:cNvPicPr>
            <a:picLocks noChangeAspect="1"/>
          </p:cNvPicPr>
          <p:nvPr/>
        </p:nvPicPr>
        <p:blipFill>
          <a:blip r:embed="rId3"/>
          <a:stretch>
            <a:fillRect/>
          </a:stretch>
        </p:blipFill>
        <p:spPr>
          <a:xfrm>
            <a:off x="829161" y="3603465"/>
            <a:ext cx="8408043" cy="7449231"/>
          </a:xfrm>
          <a:prstGeom prst="rect">
            <a:avLst/>
          </a:prstGeom>
        </p:spPr>
      </p:pic>
      <p:pic>
        <p:nvPicPr>
          <p:cNvPr id="11" name="Resim 10">
            <a:extLst>
              <a:ext uri="{FF2B5EF4-FFF2-40B4-BE49-F238E27FC236}">
                <a16:creationId xmlns:a16="http://schemas.microsoft.com/office/drawing/2014/main" id="{C44F32F5-12FC-AAF8-B7D2-5820912BEA2A}"/>
              </a:ext>
            </a:extLst>
          </p:cNvPr>
          <p:cNvPicPr>
            <a:picLocks noChangeAspect="1"/>
          </p:cNvPicPr>
          <p:nvPr/>
        </p:nvPicPr>
        <p:blipFill>
          <a:blip r:embed="rId4"/>
          <a:stretch>
            <a:fillRect/>
          </a:stretch>
        </p:blipFill>
        <p:spPr>
          <a:xfrm>
            <a:off x="8675234" y="4537301"/>
            <a:ext cx="14021481" cy="7925185"/>
          </a:xfrm>
          <a:prstGeom prst="rect">
            <a:avLst/>
          </a:prstGeom>
        </p:spPr>
      </p:pic>
    </p:spTree>
    <p:extLst>
      <p:ext uri="{BB962C8B-B14F-4D97-AF65-F5344CB8AC3E}">
        <p14:creationId xmlns:p14="http://schemas.microsoft.com/office/powerpoint/2010/main" val="240026849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Gelen Hal Faturasında Rüsum Vergisinin Alış Faturasına yansıtılabilmesi desteği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17</a:t>
            </a:fld>
            <a:endParaRPr lang="en-GB" spc="0"/>
          </a:p>
        </p:txBody>
      </p:sp>
      <p:pic>
        <p:nvPicPr>
          <p:cNvPr id="9" name="Resim 8">
            <a:extLst>
              <a:ext uri="{FF2B5EF4-FFF2-40B4-BE49-F238E27FC236}">
                <a16:creationId xmlns:a16="http://schemas.microsoft.com/office/drawing/2014/main" id="{BC90ACB5-C6D0-3F60-1508-11ADBCE62794}"/>
              </a:ext>
            </a:extLst>
          </p:cNvPr>
          <p:cNvPicPr>
            <a:picLocks noChangeAspect="1"/>
          </p:cNvPicPr>
          <p:nvPr/>
        </p:nvPicPr>
        <p:blipFill>
          <a:blip r:embed="rId3"/>
          <a:stretch>
            <a:fillRect/>
          </a:stretch>
        </p:blipFill>
        <p:spPr>
          <a:xfrm>
            <a:off x="1619558" y="2881360"/>
            <a:ext cx="10572442" cy="6840992"/>
          </a:xfrm>
          <a:prstGeom prst="rect">
            <a:avLst/>
          </a:prstGeom>
        </p:spPr>
      </p:pic>
      <p:pic>
        <p:nvPicPr>
          <p:cNvPr id="12" name="Resim 11">
            <a:extLst>
              <a:ext uri="{FF2B5EF4-FFF2-40B4-BE49-F238E27FC236}">
                <a16:creationId xmlns:a16="http://schemas.microsoft.com/office/drawing/2014/main" id="{2477D418-CAC5-6258-7FE3-3D8729440555}"/>
              </a:ext>
            </a:extLst>
          </p:cNvPr>
          <p:cNvPicPr>
            <a:picLocks noChangeAspect="1"/>
          </p:cNvPicPr>
          <p:nvPr/>
        </p:nvPicPr>
        <p:blipFill>
          <a:blip r:embed="rId4"/>
          <a:stretch>
            <a:fillRect/>
          </a:stretch>
        </p:blipFill>
        <p:spPr>
          <a:xfrm>
            <a:off x="11234056" y="5163229"/>
            <a:ext cx="10364432" cy="7050541"/>
          </a:xfrm>
          <a:prstGeom prst="rect">
            <a:avLst/>
          </a:prstGeom>
        </p:spPr>
      </p:pic>
    </p:spTree>
    <p:extLst>
      <p:ext uri="{BB962C8B-B14F-4D97-AF65-F5344CB8AC3E}">
        <p14:creationId xmlns:p14="http://schemas.microsoft.com/office/powerpoint/2010/main" val="280738566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Fatura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gn="l">
              <a:buNone/>
            </a:pPr>
            <a:r>
              <a:rPr lang="tr-TR" sz="4800" b="0" i="0" dirty="0">
                <a:effectLst/>
                <a:latin typeface="Roboto" panose="02000000000000000000" pitchFamily="2" charset="0"/>
              </a:rPr>
              <a:t>E-Arşiv İtiraz ve 2K/5K E-Arşiv İptal Süreci desteği</a:t>
            </a:r>
          </a:p>
          <a:p>
            <a:pPr marL="0" indent="0">
              <a:lnSpc>
                <a:spcPct val="100000"/>
              </a:lnSpc>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18</a:t>
            </a:fld>
            <a:endParaRPr lang="en-GB" spc="0"/>
          </a:p>
        </p:txBody>
      </p:sp>
      <p:pic>
        <p:nvPicPr>
          <p:cNvPr id="8" name="Resim 7">
            <a:extLst>
              <a:ext uri="{FF2B5EF4-FFF2-40B4-BE49-F238E27FC236}">
                <a16:creationId xmlns:a16="http://schemas.microsoft.com/office/drawing/2014/main" id="{B3CE5A64-1382-BE71-455D-C7947E07B8CD}"/>
              </a:ext>
            </a:extLst>
          </p:cNvPr>
          <p:cNvPicPr>
            <a:picLocks noChangeAspect="1"/>
          </p:cNvPicPr>
          <p:nvPr/>
        </p:nvPicPr>
        <p:blipFill>
          <a:blip r:embed="rId3"/>
          <a:stretch>
            <a:fillRect/>
          </a:stretch>
        </p:blipFill>
        <p:spPr>
          <a:xfrm>
            <a:off x="1287462" y="3029265"/>
            <a:ext cx="17745075" cy="8886825"/>
          </a:xfrm>
          <a:prstGeom prst="rect">
            <a:avLst/>
          </a:prstGeom>
        </p:spPr>
      </p:pic>
      <p:pic>
        <p:nvPicPr>
          <p:cNvPr id="12" name="Resim 11">
            <a:extLst>
              <a:ext uri="{FF2B5EF4-FFF2-40B4-BE49-F238E27FC236}">
                <a16:creationId xmlns:a16="http://schemas.microsoft.com/office/drawing/2014/main" id="{D23C046F-77D1-E51D-134D-FCFF0D75BB36}"/>
              </a:ext>
            </a:extLst>
          </p:cNvPr>
          <p:cNvPicPr>
            <a:picLocks noChangeAspect="1"/>
          </p:cNvPicPr>
          <p:nvPr/>
        </p:nvPicPr>
        <p:blipFill>
          <a:blip r:embed="rId4"/>
          <a:stretch>
            <a:fillRect/>
          </a:stretch>
        </p:blipFill>
        <p:spPr>
          <a:xfrm>
            <a:off x="1600706" y="6555642"/>
            <a:ext cx="7907247" cy="3822383"/>
          </a:xfrm>
          <a:prstGeom prst="rect">
            <a:avLst/>
          </a:prstGeom>
        </p:spPr>
      </p:pic>
      <p:pic>
        <p:nvPicPr>
          <p:cNvPr id="15" name="Resim 14">
            <a:extLst>
              <a:ext uri="{FF2B5EF4-FFF2-40B4-BE49-F238E27FC236}">
                <a16:creationId xmlns:a16="http://schemas.microsoft.com/office/drawing/2014/main" id="{48A34112-B2F5-BFF3-03F7-743A297425E3}"/>
              </a:ext>
            </a:extLst>
          </p:cNvPr>
          <p:cNvPicPr>
            <a:picLocks noChangeAspect="1"/>
          </p:cNvPicPr>
          <p:nvPr/>
        </p:nvPicPr>
        <p:blipFill>
          <a:blip r:embed="rId5"/>
          <a:stretch>
            <a:fillRect/>
          </a:stretch>
        </p:blipFill>
        <p:spPr>
          <a:xfrm>
            <a:off x="9683151" y="6175820"/>
            <a:ext cx="12993969" cy="6486523"/>
          </a:xfrm>
          <a:prstGeom prst="rect">
            <a:avLst/>
          </a:prstGeom>
        </p:spPr>
      </p:pic>
      <p:pic>
        <p:nvPicPr>
          <p:cNvPr id="4" name="Resim 3">
            <a:extLst>
              <a:ext uri="{FF2B5EF4-FFF2-40B4-BE49-F238E27FC236}">
                <a16:creationId xmlns:a16="http://schemas.microsoft.com/office/drawing/2014/main" id="{0BE4B567-0C88-138B-24FE-970DEFAE53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87488924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fontScale="62500" lnSpcReduction="20000"/>
          </a:bodyPr>
          <a:lstStyle/>
          <a:p>
            <a:pPr marL="0" indent="0">
              <a:lnSpc>
                <a:spcPct val="120000"/>
              </a:lnSpc>
              <a:buNone/>
            </a:pPr>
            <a:r>
              <a:rPr lang="tr-TR" sz="8700" dirty="0">
                <a:latin typeface="Arial" panose="020B0604020202020204" pitchFamily="34" charset="0"/>
                <a:cs typeface="Arial" panose="020B0604020202020204" pitchFamily="34" charset="0"/>
              </a:rPr>
              <a:t>Parçalı İthalat Stok Seri Düzenlemeleri</a:t>
            </a:r>
            <a:endParaRPr lang="it-IT" sz="8700" dirty="0">
              <a:latin typeface="Arial" panose="020B0604020202020204" pitchFamily="34" charset="0"/>
              <a:cs typeface="Arial" panose="020B0604020202020204" pitchFamily="34" charset="0"/>
            </a:endParaRPr>
          </a:p>
          <a:p>
            <a:pPr marL="0" indent="0">
              <a:lnSpc>
                <a:spcPct val="150000"/>
              </a:lnSpc>
              <a:buNone/>
            </a:pPr>
            <a:endParaRPr lang="it-IT" sz="10100" dirty="0">
              <a:latin typeface="Arial" panose="020B0604020202020204" pitchFamily="34" charset="0"/>
              <a:cs typeface="Arial" panose="020B0604020202020204" pitchFamily="34" charset="0"/>
            </a:endParaRPr>
          </a:p>
          <a:p>
            <a:pPr marL="0" indent="0">
              <a:lnSpc>
                <a:spcPct val="150000"/>
              </a:lnSpc>
              <a:buNone/>
            </a:pP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19</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9ED6A476-0720-BFD9-1053-6A59CCFC8451}"/>
              </a:ext>
            </a:extLst>
          </p:cNvPr>
          <p:cNvPicPr>
            <a:picLocks noChangeAspect="1"/>
          </p:cNvPicPr>
          <p:nvPr/>
        </p:nvPicPr>
        <p:blipFill>
          <a:blip r:embed="rId4"/>
          <a:stretch>
            <a:fillRect/>
          </a:stretch>
        </p:blipFill>
        <p:spPr>
          <a:xfrm>
            <a:off x="665875" y="3504423"/>
            <a:ext cx="12927340" cy="7766957"/>
          </a:xfrm>
          <a:prstGeom prst="rect">
            <a:avLst/>
          </a:prstGeom>
        </p:spPr>
      </p:pic>
      <p:pic>
        <p:nvPicPr>
          <p:cNvPr id="12" name="Resim 11">
            <a:extLst>
              <a:ext uri="{FF2B5EF4-FFF2-40B4-BE49-F238E27FC236}">
                <a16:creationId xmlns:a16="http://schemas.microsoft.com/office/drawing/2014/main" id="{0F31E1E3-42AB-903E-E57F-CB2EA9FE4F1F}"/>
              </a:ext>
            </a:extLst>
          </p:cNvPr>
          <p:cNvPicPr>
            <a:picLocks noChangeAspect="1"/>
          </p:cNvPicPr>
          <p:nvPr/>
        </p:nvPicPr>
        <p:blipFill>
          <a:blip r:embed="rId5"/>
          <a:stretch>
            <a:fillRect/>
          </a:stretch>
        </p:blipFill>
        <p:spPr>
          <a:xfrm>
            <a:off x="10109427" y="5146221"/>
            <a:ext cx="12257103" cy="5108121"/>
          </a:xfrm>
          <a:prstGeom prst="rect">
            <a:avLst/>
          </a:prstGeom>
        </p:spPr>
      </p:pic>
    </p:spTree>
    <p:extLst>
      <p:ext uri="{BB962C8B-B14F-4D97-AF65-F5344CB8AC3E}">
        <p14:creationId xmlns:p14="http://schemas.microsoft.com/office/powerpoint/2010/main" val="144192982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etin Yer Tutucusu 4">
            <a:extLst>
              <a:ext uri="{FF2B5EF4-FFF2-40B4-BE49-F238E27FC236}">
                <a16:creationId xmlns:a16="http://schemas.microsoft.com/office/drawing/2014/main" id="{2095788D-893C-2747-AC3D-9AD513F81215}"/>
              </a:ext>
            </a:extLst>
          </p:cNvPr>
          <p:cNvSpPr>
            <a:spLocks noGrp="1"/>
          </p:cNvSpPr>
          <p:nvPr>
            <p:ph type="body" sz="quarter" idx="12"/>
          </p:nvPr>
        </p:nvSpPr>
        <p:spPr>
          <a:xfrm>
            <a:off x="2027977" y="5951752"/>
            <a:ext cx="6098546" cy="676604"/>
          </a:xfrm>
        </p:spPr>
        <p:txBody>
          <a:bodyPr/>
          <a:lstStyle/>
          <a:p>
            <a:r>
              <a:rPr lang="tr-TR" err="1"/>
              <a:t>Servisleşme</a:t>
            </a:r>
            <a:r>
              <a:rPr lang="tr-TR"/>
              <a:t>, Abonelik Dönüşümü</a:t>
            </a:r>
          </a:p>
        </p:txBody>
      </p:sp>
      <p:sp>
        <p:nvSpPr>
          <p:cNvPr id="7" name="Metin Yer Tutucusu 6">
            <a:extLst>
              <a:ext uri="{FF2B5EF4-FFF2-40B4-BE49-F238E27FC236}">
                <a16:creationId xmlns:a16="http://schemas.microsoft.com/office/drawing/2014/main" id="{553D8D2F-D161-AA40-88A0-62FD1FB78B64}"/>
              </a:ext>
            </a:extLst>
          </p:cNvPr>
          <p:cNvSpPr>
            <a:spLocks noGrp="1"/>
          </p:cNvSpPr>
          <p:nvPr>
            <p:ph type="body" sz="quarter" idx="14"/>
          </p:nvPr>
        </p:nvSpPr>
        <p:spPr>
          <a:xfrm>
            <a:off x="998794" y="8884448"/>
            <a:ext cx="6018856" cy="1107491"/>
          </a:xfrm>
        </p:spPr>
        <p:txBody>
          <a:bodyPr/>
          <a:lstStyle/>
          <a:p>
            <a:r>
              <a:rPr lang="tr-TR" dirty="0" err="1"/>
              <a:t>Servisleşme</a:t>
            </a:r>
            <a:r>
              <a:rPr lang="tr-TR" dirty="0"/>
              <a:t>, Yeni Ürünler ve Ürünlerin Dönüşümü</a:t>
            </a:r>
          </a:p>
        </p:txBody>
      </p:sp>
      <p:sp>
        <p:nvSpPr>
          <p:cNvPr id="9" name="Metin Yer Tutucusu 8">
            <a:extLst>
              <a:ext uri="{FF2B5EF4-FFF2-40B4-BE49-F238E27FC236}">
                <a16:creationId xmlns:a16="http://schemas.microsoft.com/office/drawing/2014/main" id="{57EA506B-4DF4-BA40-88E5-D96C6AD2778D}"/>
              </a:ext>
            </a:extLst>
          </p:cNvPr>
          <p:cNvSpPr>
            <a:spLocks noGrp="1"/>
          </p:cNvSpPr>
          <p:nvPr>
            <p:ph type="body" sz="quarter" idx="16"/>
          </p:nvPr>
        </p:nvSpPr>
        <p:spPr>
          <a:xfrm>
            <a:off x="8818841" y="3768131"/>
            <a:ext cx="6468598" cy="645339"/>
          </a:xfrm>
        </p:spPr>
        <p:txBody>
          <a:bodyPr/>
          <a:lstStyle/>
          <a:p>
            <a:pPr algn="ctr"/>
            <a:endParaRPr lang="tr-TR" dirty="0"/>
          </a:p>
          <a:p>
            <a:pPr algn="ctr"/>
            <a:r>
              <a:rPr lang="tr-TR" dirty="0"/>
              <a:t>Dikeyleşme, </a:t>
            </a:r>
            <a:r>
              <a:rPr lang="tr-TR" dirty="0" err="1"/>
              <a:t>Sektörel</a:t>
            </a:r>
            <a:r>
              <a:rPr lang="tr-TR" dirty="0"/>
              <a:t> Dikeyleşme</a:t>
            </a:r>
          </a:p>
        </p:txBody>
      </p:sp>
      <p:sp>
        <p:nvSpPr>
          <p:cNvPr id="11" name="Metin Yer Tutucusu 10">
            <a:extLst>
              <a:ext uri="{FF2B5EF4-FFF2-40B4-BE49-F238E27FC236}">
                <a16:creationId xmlns:a16="http://schemas.microsoft.com/office/drawing/2014/main" id="{0DA45E68-4D05-B546-BDA0-49973D0FA9F1}"/>
              </a:ext>
            </a:extLst>
          </p:cNvPr>
          <p:cNvSpPr>
            <a:spLocks noGrp="1"/>
          </p:cNvSpPr>
          <p:nvPr>
            <p:ph type="body" sz="quarter" idx="18"/>
          </p:nvPr>
        </p:nvSpPr>
        <p:spPr>
          <a:xfrm>
            <a:off x="15897974" y="5803771"/>
            <a:ext cx="6954344" cy="676604"/>
          </a:xfrm>
        </p:spPr>
        <p:txBody>
          <a:bodyPr/>
          <a:lstStyle/>
          <a:p>
            <a:r>
              <a:rPr lang="tr-TR"/>
              <a:t>Dikeyleşme, Fonksiyonel Dikeyleşme</a:t>
            </a:r>
          </a:p>
        </p:txBody>
      </p:sp>
      <p:sp>
        <p:nvSpPr>
          <p:cNvPr id="13" name="Metin Yer Tutucusu 12">
            <a:extLst>
              <a:ext uri="{FF2B5EF4-FFF2-40B4-BE49-F238E27FC236}">
                <a16:creationId xmlns:a16="http://schemas.microsoft.com/office/drawing/2014/main" id="{004B7EB0-51CC-F349-A11D-1A65BC6C39EF}"/>
              </a:ext>
            </a:extLst>
          </p:cNvPr>
          <p:cNvSpPr>
            <a:spLocks noGrp="1"/>
          </p:cNvSpPr>
          <p:nvPr>
            <p:ph type="body" sz="quarter" idx="20"/>
          </p:nvPr>
        </p:nvSpPr>
        <p:spPr>
          <a:xfrm>
            <a:off x="16990794" y="8836900"/>
            <a:ext cx="5861524" cy="1107491"/>
          </a:xfrm>
        </p:spPr>
        <p:txBody>
          <a:bodyPr/>
          <a:lstStyle/>
          <a:p>
            <a:r>
              <a:rPr lang="tr-TR"/>
              <a:t>Müşteri Deneyimi, Ürün/Servis Deneyiminin İyileştirilmesi</a:t>
            </a:r>
          </a:p>
        </p:txBody>
      </p:sp>
      <p:grpSp>
        <p:nvGrpSpPr>
          <p:cNvPr id="16" name="Grup 15">
            <a:extLst>
              <a:ext uri="{FF2B5EF4-FFF2-40B4-BE49-F238E27FC236}">
                <a16:creationId xmlns:a16="http://schemas.microsoft.com/office/drawing/2014/main" id="{9599D207-1C99-A94D-AC55-D4FB34B98997}"/>
              </a:ext>
            </a:extLst>
          </p:cNvPr>
          <p:cNvGrpSpPr/>
          <p:nvPr/>
        </p:nvGrpSpPr>
        <p:grpSpPr>
          <a:xfrm>
            <a:off x="7405977" y="9454173"/>
            <a:ext cx="806138" cy="1059978"/>
            <a:chOff x="1088416" y="2151394"/>
            <a:chExt cx="536485" cy="705415"/>
          </a:xfrm>
        </p:grpSpPr>
        <p:sp>
          <p:nvSpPr>
            <p:cNvPr id="17" name="Pasta 16">
              <a:extLst>
                <a:ext uri="{FF2B5EF4-FFF2-40B4-BE49-F238E27FC236}">
                  <a16:creationId xmlns:a16="http://schemas.microsoft.com/office/drawing/2014/main" id="{47B4EB8E-E39F-C844-8BB6-7E775771007D}"/>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4F5858"/>
                </a:solidFill>
              </a:endParaRPr>
            </a:p>
          </p:txBody>
        </p:sp>
        <p:sp>
          <p:nvSpPr>
            <p:cNvPr id="18" name="Metin kutusu 17">
              <a:extLst>
                <a:ext uri="{FF2B5EF4-FFF2-40B4-BE49-F238E27FC236}">
                  <a16:creationId xmlns:a16="http://schemas.microsoft.com/office/drawing/2014/main" id="{0F570FAD-E8B8-744D-94BE-36BE6FBDC739}"/>
                </a:ext>
              </a:extLst>
            </p:cNvPr>
            <p:cNvSpPr txBox="1"/>
            <p:nvPr/>
          </p:nvSpPr>
          <p:spPr>
            <a:xfrm>
              <a:off x="1145019" y="2651984"/>
              <a:ext cx="182636" cy="204825"/>
            </a:xfrm>
            <a:prstGeom prst="rect">
              <a:avLst/>
            </a:prstGeom>
            <a:noFill/>
          </p:spPr>
          <p:txBody>
            <a:bodyPr wrap="none" rtlCol="0">
              <a:spAutoFit/>
            </a:bodyPr>
            <a:lstStyle/>
            <a:p>
              <a:pPr defTabSz="1828800" hangingPunct="1">
                <a:defRPr/>
              </a:pPr>
              <a:r>
                <a:rPr lang="tr-TR" sz="1400" kern="1200">
                  <a:solidFill>
                    <a:srgbClr val="4F5858"/>
                  </a:solidFill>
                </a:rPr>
                <a:t>+</a:t>
              </a:r>
            </a:p>
          </p:txBody>
        </p:sp>
        <p:sp>
          <p:nvSpPr>
            <p:cNvPr id="19" name="Üçgen 18">
              <a:extLst>
                <a:ext uri="{FF2B5EF4-FFF2-40B4-BE49-F238E27FC236}">
                  <a16:creationId xmlns:a16="http://schemas.microsoft.com/office/drawing/2014/main" id="{620EB387-4065-3840-AB05-32A1BFCB9594}"/>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20" name="Yuvarlatılmış Dikdörtgen 19">
              <a:extLst>
                <a:ext uri="{FF2B5EF4-FFF2-40B4-BE49-F238E27FC236}">
                  <a16:creationId xmlns:a16="http://schemas.microsoft.com/office/drawing/2014/main" id="{F2C90347-4A0F-F04C-BCF2-4CAF8101C2DE}"/>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pic>
          <p:nvPicPr>
            <p:cNvPr id="21" name="Grafik 20">
              <a:extLst>
                <a:ext uri="{FF2B5EF4-FFF2-40B4-BE49-F238E27FC236}">
                  <a16:creationId xmlns:a16="http://schemas.microsoft.com/office/drawing/2014/main" id="{473D0867-E22B-214D-B1C0-9AA1D5DFFF4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5253" y="2210176"/>
              <a:ext cx="479648" cy="479648"/>
            </a:xfrm>
            <a:prstGeom prst="rect">
              <a:avLst/>
            </a:prstGeom>
          </p:spPr>
        </p:pic>
      </p:grpSp>
      <p:grpSp>
        <p:nvGrpSpPr>
          <p:cNvPr id="22" name="Grup 21">
            <a:extLst>
              <a:ext uri="{FF2B5EF4-FFF2-40B4-BE49-F238E27FC236}">
                <a16:creationId xmlns:a16="http://schemas.microsoft.com/office/drawing/2014/main" id="{027FF36A-2B90-0643-89C5-8C48ACFB4282}"/>
              </a:ext>
            </a:extLst>
          </p:cNvPr>
          <p:cNvGrpSpPr/>
          <p:nvPr/>
        </p:nvGrpSpPr>
        <p:grpSpPr>
          <a:xfrm>
            <a:off x="15618143" y="9082989"/>
            <a:ext cx="930578" cy="1384934"/>
            <a:chOff x="5016683" y="3455093"/>
            <a:chExt cx="563000" cy="837885"/>
          </a:xfrm>
        </p:grpSpPr>
        <p:sp>
          <p:nvSpPr>
            <p:cNvPr id="23" name="Oval 22">
              <a:extLst>
                <a:ext uri="{FF2B5EF4-FFF2-40B4-BE49-F238E27FC236}">
                  <a16:creationId xmlns:a16="http://schemas.microsoft.com/office/drawing/2014/main" id="{A536E879-8549-574E-A666-AAAB1E5E4200}"/>
                </a:ext>
              </a:extLst>
            </p:cNvPr>
            <p:cNvSpPr/>
            <p:nvPr/>
          </p:nvSpPr>
          <p:spPr>
            <a:xfrm>
              <a:off x="5207069" y="3455093"/>
              <a:ext cx="213569" cy="83788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a:defRPr/>
              </a:pPr>
              <a:endParaRPr lang="tr-TR" sz="6400" kern="1200">
                <a:solidFill>
                  <a:srgbClr val="FFFFFF"/>
                </a:solidFill>
                <a:latin typeface="+mn-lt"/>
                <a:ea typeface="+mn-ea"/>
                <a:cs typeface="+mn-cs"/>
                <a:sym typeface="Helvetica Neue Medium"/>
              </a:endParaRPr>
            </a:p>
          </p:txBody>
        </p:sp>
        <p:pic>
          <p:nvPicPr>
            <p:cNvPr id="24" name="Grafik 23">
              <a:extLst>
                <a:ext uri="{FF2B5EF4-FFF2-40B4-BE49-F238E27FC236}">
                  <a16:creationId xmlns:a16="http://schemas.microsoft.com/office/drawing/2014/main" id="{93C94EA7-C046-F341-8315-D548AE67A7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276" y="3726537"/>
              <a:ext cx="450109" cy="450109"/>
            </a:xfrm>
            <a:prstGeom prst="rect">
              <a:avLst/>
            </a:prstGeom>
          </p:spPr>
        </p:pic>
        <p:sp>
          <p:nvSpPr>
            <p:cNvPr id="25" name="Metin kutusu 24">
              <a:extLst>
                <a:ext uri="{FF2B5EF4-FFF2-40B4-BE49-F238E27FC236}">
                  <a16:creationId xmlns:a16="http://schemas.microsoft.com/office/drawing/2014/main" id="{8C701433-ABDF-C24C-9B47-D4F3897C543B}"/>
                </a:ext>
              </a:extLst>
            </p:cNvPr>
            <p:cNvSpPr txBox="1"/>
            <p:nvPr/>
          </p:nvSpPr>
          <p:spPr>
            <a:xfrm flipV="1">
              <a:off x="5304032" y="3958671"/>
              <a:ext cx="275651" cy="186205"/>
            </a:xfrm>
            <a:prstGeom prst="rect">
              <a:avLst/>
            </a:prstGeom>
            <a:noFill/>
          </p:spPr>
          <p:txBody>
            <a:bodyPr wrap="square" rtlCol="0">
              <a:spAutoFit/>
            </a:bodyPr>
            <a:lstStyle/>
            <a:p>
              <a:pPr defTabSz="1828800" hangingPunct="1">
                <a:defRPr/>
              </a:pPr>
              <a:r>
                <a:rPr lang="tr-TR" sz="1400" kern="1200">
                  <a:solidFill>
                    <a:srgbClr val="4F5858"/>
                  </a:solidFill>
                </a:rPr>
                <a:t>+</a:t>
              </a:r>
            </a:p>
          </p:txBody>
        </p:sp>
        <p:sp>
          <p:nvSpPr>
            <p:cNvPr id="26" name="Üçgen 25">
              <a:extLst>
                <a:ext uri="{FF2B5EF4-FFF2-40B4-BE49-F238E27FC236}">
                  <a16:creationId xmlns:a16="http://schemas.microsoft.com/office/drawing/2014/main" id="{2871CC3F-8E38-E745-A0E5-1B85B6AEB4BD}"/>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27" name="Yuvarlatılmış Dikdörtgen 26">
              <a:extLst>
                <a:ext uri="{FF2B5EF4-FFF2-40B4-BE49-F238E27FC236}">
                  <a16:creationId xmlns:a16="http://schemas.microsoft.com/office/drawing/2014/main" id="{B5B91DA1-1256-004F-BBD0-D5610C0E993C}"/>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grpSp>
      <p:grpSp>
        <p:nvGrpSpPr>
          <p:cNvPr id="28" name="Grup 27">
            <a:extLst>
              <a:ext uri="{FF2B5EF4-FFF2-40B4-BE49-F238E27FC236}">
                <a16:creationId xmlns:a16="http://schemas.microsoft.com/office/drawing/2014/main" id="{96B6B5D3-80EF-2A46-9C35-CD828029EE5A}"/>
              </a:ext>
            </a:extLst>
          </p:cNvPr>
          <p:cNvGrpSpPr/>
          <p:nvPr/>
        </p:nvGrpSpPr>
        <p:grpSpPr>
          <a:xfrm>
            <a:off x="8514968" y="6486007"/>
            <a:ext cx="907034" cy="1067681"/>
            <a:chOff x="2372891" y="2267104"/>
            <a:chExt cx="548756" cy="645948"/>
          </a:xfrm>
        </p:grpSpPr>
        <p:sp>
          <p:nvSpPr>
            <p:cNvPr id="29" name="Serbest Form 28">
              <a:extLst>
                <a:ext uri="{FF2B5EF4-FFF2-40B4-BE49-F238E27FC236}">
                  <a16:creationId xmlns:a16="http://schemas.microsoft.com/office/drawing/2014/main" id="{CF754E3F-ED60-A642-BE15-0C4F0B10F163}"/>
                </a:ext>
              </a:extLst>
            </p:cNvPr>
            <p:cNvSpPr/>
            <p:nvPr/>
          </p:nvSpPr>
          <p:spPr>
            <a:xfrm>
              <a:off x="2425957" y="2399917"/>
              <a:ext cx="464019" cy="464988"/>
            </a:xfrm>
            <a:custGeom>
              <a:avLst/>
              <a:gdLst>
                <a:gd name="connsiteX0" fmla="*/ 464988 w 464019"/>
                <a:gd name="connsiteY0" fmla="*/ 38749 h 464988"/>
                <a:gd name="connsiteX1" fmla="*/ 464988 w 464019"/>
                <a:gd name="connsiteY1" fmla="*/ 7750 h 464988"/>
                <a:gd name="connsiteX2" fmla="*/ 457238 w 464019"/>
                <a:gd name="connsiteY2" fmla="*/ 0 h 464988"/>
                <a:gd name="connsiteX3" fmla="*/ 7750 w 464019"/>
                <a:gd name="connsiteY3" fmla="*/ 0 h 464988"/>
                <a:gd name="connsiteX4" fmla="*/ 0 w 464019"/>
                <a:gd name="connsiteY4" fmla="*/ 7750 h 464988"/>
                <a:gd name="connsiteX5" fmla="*/ 7750 w 464019"/>
                <a:gd name="connsiteY5" fmla="*/ 15500 h 464988"/>
                <a:gd name="connsiteX6" fmla="*/ 449488 w 464019"/>
                <a:gd name="connsiteY6" fmla="*/ 15500 h 464988"/>
                <a:gd name="connsiteX7" fmla="*/ 449488 w 464019"/>
                <a:gd name="connsiteY7" fmla="*/ 30999 h 464988"/>
                <a:gd name="connsiteX8" fmla="*/ 7750 w 464019"/>
                <a:gd name="connsiteY8" fmla="*/ 30999 h 464988"/>
                <a:gd name="connsiteX9" fmla="*/ 0 w 464019"/>
                <a:gd name="connsiteY9" fmla="*/ 38749 h 464988"/>
                <a:gd name="connsiteX10" fmla="*/ 7750 w 464019"/>
                <a:gd name="connsiteY10" fmla="*/ 46499 h 464988"/>
                <a:gd name="connsiteX11" fmla="*/ 23249 w 464019"/>
                <a:gd name="connsiteY11" fmla="*/ 46499 h 464988"/>
                <a:gd name="connsiteX12" fmla="*/ 23249 w 464019"/>
                <a:gd name="connsiteY12" fmla="*/ 309992 h 464988"/>
                <a:gd name="connsiteX13" fmla="*/ 7750 w 464019"/>
                <a:gd name="connsiteY13" fmla="*/ 309992 h 464988"/>
                <a:gd name="connsiteX14" fmla="*/ 0 w 464019"/>
                <a:gd name="connsiteY14" fmla="*/ 317742 h 464988"/>
                <a:gd name="connsiteX15" fmla="*/ 0 w 464019"/>
                <a:gd name="connsiteY15" fmla="*/ 348741 h 464988"/>
                <a:gd name="connsiteX16" fmla="*/ 7750 w 464019"/>
                <a:gd name="connsiteY16" fmla="*/ 356491 h 464988"/>
                <a:gd name="connsiteX17" fmla="*/ 224744 w 464019"/>
                <a:gd name="connsiteY17" fmla="*/ 356491 h 464988"/>
                <a:gd name="connsiteX18" fmla="*/ 224744 w 464019"/>
                <a:gd name="connsiteY18" fmla="*/ 419885 h 464988"/>
                <a:gd name="connsiteX19" fmla="*/ 209578 w 464019"/>
                <a:gd name="connsiteY19" fmla="*/ 445735 h 464988"/>
                <a:gd name="connsiteX20" fmla="*/ 232494 w 464019"/>
                <a:gd name="connsiteY20" fmla="*/ 465052 h 464988"/>
                <a:gd name="connsiteX21" fmla="*/ 255407 w 464019"/>
                <a:gd name="connsiteY21" fmla="*/ 445735 h 464988"/>
                <a:gd name="connsiteX22" fmla="*/ 240244 w 464019"/>
                <a:gd name="connsiteY22" fmla="*/ 419885 h 464988"/>
                <a:gd name="connsiteX23" fmla="*/ 240244 w 464019"/>
                <a:gd name="connsiteY23" fmla="*/ 356491 h 464988"/>
                <a:gd name="connsiteX24" fmla="*/ 457238 w 464019"/>
                <a:gd name="connsiteY24" fmla="*/ 356491 h 464988"/>
                <a:gd name="connsiteX25" fmla="*/ 464988 w 464019"/>
                <a:gd name="connsiteY25" fmla="*/ 348741 h 464988"/>
                <a:gd name="connsiteX26" fmla="*/ 457238 w 464019"/>
                <a:gd name="connsiteY26" fmla="*/ 340991 h 464988"/>
                <a:gd name="connsiteX27" fmla="*/ 15500 w 464019"/>
                <a:gd name="connsiteY27" fmla="*/ 340991 h 464988"/>
                <a:gd name="connsiteX28" fmla="*/ 15500 w 464019"/>
                <a:gd name="connsiteY28" fmla="*/ 325492 h 464988"/>
                <a:gd name="connsiteX29" fmla="*/ 457238 w 464019"/>
                <a:gd name="connsiteY29" fmla="*/ 325492 h 464988"/>
                <a:gd name="connsiteX30" fmla="*/ 464988 w 464019"/>
                <a:gd name="connsiteY30" fmla="*/ 317742 h 464988"/>
                <a:gd name="connsiteX31" fmla="*/ 457238 w 464019"/>
                <a:gd name="connsiteY31" fmla="*/ 309992 h 464988"/>
                <a:gd name="connsiteX32" fmla="*/ 441738 w 464019"/>
                <a:gd name="connsiteY32" fmla="*/ 309992 h 464988"/>
                <a:gd name="connsiteX33" fmla="*/ 441738 w 464019"/>
                <a:gd name="connsiteY33" fmla="*/ 69748 h 464988"/>
                <a:gd name="connsiteX34" fmla="*/ 433989 w 464019"/>
                <a:gd name="connsiteY34" fmla="*/ 61998 h 464988"/>
                <a:gd name="connsiteX35" fmla="*/ 426239 w 464019"/>
                <a:gd name="connsiteY35" fmla="*/ 69748 h 464988"/>
                <a:gd name="connsiteX36" fmla="*/ 426239 w 464019"/>
                <a:gd name="connsiteY36" fmla="*/ 309992 h 464988"/>
                <a:gd name="connsiteX37" fmla="*/ 38749 w 464019"/>
                <a:gd name="connsiteY37" fmla="*/ 309992 h 464988"/>
                <a:gd name="connsiteX38" fmla="*/ 38749 w 464019"/>
                <a:gd name="connsiteY38" fmla="*/ 46499 h 464988"/>
                <a:gd name="connsiteX39" fmla="*/ 457238 w 464019"/>
                <a:gd name="connsiteY39" fmla="*/ 46499 h 464988"/>
                <a:gd name="connsiteX40" fmla="*/ 464988 w 464019"/>
                <a:gd name="connsiteY40" fmla="*/ 38749 h 464988"/>
                <a:gd name="connsiteX41" fmla="*/ 232494 w 464019"/>
                <a:gd name="connsiteY41" fmla="*/ 449488 h 464988"/>
                <a:gd name="connsiteX42" fmla="*/ 224744 w 464019"/>
                <a:gd name="connsiteY42" fmla="*/ 441739 h 464988"/>
                <a:gd name="connsiteX43" fmla="*/ 232494 w 464019"/>
                <a:gd name="connsiteY43" fmla="*/ 433989 h 464988"/>
                <a:gd name="connsiteX44" fmla="*/ 240244 w 464019"/>
                <a:gd name="connsiteY44" fmla="*/ 441739 h 464988"/>
                <a:gd name="connsiteX45" fmla="*/ 232494 w 464019"/>
                <a:gd name="connsiteY45" fmla="*/ 449488 h 46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4019" h="464988">
                  <a:moveTo>
                    <a:pt x="464988" y="38749"/>
                  </a:moveTo>
                  <a:lnTo>
                    <a:pt x="464988" y="7750"/>
                  </a:lnTo>
                  <a:cubicBezTo>
                    <a:pt x="464988" y="3470"/>
                    <a:pt x="461518" y="0"/>
                    <a:pt x="457238" y="0"/>
                  </a:cubicBezTo>
                  <a:lnTo>
                    <a:pt x="7750" y="0"/>
                  </a:lnTo>
                  <a:cubicBezTo>
                    <a:pt x="3470" y="0"/>
                    <a:pt x="0" y="3470"/>
                    <a:pt x="0" y="7750"/>
                  </a:cubicBezTo>
                  <a:cubicBezTo>
                    <a:pt x="0" y="12030"/>
                    <a:pt x="3470" y="15500"/>
                    <a:pt x="7750" y="15500"/>
                  </a:cubicBezTo>
                  <a:lnTo>
                    <a:pt x="449488" y="15500"/>
                  </a:lnTo>
                  <a:lnTo>
                    <a:pt x="449488" y="30999"/>
                  </a:lnTo>
                  <a:lnTo>
                    <a:pt x="7750" y="30999"/>
                  </a:lnTo>
                  <a:cubicBezTo>
                    <a:pt x="3470" y="30999"/>
                    <a:pt x="0" y="34469"/>
                    <a:pt x="0" y="38749"/>
                  </a:cubicBezTo>
                  <a:cubicBezTo>
                    <a:pt x="0" y="43029"/>
                    <a:pt x="3470" y="46499"/>
                    <a:pt x="7750" y="46499"/>
                  </a:cubicBezTo>
                  <a:lnTo>
                    <a:pt x="23249" y="46499"/>
                  </a:lnTo>
                  <a:lnTo>
                    <a:pt x="23249" y="309992"/>
                  </a:lnTo>
                  <a:lnTo>
                    <a:pt x="7750" y="309992"/>
                  </a:lnTo>
                  <a:cubicBezTo>
                    <a:pt x="3470" y="309992"/>
                    <a:pt x="0" y="313462"/>
                    <a:pt x="0" y="317742"/>
                  </a:cubicBezTo>
                  <a:lnTo>
                    <a:pt x="0" y="348741"/>
                  </a:lnTo>
                  <a:cubicBezTo>
                    <a:pt x="0" y="353021"/>
                    <a:pt x="3470" y="356491"/>
                    <a:pt x="7750" y="356491"/>
                  </a:cubicBezTo>
                  <a:lnTo>
                    <a:pt x="224744" y="356491"/>
                  </a:lnTo>
                  <a:lnTo>
                    <a:pt x="224744" y="419885"/>
                  </a:lnTo>
                  <a:cubicBezTo>
                    <a:pt x="214066" y="423658"/>
                    <a:pt x="207663" y="434575"/>
                    <a:pt x="209578" y="445735"/>
                  </a:cubicBezTo>
                  <a:cubicBezTo>
                    <a:pt x="211492" y="456894"/>
                    <a:pt x="221168" y="465052"/>
                    <a:pt x="232494" y="465052"/>
                  </a:cubicBezTo>
                  <a:cubicBezTo>
                    <a:pt x="243816" y="465052"/>
                    <a:pt x="253492" y="456894"/>
                    <a:pt x="255407" y="445735"/>
                  </a:cubicBezTo>
                  <a:cubicBezTo>
                    <a:pt x="257321" y="434575"/>
                    <a:pt x="250919" y="423658"/>
                    <a:pt x="240244" y="419885"/>
                  </a:cubicBezTo>
                  <a:lnTo>
                    <a:pt x="240244" y="356491"/>
                  </a:lnTo>
                  <a:lnTo>
                    <a:pt x="457238" y="356491"/>
                  </a:lnTo>
                  <a:cubicBezTo>
                    <a:pt x="461518" y="356491"/>
                    <a:pt x="464988" y="353021"/>
                    <a:pt x="464988" y="348741"/>
                  </a:cubicBezTo>
                  <a:cubicBezTo>
                    <a:pt x="464988" y="344461"/>
                    <a:pt x="461518" y="340991"/>
                    <a:pt x="457238" y="340991"/>
                  </a:cubicBezTo>
                  <a:lnTo>
                    <a:pt x="15500" y="340991"/>
                  </a:lnTo>
                  <a:lnTo>
                    <a:pt x="15500" y="325492"/>
                  </a:lnTo>
                  <a:lnTo>
                    <a:pt x="457238" y="325492"/>
                  </a:lnTo>
                  <a:cubicBezTo>
                    <a:pt x="461518" y="325492"/>
                    <a:pt x="464988" y="322022"/>
                    <a:pt x="464988" y="317742"/>
                  </a:cubicBezTo>
                  <a:cubicBezTo>
                    <a:pt x="464988" y="313462"/>
                    <a:pt x="461518" y="309992"/>
                    <a:pt x="457238" y="309992"/>
                  </a:cubicBezTo>
                  <a:lnTo>
                    <a:pt x="441738" y="309992"/>
                  </a:lnTo>
                  <a:lnTo>
                    <a:pt x="441738" y="69748"/>
                  </a:lnTo>
                  <a:cubicBezTo>
                    <a:pt x="441738" y="65468"/>
                    <a:pt x="438268" y="61998"/>
                    <a:pt x="433989" y="61998"/>
                  </a:cubicBezTo>
                  <a:cubicBezTo>
                    <a:pt x="429709" y="61998"/>
                    <a:pt x="426239" y="65468"/>
                    <a:pt x="426239" y="69748"/>
                  </a:cubicBezTo>
                  <a:lnTo>
                    <a:pt x="426239" y="309992"/>
                  </a:lnTo>
                  <a:lnTo>
                    <a:pt x="38749" y="309992"/>
                  </a:lnTo>
                  <a:lnTo>
                    <a:pt x="38749" y="46499"/>
                  </a:lnTo>
                  <a:lnTo>
                    <a:pt x="457238" y="46499"/>
                  </a:lnTo>
                  <a:cubicBezTo>
                    <a:pt x="461518" y="46499"/>
                    <a:pt x="464988" y="43029"/>
                    <a:pt x="464988" y="38749"/>
                  </a:cubicBezTo>
                  <a:close/>
                  <a:moveTo>
                    <a:pt x="232494" y="449488"/>
                  </a:moveTo>
                  <a:cubicBezTo>
                    <a:pt x="228214" y="449488"/>
                    <a:pt x="224744" y="446018"/>
                    <a:pt x="224744" y="441739"/>
                  </a:cubicBezTo>
                  <a:cubicBezTo>
                    <a:pt x="224744" y="437459"/>
                    <a:pt x="228214" y="433989"/>
                    <a:pt x="232494" y="433989"/>
                  </a:cubicBezTo>
                  <a:cubicBezTo>
                    <a:pt x="236774" y="433989"/>
                    <a:pt x="240244" y="437459"/>
                    <a:pt x="240244" y="441739"/>
                  </a:cubicBezTo>
                  <a:cubicBezTo>
                    <a:pt x="240244" y="446018"/>
                    <a:pt x="236774" y="449488"/>
                    <a:pt x="232494" y="449488"/>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0" name="Serbest Form 29">
              <a:extLst>
                <a:ext uri="{FF2B5EF4-FFF2-40B4-BE49-F238E27FC236}">
                  <a16:creationId xmlns:a16="http://schemas.microsoft.com/office/drawing/2014/main" id="{F4429B7B-66DA-A947-AC3F-A29FF4F5F97F}"/>
                </a:ext>
              </a:extLst>
            </p:cNvPr>
            <p:cNvSpPr/>
            <p:nvPr/>
          </p:nvSpPr>
          <p:spPr>
            <a:xfrm>
              <a:off x="2751449" y="2547163"/>
              <a:ext cx="61998" cy="139496"/>
            </a:xfrm>
            <a:custGeom>
              <a:avLst/>
              <a:gdLst>
                <a:gd name="connsiteX0" fmla="*/ 7750 w 61998"/>
                <a:gd name="connsiteY0" fmla="*/ 139496 h 139496"/>
                <a:gd name="connsiteX1" fmla="*/ 54249 w 61998"/>
                <a:gd name="connsiteY1" fmla="*/ 139496 h 139496"/>
                <a:gd name="connsiteX2" fmla="*/ 61998 w 61998"/>
                <a:gd name="connsiteY2" fmla="*/ 131747 h 139496"/>
                <a:gd name="connsiteX3" fmla="*/ 61998 w 61998"/>
                <a:gd name="connsiteY3" fmla="*/ 7750 h 139496"/>
                <a:gd name="connsiteX4" fmla="*/ 54249 w 61998"/>
                <a:gd name="connsiteY4" fmla="*/ 0 h 139496"/>
                <a:gd name="connsiteX5" fmla="*/ 7750 w 61998"/>
                <a:gd name="connsiteY5" fmla="*/ 0 h 139496"/>
                <a:gd name="connsiteX6" fmla="*/ 0 w 61998"/>
                <a:gd name="connsiteY6" fmla="*/ 7750 h 139496"/>
                <a:gd name="connsiteX7" fmla="*/ 0 w 61998"/>
                <a:gd name="connsiteY7" fmla="*/ 131747 h 139496"/>
                <a:gd name="connsiteX8" fmla="*/ 7750 w 61998"/>
                <a:gd name="connsiteY8" fmla="*/ 139496 h 139496"/>
                <a:gd name="connsiteX9" fmla="*/ 15500 w 61998"/>
                <a:gd name="connsiteY9" fmla="*/ 15500 h 139496"/>
                <a:gd name="connsiteX10" fmla="*/ 46499 w 61998"/>
                <a:gd name="connsiteY10" fmla="*/ 15500 h 139496"/>
                <a:gd name="connsiteX11" fmla="*/ 46499 w 61998"/>
                <a:gd name="connsiteY11" fmla="*/ 123997 h 139496"/>
                <a:gd name="connsiteX12" fmla="*/ 15500 w 61998"/>
                <a:gd name="connsiteY12" fmla="*/ 123997 h 139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998" h="139496">
                  <a:moveTo>
                    <a:pt x="7750" y="139496"/>
                  </a:moveTo>
                  <a:lnTo>
                    <a:pt x="54249" y="139496"/>
                  </a:lnTo>
                  <a:cubicBezTo>
                    <a:pt x="58528" y="139496"/>
                    <a:pt x="61998" y="136026"/>
                    <a:pt x="61998" y="131747"/>
                  </a:cubicBezTo>
                  <a:lnTo>
                    <a:pt x="61998" y="7750"/>
                  </a:lnTo>
                  <a:cubicBezTo>
                    <a:pt x="61998" y="3470"/>
                    <a:pt x="58528" y="0"/>
                    <a:pt x="54249" y="0"/>
                  </a:cubicBezTo>
                  <a:lnTo>
                    <a:pt x="7750" y="0"/>
                  </a:lnTo>
                  <a:cubicBezTo>
                    <a:pt x="3470" y="0"/>
                    <a:pt x="0" y="3470"/>
                    <a:pt x="0" y="7750"/>
                  </a:cubicBezTo>
                  <a:lnTo>
                    <a:pt x="0" y="131747"/>
                  </a:lnTo>
                  <a:cubicBezTo>
                    <a:pt x="0" y="136026"/>
                    <a:pt x="3470" y="139496"/>
                    <a:pt x="7750" y="139496"/>
                  </a:cubicBezTo>
                  <a:close/>
                  <a:moveTo>
                    <a:pt x="15500" y="15500"/>
                  </a:moveTo>
                  <a:lnTo>
                    <a:pt x="46499" y="15500"/>
                  </a:lnTo>
                  <a:lnTo>
                    <a:pt x="46499" y="123997"/>
                  </a:lnTo>
                  <a:lnTo>
                    <a:pt x="15500" y="123997"/>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1" name="Serbest Form 30">
              <a:extLst>
                <a:ext uri="{FF2B5EF4-FFF2-40B4-BE49-F238E27FC236}">
                  <a16:creationId xmlns:a16="http://schemas.microsoft.com/office/drawing/2014/main" id="{1654DD31-9778-9C40-AC85-B4588366D09C}"/>
                </a:ext>
              </a:extLst>
            </p:cNvPr>
            <p:cNvSpPr/>
            <p:nvPr/>
          </p:nvSpPr>
          <p:spPr>
            <a:xfrm>
              <a:off x="2666201" y="2570413"/>
              <a:ext cx="61998" cy="116247"/>
            </a:xfrm>
            <a:custGeom>
              <a:avLst/>
              <a:gdLst>
                <a:gd name="connsiteX0" fmla="*/ 7750 w 61998"/>
                <a:gd name="connsiteY0" fmla="*/ 100747 h 116247"/>
                <a:gd name="connsiteX1" fmla="*/ 0 w 61998"/>
                <a:gd name="connsiteY1" fmla="*/ 108497 h 116247"/>
                <a:gd name="connsiteX2" fmla="*/ 7750 w 61998"/>
                <a:gd name="connsiteY2" fmla="*/ 116247 h 116247"/>
                <a:gd name="connsiteX3" fmla="*/ 54249 w 61998"/>
                <a:gd name="connsiteY3" fmla="*/ 116247 h 116247"/>
                <a:gd name="connsiteX4" fmla="*/ 61998 w 61998"/>
                <a:gd name="connsiteY4" fmla="*/ 108497 h 116247"/>
                <a:gd name="connsiteX5" fmla="*/ 61998 w 61998"/>
                <a:gd name="connsiteY5" fmla="*/ 7750 h 116247"/>
                <a:gd name="connsiteX6" fmla="*/ 54249 w 61998"/>
                <a:gd name="connsiteY6" fmla="*/ 0 h 116247"/>
                <a:gd name="connsiteX7" fmla="*/ 7750 w 61998"/>
                <a:gd name="connsiteY7" fmla="*/ 0 h 116247"/>
                <a:gd name="connsiteX8" fmla="*/ 0 w 61998"/>
                <a:gd name="connsiteY8" fmla="*/ 7750 h 116247"/>
                <a:gd name="connsiteX9" fmla="*/ 0 w 61998"/>
                <a:gd name="connsiteY9" fmla="*/ 77498 h 116247"/>
                <a:gd name="connsiteX10" fmla="*/ 7750 w 61998"/>
                <a:gd name="connsiteY10" fmla="*/ 85248 h 116247"/>
                <a:gd name="connsiteX11" fmla="*/ 15500 w 61998"/>
                <a:gd name="connsiteY11" fmla="*/ 77498 h 116247"/>
                <a:gd name="connsiteX12" fmla="*/ 15500 w 61998"/>
                <a:gd name="connsiteY12" fmla="*/ 15500 h 116247"/>
                <a:gd name="connsiteX13" fmla="*/ 46499 w 61998"/>
                <a:gd name="connsiteY13" fmla="*/ 15500 h 116247"/>
                <a:gd name="connsiteX14" fmla="*/ 46499 w 61998"/>
                <a:gd name="connsiteY14" fmla="*/ 100747 h 11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998" h="116247">
                  <a:moveTo>
                    <a:pt x="7750" y="100747"/>
                  </a:moveTo>
                  <a:cubicBezTo>
                    <a:pt x="3470" y="100747"/>
                    <a:pt x="0" y="104217"/>
                    <a:pt x="0" y="108497"/>
                  </a:cubicBezTo>
                  <a:cubicBezTo>
                    <a:pt x="0" y="112777"/>
                    <a:pt x="3470" y="116247"/>
                    <a:pt x="7750" y="116247"/>
                  </a:cubicBezTo>
                  <a:lnTo>
                    <a:pt x="54249" y="116247"/>
                  </a:lnTo>
                  <a:cubicBezTo>
                    <a:pt x="58528" y="116247"/>
                    <a:pt x="61998" y="112777"/>
                    <a:pt x="61998" y="108497"/>
                  </a:cubicBezTo>
                  <a:lnTo>
                    <a:pt x="61998" y="7750"/>
                  </a:lnTo>
                  <a:cubicBezTo>
                    <a:pt x="61998" y="3470"/>
                    <a:pt x="58528" y="0"/>
                    <a:pt x="54249" y="0"/>
                  </a:cubicBezTo>
                  <a:lnTo>
                    <a:pt x="7750" y="0"/>
                  </a:lnTo>
                  <a:cubicBezTo>
                    <a:pt x="3470" y="0"/>
                    <a:pt x="0" y="3470"/>
                    <a:pt x="0" y="7750"/>
                  </a:cubicBezTo>
                  <a:lnTo>
                    <a:pt x="0" y="77498"/>
                  </a:lnTo>
                  <a:cubicBezTo>
                    <a:pt x="0" y="81778"/>
                    <a:pt x="3470" y="85248"/>
                    <a:pt x="7750" y="85248"/>
                  </a:cubicBezTo>
                  <a:cubicBezTo>
                    <a:pt x="12030" y="85248"/>
                    <a:pt x="15500" y="81778"/>
                    <a:pt x="15500" y="77498"/>
                  </a:cubicBezTo>
                  <a:lnTo>
                    <a:pt x="15500" y="15500"/>
                  </a:lnTo>
                  <a:lnTo>
                    <a:pt x="46499" y="15500"/>
                  </a:lnTo>
                  <a:lnTo>
                    <a:pt x="46499" y="100747"/>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2" name="Serbest Form 31">
              <a:extLst>
                <a:ext uri="{FF2B5EF4-FFF2-40B4-BE49-F238E27FC236}">
                  <a16:creationId xmlns:a16="http://schemas.microsoft.com/office/drawing/2014/main" id="{72F2261B-5912-1C47-84DC-060EAB9625AA}"/>
                </a:ext>
              </a:extLst>
            </p:cNvPr>
            <p:cNvSpPr/>
            <p:nvPr/>
          </p:nvSpPr>
          <p:spPr>
            <a:xfrm>
              <a:off x="2580953" y="2593662"/>
              <a:ext cx="61998" cy="92998"/>
            </a:xfrm>
            <a:custGeom>
              <a:avLst/>
              <a:gdLst>
                <a:gd name="connsiteX0" fmla="*/ 7750 w 61998"/>
                <a:gd name="connsiteY0" fmla="*/ 0 h 92997"/>
                <a:gd name="connsiteX1" fmla="*/ 0 w 61998"/>
                <a:gd name="connsiteY1" fmla="*/ 7750 h 92997"/>
                <a:gd name="connsiteX2" fmla="*/ 0 w 61998"/>
                <a:gd name="connsiteY2" fmla="*/ 85248 h 92997"/>
                <a:gd name="connsiteX3" fmla="*/ 7750 w 61998"/>
                <a:gd name="connsiteY3" fmla="*/ 92998 h 92997"/>
                <a:gd name="connsiteX4" fmla="*/ 54249 w 61998"/>
                <a:gd name="connsiteY4" fmla="*/ 92998 h 92997"/>
                <a:gd name="connsiteX5" fmla="*/ 61998 w 61998"/>
                <a:gd name="connsiteY5" fmla="*/ 85248 h 92997"/>
                <a:gd name="connsiteX6" fmla="*/ 61998 w 61998"/>
                <a:gd name="connsiteY6" fmla="*/ 7750 h 92997"/>
                <a:gd name="connsiteX7" fmla="*/ 54249 w 61998"/>
                <a:gd name="connsiteY7" fmla="*/ 0 h 92997"/>
                <a:gd name="connsiteX8" fmla="*/ 46499 w 61998"/>
                <a:gd name="connsiteY8" fmla="*/ 77498 h 92997"/>
                <a:gd name="connsiteX9" fmla="*/ 15500 w 61998"/>
                <a:gd name="connsiteY9" fmla="*/ 77498 h 92997"/>
                <a:gd name="connsiteX10" fmla="*/ 15500 w 61998"/>
                <a:gd name="connsiteY10" fmla="*/ 15500 h 92997"/>
                <a:gd name="connsiteX11" fmla="*/ 46499 w 61998"/>
                <a:gd name="connsiteY11" fmla="*/ 15500 h 9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998" h="92997">
                  <a:moveTo>
                    <a:pt x="7750" y="0"/>
                  </a:moveTo>
                  <a:cubicBezTo>
                    <a:pt x="3470" y="0"/>
                    <a:pt x="0" y="3470"/>
                    <a:pt x="0" y="7750"/>
                  </a:cubicBezTo>
                  <a:lnTo>
                    <a:pt x="0" y="85248"/>
                  </a:lnTo>
                  <a:cubicBezTo>
                    <a:pt x="0" y="89528"/>
                    <a:pt x="3470" y="92998"/>
                    <a:pt x="7750" y="92998"/>
                  </a:cubicBezTo>
                  <a:lnTo>
                    <a:pt x="54249" y="92998"/>
                  </a:lnTo>
                  <a:cubicBezTo>
                    <a:pt x="58528" y="92998"/>
                    <a:pt x="61998" y="89528"/>
                    <a:pt x="61998" y="85248"/>
                  </a:cubicBezTo>
                  <a:lnTo>
                    <a:pt x="61998" y="7750"/>
                  </a:lnTo>
                  <a:cubicBezTo>
                    <a:pt x="61998" y="3470"/>
                    <a:pt x="58528" y="0"/>
                    <a:pt x="54249" y="0"/>
                  </a:cubicBezTo>
                  <a:close/>
                  <a:moveTo>
                    <a:pt x="46499" y="77498"/>
                  </a:moveTo>
                  <a:lnTo>
                    <a:pt x="15500" y="77498"/>
                  </a:lnTo>
                  <a:lnTo>
                    <a:pt x="15500" y="15500"/>
                  </a:lnTo>
                  <a:lnTo>
                    <a:pt x="46499" y="15500"/>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3" name="Serbest Form 32">
              <a:extLst>
                <a:ext uri="{FF2B5EF4-FFF2-40B4-BE49-F238E27FC236}">
                  <a16:creationId xmlns:a16="http://schemas.microsoft.com/office/drawing/2014/main" id="{13EDE2AD-317B-134E-8843-DCC196931052}"/>
                </a:ext>
              </a:extLst>
            </p:cNvPr>
            <p:cNvSpPr/>
            <p:nvPr/>
          </p:nvSpPr>
          <p:spPr>
            <a:xfrm>
              <a:off x="2495705" y="2624661"/>
              <a:ext cx="61030" cy="61998"/>
            </a:xfrm>
            <a:custGeom>
              <a:avLst/>
              <a:gdLst>
                <a:gd name="connsiteX0" fmla="*/ 0 w 61029"/>
                <a:gd name="connsiteY0" fmla="*/ 54249 h 61998"/>
                <a:gd name="connsiteX1" fmla="*/ 7750 w 61029"/>
                <a:gd name="connsiteY1" fmla="*/ 61998 h 61998"/>
                <a:gd name="connsiteX2" fmla="*/ 54248 w 61029"/>
                <a:gd name="connsiteY2" fmla="*/ 61998 h 61998"/>
                <a:gd name="connsiteX3" fmla="*/ 61998 w 61029"/>
                <a:gd name="connsiteY3" fmla="*/ 54249 h 61998"/>
                <a:gd name="connsiteX4" fmla="*/ 61998 w 61029"/>
                <a:gd name="connsiteY4" fmla="*/ 7750 h 61998"/>
                <a:gd name="connsiteX5" fmla="*/ 54248 w 61029"/>
                <a:gd name="connsiteY5" fmla="*/ 0 h 61998"/>
                <a:gd name="connsiteX6" fmla="*/ 7750 w 61029"/>
                <a:gd name="connsiteY6" fmla="*/ 0 h 61998"/>
                <a:gd name="connsiteX7" fmla="*/ 0 w 61029"/>
                <a:gd name="connsiteY7" fmla="*/ 7750 h 61998"/>
                <a:gd name="connsiteX8" fmla="*/ 15500 w 61029"/>
                <a:gd name="connsiteY8" fmla="*/ 15500 h 61998"/>
                <a:gd name="connsiteX9" fmla="*/ 46499 w 61029"/>
                <a:gd name="connsiteY9" fmla="*/ 15500 h 61998"/>
                <a:gd name="connsiteX10" fmla="*/ 46499 w 61029"/>
                <a:gd name="connsiteY10" fmla="*/ 46499 h 61998"/>
                <a:gd name="connsiteX11" fmla="*/ 15500 w 61029"/>
                <a:gd name="connsiteY11" fmla="*/ 46499 h 6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029" h="61998">
                  <a:moveTo>
                    <a:pt x="0" y="54249"/>
                  </a:moveTo>
                  <a:cubicBezTo>
                    <a:pt x="0" y="58528"/>
                    <a:pt x="3470" y="61998"/>
                    <a:pt x="7750" y="61998"/>
                  </a:cubicBezTo>
                  <a:lnTo>
                    <a:pt x="54248" y="61998"/>
                  </a:lnTo>
                  <a:cubicBezTo>
                    <a:pt x="58528" y="61998"/>
                    <a:pt x="61998" y="58528"/>
                    <a:pt x="61998" y="54249"/>
                  </a:cubicBezTo>
                  <a:lnTo>
                    <a:pt x="61998" y="7750"/>
                  </a:lnTo>
                  <a:cubicBezTo>
                    <a:pt x="61998" y="3470"/>
                    <a:pt x="58528" y="0"/>
                    <a:pt x="54248" y="0"/>
                  </a:cubicBezTo>
                  <a:lnTo>
                    <a:pt x="7750" y="0"/>
                  </a:lnTo>
                  <a:cubicBezTo>
                    <a:pt x="3470" y="0"/>
                    <a:pt x="0" y="3470"/>
                    <a:pt x="0" y="7750"/>
                  </a:cubicBezTo>
                  <a:close/>
                  <a:moveTo>
                    <a:pt x="15500" y="15500"/>
                  </a:moveTo>
                  <a:lnTo>
                    <a:pt x="46499" y="15500"/>
                  </a:lnTo>
                  <a:lnTo>
                    <a:pt x="46499" y="46499"/>
                  </a:lnTo>
                  <a:lnTo>
                    <a:pt x="15500" y="46499"/>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4" name="Serbest Form 33">
              <a:extLst>
                <a:ext uri="{FF2B5EF4-FFF2-40B4-BE49-F238E27FC236}">
                  <a16:creationId xmlns:a16="http://schemas.microsoft.com/office/drawing/2014/main" id="{3EB3E55B-8454-6A49-8C45-6E7C96676676}"/>
                </a:ext>
              </a:extLst>
            </p:cNvPr>
            <p:cNvSpPr/>
            <p:nvPr/>
          </p:nvSpPr>
          <p:spPr>
            <a:xfrm>
              <a:off x="2518980" y="2461915"/>
              <a:ext cx="278024" cy="123997"/>
            </a:xfrm>
            <a:custGeom>
              <a:avLst/>
              <a:gdLst>
                <a:gd name="connsiteX0" fmla="*/ 263468 w 278024"/>
                <a:gd name="connsiteY0" fmla="*/ 38749 h 123996"/>
                <a:gd name="connsiteX1" fmla="*/ 271218 w 278024"/>
                <a:gd name="connsiteY1" fmla="*/ 46499 h 123996"/>
                <a:gd name="connsiteX2" fmla="*/ 278968 w 278024"/>
                <a:gd name="connsiteY2" fmla="*/ 38749 h 123996"/>
                <a:gd name="connsiteX3" fmla="*/ 278968 w 278024"/>
                <a:gd name="connsiteY3" fmla="*/ 7750 h 123996"/>
                <a:gd name="connsiteX4" fmla="*/ 278348 w 278024"/>
                <a:gd name="connsiteY4" fmla="*/ 4806 h 123996"/>
                <a:gd name="connsiteX5" fmla="*/ 274162 w 278024"/>
                <a:gd name="connsiteY5" fmla="*/ 621 h 123996"/>
                <a:gd name="connsiteX6" fmla="*/ 271218 w 278024"/>
                <a:gd name="connsiteY6" fmla="*/ 0 h 123996"/>
                <a:gd name="connsiteX7" fmla="*/ 240219 w 278024"/>
                <a:gd name="connsiteY7" fmla="*/ 0 h 123996"/>
                <a:gd name="connsiteX8" fmla="*/ 232469 w 278024"/>
                <a:gd name="connsiteY8" fmla="*/ 7750 h 123996"/>
                <a:gd name="connsiteX9" fmla="*/ 240219 w 278024"/>
                <a:gd name="connsiteY9" fmla="*/ 15500 h 123996"/>
                <a:gd name="connsiteX10" fmla="*/ 252540 w 278024"/>
                <a:gd name="connsiteY10" fmla="*/ 15500 h 123996"/>
                <a:gd name="connsiteX11" fmla="*/ 198291 w 278024"/>
                <a:gd name="connsiteY11" fmla="*/ 69748 h 123996"/>
                <a:gd name="connsiteX12" fmla="*/ 85223 w 278024"/>
                <a:gd name="connsiteY12" fmla="*/ 69748 h 123996"/>
                <a:gd name="connsiteX13" fmla="*/ 81734 w 278024"/>
                <a:gd name="connsiteY13" fmla="*/ 70600 h 123996"/>
                <a:gd name="connsiteX14" fmla="*/ 4236 w 278024"/>
                <a:gd name="connsiteY14" fmla="*/ 109349 h 123996"/>
                <a:gd name="connsiteX15" fmla="*/ 827 w 278024"/>
                <a:gd name="connsiteY15" fmla="*/ 119736 h 123996"/>
                <a:gd name="connsiteX16" fmla="*/ 7725 w 278024"/>
                <a:gd name="connsiteY16" fmla="*/ 123997 h 123996"/>
                <a:gd name="connsiteX17" fmla="*/ 11210 w 278024"/>
                <a:gd name="connsiteY17" fmla="*/ 123145 h 123996"/>
                <a:gd name="connsiteX18" fmla="*/ 87081 w 278024"/>
                <a:gd name="connsiteY18" fmla="*/ 85248 h 123996"/>
                <a:gd name="connsiteX19" fmla="*/ 201470 w 278024"/>
                <a:gd name="connsiteY19" fmla="*/ 85248 h 123996"/>
                <a:gd name="connsiteX20" fmla="*/ 206972 w 278024"/>
                <a:gd name="connsiteY20" fmla="*/ 83000 h 123996"/>
                <a:gd name="connsiteX21" fmla="*/ 263468 w 278024"/>
                <a:gd name="connsiteY21" fmla="*/ 26428 h 123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8024" h="123996">
                  <a:moveTo>
                    <a:pt x="263468" y="38749"/>
                  </a:moveTo>
                  <a:cubicBezTo>
                    <a:pt x="263468" y="43029"/>
                    <a:pt x="266938" y="46499"/>
                    <a:pt x="271218" y="46499"/>
                  </a:cubicBezTo>
                  <a:cubicBezTo>
                    <a:pt x="275498" y="46499"/>
                    <a:pt x="278968" y="43029"/>
                    <a:pt x="278968" y="38749"/>
                  </a:cubicBezTo>
                  <a:lnTo>
                    <a:pt x="278968" y="7750"/>
                  </a:lnTo>
                  <a:cubicBezTo>
                    <a:pt x="278953" y="6736"/>
                    <a:pt x="278745" y="5737"/>
                    <a:pt x="278348" y="4806"/>
                  </a:cubicBezTo>
                  <a:cubicBezTo>
                    <a:pt x="277560" y="2910"/>
                    <a:pt x="276054" y="1408"/>
                    <a:pt x="274162" y="621"/>
                  </a:cubicBezTo>
                  <a:cubicBezTo>
                    <a:pt x="273231" y="223"/>
                    <a:pt x="272228" y="11"/>
                    <a:pt x="271218" y="0"/>
                  </a:cubicBezTo>
                  <a:lnTo>
                    <a:pt x="240219" y="0"/>
                  </a:lnTo>
                  <a:cubicBezTo>
                    <a:pt x="235939" y="0"/>
                    <a:pt x="232469" y="3470"/>
                    <a:pt x="232469" y="7750"/>
                  </a:cubicBezTo>
                  <a:cubicBezTo>
                    <a:pt x="232469" y="12030"/>
                    <a:pt x="235939" y="15500"/>
                    <a:pt x="240219" y="15500"/>
                  </a:cubicBezTo>
                  <a:lnTo>
                    <a:pt x="252540" y="15500"/>
                  </a:lnTo>
                  <a:lnTo>
                    <a:pt x="198291" y="69748"/>
                  </a:lnTo>
                  <a:lnTo>
                    <a:pt x="85223" y="69748"/>
                  </a:lnTo>
                  <a:cubicBezTo>
                    <a:pt x="84008" y="69756"/>
                    <a:pt x="82813" y="70048"/>
                    <a:pt x="81734" y="70600"/>
                  </a:cubicBezTo>
                  <a:lnTo>
                    <a:pt x="4236" y="109349"/>
                  </a:lnTo>
                  <a:cubicBezTo>
                    <a:pt x="437" y="111282"/>
                    <a:pt x="-1088" y="115925"/>
                    <a:pt x="827" y="119736"/>
                  </a:cubicBezTo>
                  <a:cubicBezTo>
                    <a:pt x="2140" y="122339"/>
                    <a:pt x="4804" y="123989"/>
                    <a:pt x="7725" y="123997"/>
                  </a:cubicBezTo>
                  <a:cubicBezTo>
                    <a:pt x="8939" y="124012"/>
                    <a:pt x="10139" y="123717"/>
                    <a:pt x="11210" y="123145"/>
                  </a:cubicBezTo>
                  <a:lnTo>
                    <a:pt x="87081" y="85248"/>
                  </a:lnTo>
                  <a:lnTo>
                    <a:pt x="201470" y="85248"/>
                  </a:lnTo>
                  <a:cubicBezTo>
                    <a:pt x="203528" y="85259"/>
                    <a:pt x="205507" y="84450"/>
                    <a:pt x="206972" y="83000"/>
                  </a:cubicBezTo>
                  <a:lnTo>
                    <a:pt x="263468" y="26428"/>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5" name="Serbest Form 34">
              <a:extLst>
                <a:ext uri="{FF2B5EF4-FFF2-40B4-BE49-F238E27FC236}">
                  <a16:creationId xmlns:a16="http://schemas.microsoft.com/office/drawing/2014/main" id="{4FB9C3E4-1D50-6D48-B38D-C6F303C6B839}"/>
                </a:ext>
              </a:extLst>
            </p:cNvPr>
            <p:cNvSpPr/>
            <p:nvPr/>
          </p:nvSpPr>
          <p:spPr>
            <a:xfrm>
              <a:off x="2495705" y="2461915"/>
              <a:ext cx="45530" cy="46499"/>
            </a:xfrm>
            <a:custGeom>
              <a:avLst/>
              <a:gdLst>
                <a:gd name="connsiteX0" fmla="*/ 23249 w 45530"/>
                <a:gd name="connsiteY0" fmla="*/ 46499 h 46498"/>
                <a:gd name="connsiteX1" fmla="*/ 46499 w 45530"/>
                <a:gd name="connsiteY1" fmla="*/ 23249 h 46498"/>
                <a:gd name="connsiteX2" fmla="*/ 23249 w 45530"/>
                <a:gd name="connsiteY2" fmla="*/ 0 h 46498"/>
                <a:gd name="connsiteX3" fmla="*/ 0 w 45530"/>
                <a:gd name="connsiteY3" fmla="*/ 23249 h 46498"/>
                <a:gd name="connsiteX4" fmla="*/ 23249 w 45530"/>
                <a:gd name="connsiteY4" fmla="*/ 46499 h 46498"/>
                <a:gd name="connsiteX5" fmla="*/ 23249 w 45530"/>
                <a:gd name="connsiteY5" fmla="*/ 15500 h 46498"/>
                <a:gd name="connsiteX6" fmla="*/ 30999 w 45530"/>
                <a:gd name="connsiteY6" fmla="*/ 23249 h 46498"/>
                <a:gd name="connsiteX7" fmla="*/ 23249 w 45530"/>
                <a:gd name="connsiteY7" fmla="*/ 30999 h 46498"/>
                <a:gd name="connsiteX8" fmla="*/ 15500 w 45530"/>
                <a:gd name="connsiteY8" fmla="*/ 23249 h 46498"/>
                <a:gd name="connsiteX9" fmla="*/ 23249 w 45530"/>
                <a:gd name="connsiteY9" fmla="*/ 15500 h 46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530" h="46498">
                  <a:moveTo>
                    <a:pt x="23249" y="46499"/>
                  </a:moveTo>
                  <a:cubicBezTo>
                    <a:pt x="36089" y="46499"/>
                    <a:pt x="46499" y="36089"/>
                    <a:pt x="46499" y="23249"/>
                  </a:cubicBezTo>
                  <a:cubicBezTo>
                    <a:pt x="46499" y="10410"/>
                    <a:pt x="36089" y="0"/>
                    <a:pt x="23249" y="0"/>
                  </a:cubicBezTo>
                  <a:cubicBezTo>
                    <a:pt x="10406" y="0"/>
                    <a:pt x="0" y="10410"/>
                    <a:pt x="0" y="23249"/>
                  </a:cubicBezTo>
                  <a:cubicBezTo>
                    <a:pt x="0" y="36089"/>
                    <a:pt x="10406" y="46499"/>
                    <a:pt x="23249" y="46499"/>
                  </a:cubicBezTo>
                  <a:close/>
                  <a:moveTo>
                    <a:pt x="23249" y="15500"/>
                  </a:moveTo>
                  <a:cubicBezTo>
                    <a:pt x="27529" y="15500"/>
                    <a:pt x="30999" y="18970"/>
                    <a:pt x="30999" y="23249"/>
                  </a:cubicBezTo>
                  <a:cubicBezTo>
                    <a:pt x="30999" y="27529"/>
                    <a:pt x="27529" y="30999"/>
                    <a:pt x="23249" y="30999"/>
                  </a:cubicBezTo>
                  <a:cubicBezTo>
                    <a:pt x="18970" y="30999"/>
                    <a:pt x="15500" y="27529"/>
                    <a:pt x="15500" y="23249"/>
                  </a:cubicBezTo>
                  <a:cubicBezTo>
                    <a:pt x="15500" y="18970"/>
                    <a:pt x="18970" y="15500"/>
                    <a:pt x="23249" y="15500"/>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6" name="Serbest Form 35">
              <a:extLst>
                <a:ext uri="{FF2B5EF4-FFF2-40B4-BE49-F238E27FC236}">
                  <a16:creationId xmlns:a16="http://schemas.microsoft.com/office/drawing/2014/main" id="{5A8C1FB7-7312-244A-93F9-695E2A13A5DD}"/>
                </a:ext>
              </a:extLst>
            </p:cNvPr>
            <p:cNvSpPr/>
            <p:nvPr/>
          </p:nvSpPr>
          <p:spPr>
            <a:xfrm>
              <a:off x="2557704"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7" name="Serbest Form 36">
              <a:extLst>
                <a:ext uri="{FF2B5EF4-FFF2-40B4-BE49-F238E27FC236}">
                  <a16:creationId xmlns:a16="http://schemas.microsoft.com/office/drawing/2014/main" id="{C3A30839-9CA4-9C41-90CC-67B41985DCF3}"/>
                </a:ext>
              </a:extLst>
            </p:cNvPr>
            <p:cNvSpPr/>
            <p:nvPr/>
          </p:nvSpPr>
          <p:spPr>
            <a:xfrm>
              <a:off x="2588703"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8" name="Metin kutusu 37">
              <a:extLst>
                <a:ext uri="{FF2B5EF4-FFF2-40B4-BE49-F238E27FC236}">
                  <a16:creationId xmlns:a16="http://schemas.microsoft.com/office/drawing/2014/main" id="{0153B489-6032-AC47-842F-A57C548777C5}"/>
                </a:ext>
              </a:extLst>
            </p:cNvPr>
            <p:cNvSpPr txBox="1"/>
            <p:nvPr/>
          </p:nvSpPr>
          <p:spPr>
            <a:xfrm>
              <a:off x="2705648" y="2726847"/>
              <a:ext cx="166033" cy="186205"/>
            </a:xfrm>
            <a:prstGeom prst="rect">
              <a:avLst/>
            </a:prstGeom>
            <a:noFill/>
          </p:spPr>
          <p:txBody>
            <a:bodyPr wrap="none" rtlCol="0">
              <a:spAutoFit/>
            </a:bodyPr>
            <a:lstStyle/>
            <a:p>
              <a:pPr defTabSz="1828800" hangingPunct="1">
                <a:defRPr/>
              </a:pPr>
              <a:r>
                <a:rPr lang="tr-TR" sz="1400" kern="1200">
                  <a:solidFill>
                    <a:srgbClr val="4F5858"/>
                  </a:solidFill>
                </a:rPr>
                <a:t>+</a:t>
              </a:r>
            </a:p>
          </p:txBody>
        </p:sp>
        <p:sp>
          <p:nvSpPr>
            <p:cNvPr id="39" name="Üçgen 38">
              <a:extLst>
                <a:ext uri="{FF2B5EF4-FFF2-40B4-BE49-F238E27FC236}">
                  <a16:creationId xmlns:a16="http://schemas.microsoft.com/office/drawing/2014/main" id="{C985387B-55A0-2D4D-9C2B-9D17711E7861}"/>
                </a:ext>
              </a:extLst>
            </p:cNvPr>
            <p:cNvSpPr/>
            <p:nvPr/>
          </p:nvSpPr>
          <p:spPr>
            <a:xfrm>
              <a:off x="2865864" y="226710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40" name="Oval 39">
              <a:extLst>
                <a:ext uri="{FF2B5EF4-FFF2-40B4-BE49-F238E27FC236}">
                  <a16:creationId xmlns:a16="http://schemas.microsoft.com/office/drawing/2014/main" id="{A973264E-FCED-8E4B-9C82-465FFAF1F581}"/>
                </a:ext>
              </a:extLst>
            </p:cNvPr>
            <p:cNvSpPr/>
            <p:nvPr/>
          </p:nvSpPr>
          <p:spPr>
            <a:xfrm>
              <a:off x="2372891" y="2495576"/>
              <a:ext cx="45719" cy="4571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41" name="Yuvarlatılmış Dikdörtgen 40">
              <a:extLst>
                <a:ext uri="{FF2B5EF4-FFF2-40B4-BE49-F238E27FC236}">
                  <a16:creationId xmlns:a16="http://schemas.microsoft.com/office/drawing/2014/main" id="{FE321A3A-7A76-C444-88CB-BFFA06577EC4}"/>
                </a:ext>
              </a:extLst>
            </p:cNvPr>
            <p:cNvSpPr/>
            <p:nvPr/>
          </p:nvSpPr>
          <p:spPr>
            <a:xfrm rot="5400000">
              <a:off x="2808247" y="2266424"/>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cxnSp>
          <p:nvCxnSpPr>
            <p:cNvPr id="42" name="Düz Bağlayıcı 41">
              <a:extLst>
                <a:ext uri="{FF2B5EF4-FFF2-40B4-BE49-F238E27FC236}">
                  <a16:creationId xmlns:a16="http://schemas.microsoft.com/office/drawing/2014/main" id="{6929F489-79BD-F448-9D74-07125486989C}"/>
                </a:ext>
              </a:extLst>
            </p:cNvPr>
            <p:cNvCxnSpPr/>
            <p:nvPr/>
          </p:nvCxnSpPr>
          <p:spPr>
            <a:xfrm>
              <a:off x="2440563" y="2732748"/>
              <a:ext cx="401784" cy="0"/>
            </a:xfrm>
            <a:prstGeom prst="line">
              <a:avLst/>
            </a:prstGeom>
            <a:ln w="222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43" name="Düz Bağlayıcı 42">
              <a:extLst>
                <a:ext uri="{FF2B5EF4-FFF2-40B4-BE49-F238E27FC236}">
                  <a16:creationId xmlns:a16="http://schemas.microsoft.com/office/drawing/2014/main" id="{0E0CE0D9-8989-A949-A540-F802D9F4FAD8}"/>
                </a:ext>
              </a:extLst>
            </p:cNvPr>
            <p:cNvCxnSpPr>
              <a:cxnSpLocks/>
            </p:cNvCxnSpPr>
            <p:nvPr/>
          </p:nvCxnSpPr>
          <p:spPr>
            <a:xfrm>
              <a:off x="2792958" y="2553490"/>
              <a:ext cx="0" cy="118065"/>
            </a:xfrm>
            <a:prstGeom prst="line">
              <a:avLst/>
            </a:prstGeom>
            <a:ln w="50800">
              <a:solidFill>
                <a:srgbClr val="D2152E"/>
              </a:solidFill>
            </a:ln>
          </p:spPr>
          <p:style>
            <a:lnRef idx="1">
              <a:schemeClr val="accent1"/>
            </a:lnRef>
            <a:fillRef idx="0">
              <a:schemeClr val="accent1"/>
            </a:fillRef>
            <a:effectRef idx="0">
              <a:schemeClr val="accent1"/>
            </a:effectRef>
            <a:fontRef idx="minor">
              <a:schemeClr val="tx1"/>
            </a:fontRef>
          </p:style>
        </p:cxnSp>
      </p:grpSp>
      <p:grpSp>
        <p:nvGrpSpPr>
          <p:cNvPr id="44" name="Grup 43">
            <a:extLst>
              <a:ext uri="{FF2B5EF4-FFF2-40B4-BE49-F238E27FC236}">
                <a16:creationId xmlns:a16="http://schemas.microsoft.com/office/drawing/2014/main" id="{C459525C-16B7-9242-ADB9-AC90C0F5CF09}"/>
              </a:ext>
            </a:extLst>
          </p:cNvPr>
          <p:cNvGrpSpPr/>
          <p:nvPr/>
        </p:nvGrpSpPr>
        <p:grpSpPr>
          <a:xfrm>
            <a:off x="14417823" y="6598001"/>
            <a:ext cx="806138" cy="1059978"/>
            <a:chOff x="1088416" y="2151394"/>
            <a:chExt cx="536485" cy="705415"/>
          </a:xfrm>
        </p:grpSpPr>
        <p:sp>
          <p:nvSpPr>
            <p:cNvPr id="45" name="Pasta 44">
              <a:extLst>
                <a:ext uri="{FF2B5EF4-FFF2-40B4-BE49-F238E27FC236}">
                  <a16:creationId xmlns:a16="http://schemas.microsoft.com/office/drawing/2014/main" id="{825783E5-0AAE-7C45-87A7-02EEBC5C4BF5}"/>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4F5858"/>
                </a:solidFill>
              </a:endParaRPr>
            </a:p>
          </p:txBody>
        </p:sp>
        <p:sp>
          <p:nvSpPr>
            <p:cNvPr id="46" name="Metin kutusu 45">
              <a:extLst>
                <a:ext uri="{FF2B5EF4-FFF2-40B4-BE49-F238E27FC236}">
                  <a16:creationId xmlns:a16="http://schemas.microsoft.com/office/drawing/2014/main" id="{31BC6A44-A83F-CF4C-BC46-501539E58452}"/>
                </a:ext>
              </a:extLst>
            </p:cNvPr>
            <p:cNvSpPr txBox="1"/>
            <p:nvPr/>
          </p:nvSpPr>
          <p:spPr>
            <a:xfrm>
              <a:off x="1145019" y="2651984"/>
              <a:ext cx="182636" cy="204825"/>
            </a:xfrm>
            <a:prstGeom prst="rect">
              <a:avLst/>
            </a:prstGeom>
            <a:noFill/>
          </p:spPr>
          <p:txBody>
            <a:bodyPr wrap="none" rtlCol="0">
              <a:spAutoFit/>
            </a:bodyPr>
            <a:lstStyle/>
            <a:p>
              <a:pPr defTabSz="1828800" hangingPunct="1">
                <a:defRPr/>
              </a:pPr>
              <a:r>
                <a:rPr lang="tr-TR" sz="1400" kern="1200">
                  <a:solidFill>
                    <a:srgbClr val="4F5858"/>
                  </a:solidFill>
                </a:rPr>
                <a:t>+</a:t>
              </a:r>
            </a:p>
          </p:txBody>
        </p:sp>
        <p:sp>
          <p:nvSpPr>
            <p:cNvPr id="47" name="Üçgen 46">
              <a:extLst>
                <a:ext uri="{FF2B5EF4-FFF2-40B4-BE49-F238E27FC236}">
                  <a16:creationId xmlns:a16="http://schemas.microsoft.com/office/drawing/2014/main" id="{63D2D3C7-7EA1-014A-B71E-E080011EB0BB}"/>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48" name="Yuvarlatılmış Dikdörtgen 47">
              <a:extLst>
                <a:ext uri="{FF2B5EF4-FFF2-40B4-BE49-F238E27FC236}">
                  <a16:creationId xmlns:a16="http://schemas.microsoft.com/office/drawing/2014/main" id="{F3113A00-ECD8-7E42-9098-E5286F32DFD4}"/>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pic>
          <p:nvPicPr>
            <p:cNvPr id="49" name="Grafik 48">
              <a:extLst>
                <a:ext uri="{FF2B5EF4-FFF2-40B4-BE49-F238E27FC236}">
                  <a16:creationId xmlns:a16="http://schemas.microsoft.com/office/drawing/2014/main" id="{8DE31ED6-F7B4-9740-9A95-0EB38690D9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5253" y="2210176"/>
              <a:ext cx="479648" cy="479648"/>
            </a:xfrm>
            <a:prstGeom prst="rect">
              <a:avLst/>
            </a:prstGeom>
          </p:spPr>
        </p:pic>
      </p:grpSp>
      <p:grpSp>
        <p:nvGrpSpPr>
          <p:cNvPr id="50" name="Grup 49">
            <a:extLst>
              <a:ext uri="{FF2B5EF4-FFF2-40B4-BE49-F238E27FC236}">
                <a16:creationId xmlns:a16="http://schemas.microsoft.com/office/drawing/2014/main" id="{979549D4-97BA-344D-A611-F098C4BD8F2B}"/>
              </a:ext>
            </a:extLst>
          </p:cNvPr>
          <p:cNvGrpSpPr/>
          <p:nvPr/>
        </p:nvGrpSpPr>
        <p:grpSpPr>
          <a:xfrm>
            <a:off x="11523651" y="4965705"/>
            <a:ext cx="930578" cy="1384934"/>
            <a:chOff x="5016683" y="3455093"/>
            <a:chExt cx="563000" cy="837885"/>
          </a:xfrm>
        </p:grpSpPr>
        <p:sp>
          <p:nvSpPr>
            <p:cNvPr id="51" name="Oval 50">
              <a:extLst>
                <a:ext uri="{FF2B5EF4-FFF2-40B4-BE49-F238E27FC236}">
                  <a16:creationId xmlns:a16="http://schemas.microsoft.com/office/drawing/2014/main" id="{4F929203-436E-0C4C-8B99-D3C840E4D674}"/>
                </a:ext>
              </a:extLst>
            </p:cNvPr>
            <p:cNvSpPr/>
            <p:nvPr/>
          </p:nvSpPr>
          <p:spPr>
            <a:xfrm>
              <a:off x="5207069" y="3455093"/>
              <a:ext cx="213569" cy="83788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a:defRPr/>
              </a:pPr>
              <a:endParaRPr lang="tr-TR" sz="6400" kern="1200">
                <a:solidFill>
                  <a:srgbClr val="FFFFFF"/>
                </a:solidFill>
                <a:latin typeface="+mn-lt"/>
                <a:ea typeface="+mn-ea"/>
                <a:cs typeface="+mn-cs"/>
                <a:sym typeface="Helvetica Neue Medium"/>
              </a:endParaRPr>
            </a:p>
          </p:txBody>
        </p:sp>
        <p:pic>
          <p:nvPicPr>
            <p:cNvPr id="52" name="Grafik 51">
              <a:extLst>
                <a:ext uri="{FF2B5EF4-FFF2-40B4-BE49-F238E27FC236}">
                  <a16:creationId xmlns:a16="http://schemas.microsoft.com/office/drawing/2014/main" id="{866CB7DB-FB4E-4942-93BF-6BDA341C25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276" y="3726537"/>
              <a:ext cx="450109" cy="450109"/>
            </a:xfrm>
            <a:prstGeom prst="rect">
              <a:avLst/>
            </a:prstGeom>
          </p:spPr>
        </p:pic>
        <p:sp>
          <p:nvSpPr>
            <p:cNvPr id="53" name="Metin kutusu 52">
              <a:extLst>
                <a:ext uri="{FF2B5EF4-FFF2-40B4-BE49-F238E27FC236}">
                  <a16:creationId xmlns:a16="http://schemas.microsoft.com/office/drawing/2014/main" id="{E26D73D3-2138-AD48-8538-DD496870A5E8}"/>
                </a:ext>
              </a:extLst>
            </p:cNvPr>
            <p:cNvSpPr txBox="1"/>
            <p:nvPr/>
          </p:nvSpPr>
          <p:spPr>
            <a:xfrm flipV="1">
              <a:off x="5304032" y="3958671"/>
              <a:ext cx="275651" cy="186205"/>
            </a:xfrm>
            <a:prstGeom prst="rect">
              <a:avLst/>
            </a:prstGeom>
            <a:noFill/>
          </p:spPr>
          <p:txBody>
            <a:bodyPr wrap="square" rtlCol="0">
              <a:spAutoFit/>
            </a:bodyPr>
            <a:lstStyle/>
            <a:p>
              <a:pPr defTabSz="1828800" hangingPunct="1">
                <a:defRPr/>
              </a:pPr>
              <a:r>
                <a:rPr lang="tr-TR" sz="1400" kern="1200">
                  <a:solidFill>
                    <a:srgbClr val="4F5858"/>
                  </a:solidFill>
                </a:rPr>
                <a:t>+</a:t>
              </a:r>
            </a:p>
          </p:txBody>
        </p:sp>
        <p:sp>
          <p:nvSpPr>
            <p:cNvPr id="54" name="Üçgen 53">
              <a:extLst>
                <a:ext uri="{FF2B5EF4-FFF2-40B4-BE49-F238E27FC236}">
                  <a16:creationId xmlns:a16="http://schemas.microsoft.com/office/drawing/2014/main" id="{99DA69C9-08B5-124F-9837-8711380CD23C}"/>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55" name="Yuvarlatılmış Dikdörtgen 54">
              <a:extLst>
                <a:ext uri="{FF2B5EF4-FFF2-40B4-BE49-F238E27FC236}">
                  <a16:creationId xmlns:a16="http://schemas.microsoft.com/office/drawing/2014/main" id="{DD2B4379-31B3-1C4C-91AE-BBB84AEF12F7}"/>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grpSp>
      <p:sp>
        <p:nvSpPr>
          <p:cNvPr id="56" name="Slayt Numarası Yer Tutucusu 39">
            <a:extLst>
              <a:ext uri="{FF2B5EF4-FFF2-40B4-BE49-F238E27FC236}">
                <a16:creationId xmlns:a16="http://schemas.microsoft.com/office/drawing/2014/main" id="{77B3AA9A-E27F-D74A-A74B-8F97D668982D}"/>
              </a:ext>
            </a:extLst>
          </p:cNvPr>
          <p:cNvSpPr>
            <a:spLocks noGrp="1"/>
          </p:cNvSpPr>
          <p:nvPr>
            <p:ph type="sldNum" sz="quarter" idx="4294967295"/>
          </p:nvPr>
        </p:nvSpPr>
        <p:spPr>
          <a:xfrm>
            <a:off x="22852318" y="12630426"/>
            <a:ext cx="1399160" cy="598368"/>
          </a:xfrm>
          <a:prstGeom prst="rect">
            <a:avLst/>
          </a:prstGeom>
        </p:spPr>
        <p:txBody>
          <a:bodyPr/>
          <a:lstStyle/>
          <a:p>
            <a:pPr algn="ctr" defTabSz="825418">
              <a:lnSpc>
                <a:spcPct val="120000"/>
              </a:lnSpc>
              <a:defRPr/>
            </a:pPr>
            <a:fld id="{86CB4B4D-7CA3-9044-876B-883B54F8677D}" type="slidenum">
              <a:rPr lang="tr-TR" sz="2400" kern="1200">
                <a:solidFill>
                  <a:srgbClr val="4F5858"/>
                </a:solidFill>
                <a:latin typeface="Graublau Sans" panose="02000500040000020004" pitchFamily="2" charset="0"/>
              </a:rPr>
              <a:pPr algn="ctr" defTabSz="825418">
                <a:lnSpc>
                  <a:spcPct val="120000"/>
                </a:lnSpc>
                <a:defRPr/>
              </a:pPr>
              <a:t>2</a:t>
            </a:fld>
            <a:endParaRPr lang="tr-TR" sz="2400" kern="1200">
              <a:solidFill>
                <a:srgbClr val="4F5858"/>
              </a:solidFill>
              <a:latin typeface="Graublau Sans" panose="02000500040000020004" pitchFamily="2" charset="0"/>
            </a:endParaRPr>
          </a:p>
        </p:txBody>
      </p:sp>
      <p:sp>
        <p:nvSpPr>
          <p:cNvPr id="57" name="Metin Yer Tutucusu 2">
            <a:extLst>
              <a:ext uri="{FF2B5EF4-FFF2-40B4-BE49-F238E27FC236}">
                <a16:creationId xmlns:a16="http://schemas.microsoft.com/office/drawing/2014/main" id="{C3AB0824-08AF-4022-AA01-F5D555009E4C}"/>
              </a:ext>
            </a:extLst>
          </p:cNvPr>
          <p:cNvSpPr>
            <a:spLocks noGrp="1"/>
          </p:cNvSpPr>
          <p:nvPr>
            <p:ph type="body" sz="quarter" idx="10"/>
          </p:nvPr>
        </p:nvSpPr>
        <p:spPr>
          <a:xfrm>
            <a:off x="533236" y="392016"/>
            <a:ext cx="18850748" cy="1333698"/>
          </a:xfrm>
        </p:spPr>
        <p:txBody>
          <a:bodyPr/>
          <a:lstStyle/>
          <a:p>
            <a:r>
              <a:rPr lang="tr-TR"/>
              <a:t>Netsis ERP Ürün Geliştirme Ana Hedefler</a:t>
            </a:r>
          </a:p>
        </p:txBody>
      </p:sp>
      <p:sp>
        <p:nvSpPr>
          <p:cNvPr id="58" name="Metin Yer Tutucusu 3">
            <a:extLst>
              <a:ext uri="{FF2B5EF4-FFF2-40B4-BE49-F238E27FC236}">
                <a16:creationId xmlns:a16="http://schemas.microsoft.com/office/drawing/2014/main" id="{3E6C7072-4835-4FA0-AA48-9FF39927E287}"/>
              </a:ext>
            </a:extLst>
          </p:cNvPr>
          <p:cNvSpPr>
            <a:spLocks noGrp="1"/>
          </p:cNvSpPr>
          <p:nvPr>
            <p:ph type="body" sz="quarter" idx="11"/>
          </p:nvPr>
        </p:nvSpPr>
        <p:spPr>
          <a:xfrm>
            <a:off x="532470" y="1656086"/>
            <a:ext cx="11341100" cy="1371600"/>
          </a:xfrm>
        </p:spPr>
        <p:txBody>
          <a:bodyPr>
            <a:normAutofit/>
          </a:bodyPr>
          <a:lstStyle/>
          <a:p>
            <a:r>
              <a:rPr lang="tr-TR" b="0" dirty="0"/>
              <a:t>Müşterilerimizin, ERP yatırımınızı geleceğe taşıyarak «rekabet avantajı» sağlayabilmelerine katkı sağlamak istiyoruz.​</a:t>
            </a:r>
          </a:p>
        </p:txBody>
      </p:sp>
    </p:spTree>
    <p:extLst>
      <p:ext uri="{BB962C8B-B14F-4D97-AF65-F5344CB8AC3E}">
        <p14:creationId xmlns:p14="http://schemas.microsoft.com/office/powerpoint/2010/main" val="389508798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fontScale="62500" lnSpcReduction="20000"/>
          </a:bodyPr>
          <a:lstStyle/>
          <a:p>
            <a:pPr marL="0" indent="0">
              <a:lnSpc>
                <a:spcPct val="120000"/>
              </a:lnSpc>
              <a:buNone/>
            </a:pPr>
            <a:r>
              <a:rPr lang="tr-TR" sz="7700" b="0" i="0" u="none" strike="noStrike" dirty="0">
                <a:solidFill>
                  <a:srgbClr val="000000"/>
                </a:solidFill>
                <a:effectLst/>
                <a:latin typeface="Arial" panose="020B0604020202020204" pitchFamily="34" charset="0"/>
                <a:cs typeface="Arial" panose="020B0604020202020204" pitchFamily="34" charset="0"/>
              </a:rPr>
              <a:t>Parçalı ithalat kapatma işleminde serili stoklar için Miktar sahasının aktif hale getirilmesi</a:t>
            </a:r>
            <a:r>
              <a:rPr lang="tr-TR" sz="7700" dirty="0">
                <a:latin typeface="Arial" panose="020B0604020202020204" pitchFamily="34" charset="0"/>
                <a:cs typeface="Arial" panose="020B0604020202020204" pitchFamily="34" charset="0"/>
              </a:rPr>
              <a:t> </a:t>
            </a:r>
            <a:endParaRPr lang="it-IT" sz="7700" dirty="0">
              <a:latin typeface="Arial" panose="020B0604020202020204" pitchFamily="34" charset="0"/>
              <a:cs typeface="Arial" panose="020B0604020202020204" pitchFamily="34" charset="0"/>
            </a:endParaRPr>
          </a:p>
          <a:p>
            <a:pPr marL="0" indent="0">
              <a:lnSpc>
                <a:spcPct val="150000"/>
              </a:lnSpc>
              <a:buNone/>
            </a:pP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20</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9" name="Resim 8">
            <a:extLst>
              <a:ext uri="{FF2B5EF4-FFF2-40B4-BE49-F238E27FC236}">
                <a16:creationId xmlns:a16="http://schemas.microsoft.com/office/drawing/2014/main" id="{8DA685C1-0936-136E-9FE5-86074C714DEB}"/>
              </a:ext>
            </a:extLst>
          </p:cNvPr>
          <p:cNvPicPr>
            <a:picLocks noChangeAspect="1"/>
          </p:cNvPicPr>
          <p:nvPr/>
        </p:nvPicPr>
        <p:blipFill>
          <a:blip r:embed="rId4"/>
          <a:stretch>
            <a:fillRect/>
          </a:stretch>
        </p:blipFill>
        <p:spPr>
          <a:xfrm>
            <a:off x="6653838" y="3673929"/>
            <a:ext cx="11076324" cy="8392885"/>
          </a:xfrm>
          <a:prstGeom prst="rect">
            <a:avLst/>
          </a:prstGeom>
        </p:spPr>
      </p:pic>
    </p:spTree>
    <p:extLst>
      <p:ext uri="{BB962C8B-B14F-4D97-AF65-F5344CB8AC3E}">
        <p14:creationId xmlns:p14="http://schemas.microsoft.com/office/powerpoint/2010/main" val="339397732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cs typeface="Arial" panose="020B0604020202020204" pitchFamily="34" charset="0"/>
              </a:rPr>
              <a:t>Parçalı İthalat Kapatma işleminde Serili Stoklar için Miktar düzenleme desteği</a:t>
            </a:r>
            <a:r>
              <a:rPr lang="tr-TR" sz="4800" dirty="0">
                <a:latin typeface="Arial" panose="020B0604020202020204" pitchFamily="34" charset="0"/>
                <a:cs typeface="Arial" panose="020B0604020202020204" pitchFamily="34" charset="0"/>
              </a:rPr>
              <a:t> </a:t>
            </a:r>
          </a:p>
          <a:p>
            <a:pPr marL="0" indent="0">
              <a:lnSpc>
                <a:spcPct val="100000"/>
              </a:lnSpc>
              <a:buNone/>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21</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4D55EBF9-34A5-6B68-C05E-429F99894856}"/>
              </a:ext>
            </a:extLst>
          </p:cNvPr>
          <p:cNvPicPr>
            <a:picLocks noChangeAspect="1"/>
          </p:cNvPicPr>
          <p:nvPr/>
        </p:nvPicPr>
        <p:blipFill rotWithShape="1">
          <a:blip r:embed="rId4"/>
          <a:srcRect r="958"/>
          <a:stretch/>
        </p:blipFill>
        <p:spPr>
          <a:xfrm>
            <a:off x="6292901" y="3298371"/>
            <a:ext cx="11348457" cy="8652533"/>
          </a:xfrm>
          <a:prstGeom prst="rect">
            <a:avLst/>
          </a:prstGeom>
        </p:spPr>
      </p:pic>
    </p:spTree>
    <p:extLst>
      <p:ext uri="{BB962C8B-B14F-4D97-AF65-F5344CB8AC3E}">
        <p14:creationId xmlns:p14="http://schemas.microsoft.com/office/powerpoint/2010/main" val="130377491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fontScale="55000" lnSpcReduction="20000"/>
          </a:bodyPr>
          <a:lstStyle/>
          <a:p>
            <a:pPr marL="0" indent="0">
              <a:lnSpc>
                <a:spcPct val="120000"/>
              </a:lnSpc>
              <a:buNone/>
            </a:pPr>
            <a:r>
              <a:rPr lang="tr-TR" sz="8800" b="0" i="0" u="none" strike="noStrike" dirty="0">
                <a:solidFill>
                  <a:srgbClr val="000000"/>
                </a:solidFill>
                <a:effectLst/>
                <a:latin typeface="Arial" panose="020B0604020202020204" pitchFamily="34" charset="0"/>
              </a:rPr>
              <a:t>Dış Ticaret İthalat Dosya İşlemleri ekranındaki İthalat Dosyasını Kapat işleminde "Referans" alanın aktif olması</a:t>
            </a:r>
            <a:r>
              <a:rPr lang="tr-TR" sz="3600" dirty="0"/>
              <a:t> </a:t>
            </a:r>
            <a:endParaRPr lang="it-IT" sz="8700" dirty="0">
              <a:latin typeface="Arial" panose="020B0604020202020204" pitchFamily="34" charset="0"/>
              <a:cs typeface="Arial" panose="020B0604020202020204" pitchFamily="34" charset="0"/>
            </a:endParaRPr>
          </a:p>
          <a:p>
            <a:pPr marL="0" indent="0">
              <a:lnSpc>
                <a:spcPct val="150000"/>
              </a:lnSpc>
              <a:buNone/>
            </a:pPr>
            <a:endParaRPr lang="it-IT" sz="10100" dirty="0">
              <a:latin typeface="Arial" panose="020B0604020202020204" pitchFamily="34" charset="0"/>
              <a:cs typeface="Arial" panose="020B0604020202020204" pitchFamily="34" charset="0"/>
            </a:endParaRPr>
          </a:p>
          <a:p>
            <a:pPr marL="0" indent="0">
              <a:lnSpc>
                <a:spcPct val="150000"/>
              </a:lnSpc>
              <a:buNone/>
            </a:pP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22</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0180B7B3-14C3-1CFB-49CF-3A1EF9D07F3E}"/>
              </a:ext>
            </a:extLst>
          </p:cNvPr>
          <p:cNvPicPr>
            <a:picLocks noChangeAspect="1"/>
          </p:cNvPicPr>
          <p:nvPr/>
        </p:nvPicPr>
        <p:blipFill>
          <a:blip r:embed="rId4"/>
          <a:stretch>
            <a:fillRect/>
          </a:stretch>
        </p:blipFill>
        <p:spPr>
          <a:xfrm>
            <a:off x="6577196" y="3806911"/>
            <a:ext cx="11229607" cy="8465397"/>
          </a:xfrm>
          <a:prstGeom prst="rect">
            <a:avLst/>
          </a:prstGeom>
        </p:spPr>
      </p:pic>
    </p:spTree>
    <p:extLst>
      <p:ext uri="{BB962C8B-B14F-4D97-AF65-F5344CB8AC3E}">
        <p14:creationId xmlns:p14="http://schemas.microsoft.com/office/powerpoint/2010/main" val="7632504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fontScale="62500" lnSpcReduction="20000"/>
          </a:bodyPr>
          <a:lstStyle/>
          <a:p>
            <a:pPr marL="0" indent="0">
              <a:lnSpc>
                <a:spcPct val="120000"/>
              </a:lnSpc>
              <a:buNone/>
            </a:pPr>
            <a:r>
              <a:rPr lang="da-DK" sz="7700" b="0" i="0" u="none" strike="noStrike" dirty="0">
                <a:solidFill>
                  <a:srgbClr val="000000"/>
                </a:solidFill>
                <a:effectLst/>
                <a:latin typeface="Arial" panose="020B0604020202020204" pitchFamily="34" charset="0"/>
              </a:rPr>
              <a:t>Dekont Silme işlemi ile İthalat Masraf Dekontu kaydının da iptal edilebilmesi</a:t>
            </a:r>
            <a:endParaRPr lang="it-IT" sz="7700" dirty="0">
              <a:latin typeface="Arial" panose="020B0604020202020204" pitchFamily="34" charset="0"/>
              <a:cs typeface="Arial" panose="020B0604020202020204" pitchFamily="34" charset="0"/>
            </a:endParaRPr>
          </a:p>
          <a:p>
            <a:pPr marL="0" indent="0">
              <a:lnSpc>
                <a:spcPct val="150000"/>
              </a:lnSpc>
              <a:buNone/>
            </a:pP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23</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9" name="Resim 8">
            <a:extLst>
              <a:ext uri="{FF2B5EF4-FFF2-40B4-BE49-F238E27FC236}">
                <a16:creationId xmlns:a16="http://schemas.microsoft.com/office/drawing/2014/main" id="{94EA8730-0936-D900-F0F7-3324610BAA74}"/>
              </a:ext>
            </a:extLst>
          </p:cNvPr>
          <p:cNvPicPr>
            <a:picLocks noChangeAspect="1"/>
          </p:cNvPicPr>
          <p:nvPr/>
        </p:nvPicPr>
        <p:blipFill>
          <a:blip r:embed="rId4"/>
          <a:stretch>
            <a:fillRect/>
          </a:stretch>
        </p:blipFill>
        <p:spPr>
          <a:xfrm>
            <a:off x="7608764" y="4411570"/>
            <a:ext cx="8300662" cy="4248150"/>
          </a:xfrm>
          <a:prstGeom prst="rect">
            <a:avLst/>
          </a:prstGeom>
        </p:spPr>
      </p:pic>
    </p:spTree>
    <p:extLst>
      <p:ext uri="{BB962C8B-B14F-4D97-AF65-F5344CB8AC3E}">
        <p14:creationId xmlns:p14="http://schemas.microsoft.com/office/powerpoint/2010/main" val="235525048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lnSpcReduction="10000"/>
          </a:bodyPr>
          <a:lstStyle/>
          <a:p>
            <a:pPr marL="0" indent="0">
              <a:lnSpc>
                <a:spcPct val="110000"/>
              </a:lnSpc>
              <a:buNone/>
            </a:pPr>
            <a:r>
              <a:rPr lang="en-GB" sz="4800" dirty="0" err="1">
                <a:latin typeface="Arial" panose="020B0604020202020204" pitchFamily="34" charset="0"/>
                <a:cs typeface="Arial" panose="020B0604020202020204" pitchFamily="34" charset="0"/>
              </a:rPr>
              <a:t>Parçalı</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İthalat</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Kapatma</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yapıldığında</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masraf</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girişine</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bakılmadan</a:t>
            </a:r>
            <a:r>
              <a:rPr lang="en-GB" sz="4800" dirty="0">
                <a:latin typeface="Arial" panose="020B0604020202020204" pitchFamily="34" charset="0"/>
                <a:cs typeface="Arial" panose="020B0604020202020204" pitchFamily="34" charset="0"/>
              </a:rPr>
              <a:t> Depo Kodu </a:t>
            </a:r>
            <a:r>
              <a:rPr lang="en-GB" sz="4800" dirty="0" err="1">
                <a:latin typeface="Arial" panose="020B0604020202020204" pitchFamily="34" charset="0"/>
                <a:cs typeface="Arial" panose="020B0604020202020204" pitchFamily="34" charset="0"/>
              </a:rPr>
              <a:t>giri</a:t>
            </a:r>
            <a:r>
              <a:rPr lang="tr-TR" sz="4800" dirty="0" err="1">
                <a:latin typeface="Arial" panose="020B0604020202020204" pitchFamily="34" charset="0"/>
                <a:cs typeface="Arial" panose="020B0604020202020204" pitchFamily="34" charset="0"/>
              </a:rPr>
              <a:t>şi</a:t>
            </a:r>
            <a:r>
              <a:rPr lang="tr-TR" sz="4800" dirty="0">
                <a:latin typeface="Arial" panose="020B0604020202020204" pitchFamily="34" charset="0"/>
                <a:cs typeface="Arial" panose="020B0604020202020204" pitchFamily="34" charset="0"/>
              </a:rPr>
              <a:t> yapıldığında,</a:t>
            </a:r>
            <a:r>
              <a:rPr lang="en-GB" sz="4800" dirty="0">
                <a:latin typeface="Arial" panose="020B0604020202020204" pitchFamily="34" charset="0"/>
                <a:cs typeface="Arial" panose="020B0604020202020204" pitchFamily="34" charset="0"/>
              </a:rPr>
              <a:t> DAT </a:t>
            </a:r>
            <a:r>
              <a:rPr lang="en-GB" sz="4800" dirty="0" err="1">
                <a:latin typeface="Arial" panose="020B0604020202020204" pitchFamily="34" charset="0"/>
                <a:cs typeface="Arial" panose="020B0604020202020204" pitchFamily="34" charset="0"/>
              </a:rPr>
              <a:t>kaydı</a:t>
            </a:r>
            <a:r>
              <a:rPr lang="en-GB" sz="4800" dirty="0">
                <a:latin typeface="Arial" panose="020B0604020202020204" pitchFamily="34" charset="0"/>
                <a:cs typeface="Arial" panose="020B0604020202020204" pitchFamily="34" charset="0"/>
              </a:rPr>
              <a:t> </a:t>
            </a:r>
            <a:r>
              <a:rPr lang="tr-TR" sz="4800" dirty="0">
                <a:latin typeface="Arial" panose="020B0604020202020204" pitchFamily="34" charset="0"/>
                <a:cs typeface="Arial" panose="020B0604020202020204" pitchFamily="34" charset="0"/>
              </a:rPr>
              <a:t>oluşturulabilmesi desteği</a:t>
            </a:r>
            <a:endParaRPr lang="en-GB" sz="48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24</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7AFB1E8E-180A-0831-21DC-912F38CB9D04}"/>
              </a:ext>
            </a:extLst>
          </p:cNvPr>
          <p:cNvPicPr>
            <a:picLocks noChangeAspect="1"/>
          </p:cNvPicPr>
          <p:nvPr/>
        </p:nvPicPr>
        <p:blipFill>
          <a:blip r:embed="rId4"/>
          <a:stretch>
            <a:fillRect/>
          </a:stretch>
        </p:blipFill>
        <p:spPr>
          <a:xfrm>
            <a:off x="1211913" y="4080101"/>
            <a:ext cx="9991815" cy="6484484"/>
          </a:xfrm>
          <a:prstGeom prst="rect">
            <a:avLst/>
          </a:prstGeom>
        </p:spPr>
      </p:pic>
      <p:pic>
        <p:nvPicPr>
          <p:cNvPr id="7" name="Resim 6">
            <a:extLst>
              <a:ext uri="{FF2B5EF4-FFF2-40B4-BE49-F238E27FC236}">
                <a16:creationId xmlns:a16="http://schemas.microsoft.com/office/drawing/2014/main" id="{1B19C5D1-FEE8-F833-773F-AB9FF4D2241E}"/>
              </a:ext>
            </a:extLst>
          </p:cNvPr>
          <p:cNvPicPr>
            <a:picLocks noChangeAspect="1"/>
          </p:cNvPicPr>
          <p:nvPr/>
        </p:nvPicPr>
        <p:blipFill>
          <a:blip r:embed="rId5"/>
          <a:stretch>
            <a:fillRect/>
          </a:stretch>
        </p:blipFill>
        <p:spPr>
          <a:xfrm>
            <a:off x="11749767" y="4080101"/>
            <a:ext cx="10041374" cy="6484484"/>
          </a:xfrm>
          <a:prstGeom prst="rect">
            <a:avLst/>
          </a:prstGeom>
        </p:spPr>
      </p:pic>
    </p:spTree>
    <p:extLst>
      <p:ext uri="{BB962C8B-B14F-4D97-AF65-F5344CB8AC3E}">
        <p14:creationId xmlns:p14="http://schemas.microsoft.com/office/powerpoint/2010/main" val="276700667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Dış 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Serili Parçalı İthalat işleminde, İrsaliye Kalem Rehberi ekranına "Yapılandırma Kodu" bilgisinin eklenmesi</a:t>
            </a:r>
            <a:endParaRPr lang="en-GB" sz="48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25</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11" name="Resim 10">
            <a:extLst>
              <a:ext uri="{FF2B5EF4-FFF2-40B4-BE49-F238E27FC236}">
                <a16:creationId xmlns:a16="http://schemas.microsoft.com/office/drawing/2014/main" id="{D37AE726-84A5-091E-D534-D20403EC4FC1}"/>
              </a:ext>
            </a:extLst>
          </p:cNvPr>
          <p:cNvPicPr>
            <a:picLocks noChangeAspect="1"/>
          </p:cNvPicPr>
          <p:nvPr/>
        </p:nvPicPr>
        <p:blipFill>
          <a:blip r:embed="rId4"/>
          <a:stretch>
            <a:fillRect/>
          </a:stretch>
        </p:blipFill>
        <p:spPr>
          <a:xfrm>
            <a:off x="4495109" y="4065814"/>
            <a:ext cx="14740040" cy="6841671"/>
          </a:xfrm>
          <a:prstGeom prst="rect">
            <a:avLst/>
          </a:prstGeom>
        </p:spPr>
      </p:pic>
    </p:spTree>
    <p:extLst>
      <p:ext uri="{BB962C8B-B14F-4D97-AF65-F5344CB8AC3E}">
        <p14:creationId xmlns:p14="http://schemas.microsoft.com/office/powerpoint/2010/main" val="421598296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800" dirty="0">
                <a:solidFill>
                  <a:schemeClr val="tx1"/>
                </a:solidFill>
                <a:latin typeface="Arial" panose="020B0604020202020204" pitchFamily="34" charset="0"/>
              </a:rPr>
              <a:t>Elektronik Denetleme Raporu / E-Belge Durum Kontrolü</a:t>
            </a:r>
            <a:endParaRPr lang="en-US" sz="48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26</a:t>
            </a:fld>
            <a:endParaRPr lang="en-GB" spc="0"/>
          </a:p>
        </p:txBody>
      </p:sp>
      <p:pic>
        <p:nvPicPr>
          <p:cNvPr id="6" name="Resim 5">
            <a:extLst>
              <a:ext uri="{FF2B5EF4-FFF2-40B4-BE49-F238E27FC236}">
                <a16:creationId xmlns:a16="http://schemas.microsoft.com/office/drawing/2014/main" id="{73DB4F6A-AC04-7F66-34FE-26EC4BBFCB22}"/>
              </a:ext>
            </a:extLst>
          </p:cNvPr>
          <p:cNvPicPr>
            <a:picLocks noChangeAspect="1"/>
          </p:cNvPicPr>
          <p:nvPr/>
        </p:nvPicPr>
        <p:blipFill>
          <a:blip r:embed="rId3"/>
          <a:stretch>
            <a:fillRect/>
          </a:stretch>
        </p:blipFill>
        <p:spPr>
          <a:xfrm>
            <a:off x="665875" y="2908526"/>
            <a:ext cx="8305700" cy="5876245"/>
          </a:xfrm>
          <a:prstGeom prst="rect">
            <a:avLst/>
          </a:prstGeom>
        </p:spPr>
      </p:pic>
      <p:pic>
        <p:nvPicPr>
          <p:cNvPr id="9" name="Resim 8">
            <a:extLst>
              <a:ext uri="{FF2B5EF4-FFF2-40B4-BE49-F238E27FC236}">
                <a16:creationId xmlns:a16="http://schemas.microsoft.com/office/drawing/2014/main" id="{7A6AEAA6-B040-4722-6184-B23474A9CF24}"/>
              </a:ext>
            </a:extLst>
          </p:cNvPr>
          <p:cNvPicPr>
            <a:picLocks noChangeAspect="1"/>
          </p:cNvPicPr>
          <p:nvPr/>
        </p:nvPicPr>
        <p:blipFill>
          <a:blip r:embed="rId4"/>
          <a:stretch>
            <a:fillRect/>
          </a:stretch>
        </p:blipFill>
        <p:spPr>
          <a:xfrm>
            <a:off x="4927364" y="4156398"/>
            <a:ext cx="8614235" cy="6076951"/>
          </a:xfrm>
          <a:prstGeom prst="rect">
            <a:avLst/>
          </a:prstGeom>
        </p:spPr>
      </p:pic>
      <p:pic>
        <p:nvPicPr>
          <p:cNvPr id="16" name="Resim 15">
            <a:extLst>
              <a:ext uri="{FF2B5EF4-FFF2-40B4-BE49-F238E27FC236}">
                <a16:creationId xmlns:a16="http://schemas.microsoft.com/office/drawing/2014/main" id="{3B7FD39B-3CD8-65ED-506F-81ACFABF1D3F}"/>
              </a:ext>
            </a:extLst>
          </p:cNvPr>
          <p:cNvPicPr>
            <a:picLocks noChangeAspect="1"/>
          </p:cNvPicPr>
          <p:nvPr/>
        </p:nvPicPr>
        <p:blipFill>
          <a:blip r:embed="rId5"/>
          <a:stretch>
            <a:fillRect/>
          </a:stretch>
        </p:blipFill>
        <p:spPr>
          <a:xfrm>
            <a:off x="8775632" y="5482029"/>
            <a:ext cx="13550872" cy="7156819"/>
          </a:xfrm>
          <a:prstGeom prst="rect">
            <a:avLst/>
          </a:prstGeom>
        </p:spPr>
      </p:pic>
      <p:pic>
        <p:nvPicPr>
          <p:cNvPr id="17" name="Resim 16">
            <a:extLst>
              <a:ext uri="{FF2B5EF4-FFF2-40B4-BE49-F238E27FC236}">
                <a16:creationId xmlns:a16="http://schemas.microsoft.com/office/drawing/2014/main" id="{47A7DFD4-A0B1-6365-9548-2554339176F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747812136"/>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800" dirty="0">
                <a:solidFill>
                  <a:schemeClr val="tx1"/>
                </a:solidFill>
                <a:latin typeface="Arial" panose="020B0604020202020204" pitchFamily="34" charset="0"/>
              </a:rPr>
              <a:t>Elektronik Denetleme Raporu / E-Belge E-Defter Bağlantı Kontrolü</a:t>
            </a:r>
            <a:endParaRPr lang="en-US" sz="48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27</a:t>
            </a:fld>
            <a:endParaRPr lang="en-GB" spc="0"/>
          </a:p>
        </p:txBody>
      </p:sp>
      <p:pic>
        <p:nvPicPr>
          <p:cNvPr id="8" name="Resim 7">
            <a:extLst>
              <a:ext uri="{FF2B5EF4-FFF2-40B4-BE49-F238E27FC236}">
                <a16:creationId xmlns:a16="http://schemas.microsoft.com/office/drawing/2014/main" id="{2D74E834-2AF3-B7F6-8130-B034AD8B3C2A}"/>
              </a:ext>
            </a:extLst>
          </p:cNvPr>
          <p:cNvPicPr>
            <a:picLocks noChangeAspect="1"/>
          </p:cNvPicPr>
          <p:nvPr/>
        </p:nvPicPr>
        <p:blipFill>
          <a:blip r:embed="rId3"/>
          <a:stretch>
            <a:fillRect/>
          </a:stretch>
        </p:blipFill>
        <p:spPr>
          <a:xfrm>
            <a:off x="665875" y="2789464"/>
            <a:ext cx="7694354" cy="5437904"/>
          </a:xfrm>
          <a:prstGeom prst="rect">
            <a:avLst/>
          </a:prstGeom>
        </p:spPr>
      </p:pic>
      <p:pic>
        <p:nvPicPr>
          <p:cNvPr id="12" name="Resim 11">
            <a:extLst>
              <a:ext uri="{FF2B5EF4-FFF2-40B4-BE49-F238E27FC236}">
                <a16:creationId xmlns:a16="http://schemas.microsoft.com/office/drawing/2014/main" id="{733FA31F-06C7-5846-9ED2-EB9366E58D9B}"/>
              </a:ext>
            </a:extLst>
          </p:cNvPr>
          <p:cNvPicPr>
            <a:picLocks noChangeAspect="1"/>
          </p:cNvPicPr>
          <p:nvPr/>
        </p:nvPicPr>
        <p:blipFill>
          <a:blip r:embed="rId4"/>
          <a:stretch>
            <a:fillRect/>
          </a:stretch>
        </p:blipFill>
        <p:spPr>
          <a:xfrm>
            <a:off x="4669291" y="4031968"/>
            <a:ext cx="7985352" cy="5652064"/>
          </a:xfrm>
          <a:prstGeom prst="rect">
            <a:avLst/>
          </a:prstGeom>
        </p:spPr>
      </p:pic>
      <p:pic>
        <p:nvPicPr>
          <p:cNvPr id="14" name="Resim 13">
            <a:extLst>
              <a:ext uri="{FF2B5EF4-FFF2-40B4-BE49-F238E27FC236}">
                <a16:creationId xmlns:a16="http://schemas.microsoft.com/office/drawing/2014/main" id="{EB11709E-6B6C-64C8-77A2-CBF2BAD840C5}"/>
              </a:ext>
            </a:extLst>
          </p:cNvPr>
          <p:cNvPicPr>
            <a:picLocks noChangeAspect="1"/>
          </p:cNvPicPr>
          <p:nvPr/>
        </p:nvPicPr>
        <p:blipFill>
          <a:blip r:embed="rId5"/>
          <a:stretch>
            <a:fillRect/>
          </a:stretch>
        </p:blipFill>
        <p:spPr>
          <a:xfrm>
            <a:off x="8743510" y="5439051"/>
            <a:ext cx="13920547" cy="7293555"/>
          </a:xfrm>
          <a:prstGeom prst="rect">
            <a:avLst/>
          </a:prstGeom>
        </p:spPr>
      </p:pic>
      <p:pic>
        <p:nvPicPr>
          <p:cNvPr id="4" name="Resim 3">
            <a:extLst>
              <a:ext uri="{FF2B5EF4-FFF2-40B4-BE49-F238E27FC236}">
                <a16:creationId xmlns:a16="http://schemas.microsoft.com/office/drawing/2014/main" id="{17D45FA3-D24F-B838-DA17-05EE8D199AB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66808252"/>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800" dirty="0">
                <a:solidFill>
                  <a:schemeClr val="tx1"/>
                </a:solidFill>
                <a:latin typeface="Arial" panose="020B0604020202020204" pitchFamily="34" charset="0"/>
              </a:rPr>
              <a:t>Elektronik Denetleme Raporu / E-Belge Numara Kontrolü</a:t>
            </a:r>
            <a:endParaRPr lang="en-US" sz="48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28</a:t>
            </a:fld>
            <a:endParaRPr lang="en-GB" spc="0"/>
          </a:p>
        </p:txBody>
      </p:sp>
      <p:pic>
        <p:nvPicPr>
          <p:cNvPr id="17" name="Resim 16">
            <a:extLst>
              <a:ext uri="{FF2B5EF4-FFF2-40B4-BE49-F238E27FC236}">
                <a16:creationId xmlns:a16="http://schemas.microsoft.com/office/drawing/2014/main" id="{DD69DB9F-AEA8-31F5-0275-F534DCF35F74}"/>
              </a:ext>
            </a:extLst>
          </p:cNvPr>
          <p:cNvPicPr>
            <a:picLocks noChangeAspect="1"/>
          </p:cNvPicPr>
          <p:nvPr/>
        </p:nvPicPr>
        <p:blipFill>
          <a:blip r:embed="rId3"/>
          <a:stretch>
            <a:fillRect/>
          </a:stretch>
        </p:blipFill>
        <p:spPr>
          <a:xfrm>
            <a:off x="878146" y="2691493"/>
            <a:ext cx="8247444" cy="5839431"/>
          </a:xfrm>
          <a:prstGeom prst="rect">
            <a:avLst/>
          </a:prstGeom>
        </p:spPr>
      </p:pic>
      <p:pic>
        <p:nvPicPr>
          <p:cNvPr id="19" name="Resim 18">
            <a:extLst>
              <a:ext uri="{FF2B5EF4-FFF2-40B4-BE49-F238E27FC236}">
                <a16:creationId xmlns:a16="http://schemas.microsoft.com/office/drawing/2014/main" id="{852E673B-8102-DE65-FCF8-428266F0A890}"/>
              </a:ext>
            </a:extLst>
          </p:cNvPr>
          <p:cNvPicPr>
            <a:picLocks noChangeAspect="1"/>
          </p:cNvPicPr>
          <p:nvPr/>
        </p:nvPicPr>
        <p:blipFill>
          <a:blip r:embed="rId4"/>
          <a:stretch>
            <a:fillRect/>
          </a:stretch>
        </p:blipFill>
        <p:spPr>
          <a:xfrm>
            <a:off x="5138598" y="4117899"/>
            <a:ext cx="8211231" cy="5839431"/>
          </a:xfrm>
          <a:prstGeom prst="rect">
            <a:avLst/>
          </a:prstGeom>
        </p:spPr>
      </p:pic>
      <p:pic>
        <p:nvPicPr>
          <p:cNvPr id="21" name="Resim 20">
            <a:extLst>
              <a:ext uri="{FF2B5EF4-FFF2-40B4-BE49-F238E27FC236}">
                <a16:creationId xmlns:a16="http://schemas.microsoft.com/office/drawing/2014/main" id="{DD26717E-7BE0-DEF4-A5BF-C4CBF53D9E45}"/>
              </a:ext>
            </a:extLst>
          </p:cNvPr>
          <p:cNvPicPr>
            <a:picLocks noChangeAspect="1"/>
          </p:cNvPicPr>
          <p:nvPr/>
        </p:nvPicPr>
        <p:blipFill>
          <a:blip r:embed="rId5"/>
          <a:stretch>
            <a:fillRect/>
          </a:stretch>
        </p:blipFill>
        <p:spPr>
          <a:xfrm>
            <a:off x="10249321" y="5513090"/>
            <a:ext cx="11941207" cy="7038415"/>
          </a:xfrm>
          <a:prstGeom prst="rect">
            <a:avLst/>
          </a:prstGeom>
        </p:spPr>
      </p:pic>
      <p:pic>
        <p:nvPicPr>
          <p:cNvPr id="22" name="Resim 21">
            <a:extLst>
              <a:ext uri="{FF2B5EF4-FFF2-40B4-BE49-F238E27FC236}">
                <a16:creationId xmlns:a16="http://schemas.microsoft.com/office/drawing/2014/main" id="{24FAC57C-0DFF-65F7-D3E0-2B3D9D00E7C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85957989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800" dirty="0">
                <a:solidFill>
                  <a:schemeClr val="tx1"/>
                </a:solidFill>
                <a:latin typeface="Arial" panose="020B0604020202020204" pitchFamily="34" charset="0"/>
              </a:rPr>
              <a:t>Elektronik Denetleme Raporu / Yevmiye Ters Bakiye Kontrolü</a:t>
            </a:r>
            <a:endParaRPr lang="en-US" sz="48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29</a:t>
            </a:fld>
            <a:endParaRPr lang="en-GB" spc="0"/>
          </a:p>
        </p:txBody>
      </p:sp>
      <p:pic>
        <p:nvPicPr>
          <p:cNvPr id="5" name="Resim 4">
            <a:extLst>
              <a:ext uri="{FF2B5EF4-FFF2-40B4-BE49-F238E27FC236}">
                <a16:creationId xmlns:a16="http://schemas.microsoft.com/office/drawing/2014/main" id="{E91153C5-7C15-71EF-3576-81B1BCD4E699}"/>
              </a:ext>
            </a:extLst>
          </p:cNvPr>
          <p:cNvPicPr>
            <a:picLocks noChangeAspect="1"/>
          </p:cNvPicPr>
          <p:nvPr/>
        </p:nvPicPr>
        <p:blipFill>
          <a:blip r:embed="rId3"/>
          <a:stretch>
            <a:fillRect/>
          </a:stretch>
        </p:blipFill>
        <p:spPr>
          <a:xfrm>
            <a:off x="665875" y="2815317"/>
            <a:ext cx="8683404" cy="6116412"/>
          </a:xfrm>
          <a:prstGeom prst="rect">
            <a:avLst/>
          </a:prstGeom>
        </p:spPr>
      </p:pic>
      <p:pic>
        <p:nvPicPr>
          <p:cNvPr id="7" name="Resim 6">
            <a:extLst>
              <a:ext uri="{FF2B5EF4-FFF2-40B4-BE49-F238E27FC236}">
                <a16:creationId xmlns:a16="http://schemas.microsoft.com/office/drawing/2014/main" id="{1C1BD4E5-9708-62AD-99F6-8CCEC8C9634A}"/>
              </a:ext>
            </a:extLst>
          </p:cNvPr>
          <p:cNvPicPr>
            <a:picLocks noChangeAspect="1"/>
          </p:cNvPicPr>
          <p:nvPr/>
        </p:nvPicPr>
        <p:blipFill rotWithShape="1">
          <a:blip r:embed="rId4"/>
          <a:srcRect/>
          <a:stretch/>
        </p:blipFill>
        <p:spPr>
          <a:xfrm>
            <a:off x="4349876" y="4558298"/>
            <a:ext cx="8990494" cy="6342385"/>
          </a:xfrm>
          <a:prstGeom prst="rect">
            <a:avLst/>
          </a:prstGeom>
        </p:spPr>
      </p:pic>
      <p:pic>
        <p:nvPicPr>
          <p:cNvPr id="9" name="Resim 8">
            <a:extLst>
              <a:ext uri="{FF2B5EF4-FFF2-40B4-BE49-F238E27FC236}">
                <a16:creationId xmlns:a16="http://schemas.microsoft.com/office/drawing/2014/main" id="{C773472A-8176-316A-CC2C-A1EED431F8E8}"/>
              </a:ext>
            </a:extLst>
          </p:cNvPr>
          <p:cNvPicPr>
            <a:picLocks noChangeAspect="1"/>
          </p:cNvPicPr>
          <p:nvPr/>
        </p:nvPicPr>
        <p:blipFill>
          <a:blip r:embed="rId5"/>
          <a:stretch>
            <a:fillRect/>
          </a:stretch>
        </p:blipFill>
        <p:spPr>
          <a:xfrm>
            <a:off x="10365710" y="6054541"/>
            <a:ext cx="12314676" cy="6482308"/>
          </a:xfrm>
          <a:prstGeom prst="rect">
            <a:avLst/>
          </a:prstGeom>
        </p:spPr>
      </p:pic>
      <p:pic>
        <p:nvPicPr>
          <p:cNvPr id="11" name="Resim 10">
            <a:extLst>
              <a:ext uri="{FF2B5EF4-FFF2-40B4-BE49-F238E27FC236}">
                <a16:creationId xmlns:a16="http://schemas.microsoft.com/office/drawing/2014/main" id="{314FB0C0-D6E1-B480-F5F8-D764ECF0C64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73508622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buNone/>
            </a:pPr>
            <a:r>
              <a:rPr lang="tr-TR" sz="4800" dirty="0">
                <a:latin typeface="Arial" panose="020B0604020202020204" pitchFamily="34" charset="0"/>
              </a:rPr>
              <a:t>Form Bazında Veri Görselleştirme</a:t>
            </a: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a:t>
            </a:fld>
            <a:endParaRPr lang="en-GB" spc="0"/>
          </a:p>
        </p:txBody>
      </p:sp>
      <p:pic>
        <p:nvPicPr>
          <p:cNvPr id="8" name="Resim 7">
            <a:extLst>
              <a:ext uri="{FF2B5EF4-FFF2-40B4-BE49-F238E27FC236}">
                <a16:creationId xmlns:a16="http://schemas.microsoft.com/office/drawing/2014/main" id="{5FBEB67B-7922-4B07-8D46-2132D2449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DC15D9B1-607C-1263-EBA5-30C87BD28855}"/>
              </a:ext>
            </a:extLst>
          </p:cNvPr>
          <p:cNvPicPr>
            <a:picLocks noChangeAspect="1"/>
          </p:cNvPicPr>
          <p:nvPr/>
        </p:nvPicPr>
        <p:blipFill>
          <a:blip r:embed="rId4"/>
          <a:stretch>
            <a:fillRect/>
          </a:stretch>
        </p:blipFill>
        <p:spPr>
          <a:xfrm>
            <a:off x="1861457" y="2633887"/>
            <a:ext cx="10692733" cy="6598763"/>
          </a:xfrm>
          <a:prstGeom prst="rect">
            <a:avLst/>
          </a:prstGeom>
        </p:spPr>
      </p:pic>
      <p:pic>
        <p:nvPicPr>
          <p:cNvPr id="7" name="Resim 6">
            <a:extLst>
              <a:ext uri="{FF2B5EF4-FFF2-40B4-BE49-F238E27FC236}">
                <a16:creationId xmlns:a16="http://schemas.microsoft.com/office/drawing/2014/main" id="{80237647-194A-F805-D6F7-5A950443B168}"/>
              </a:ext>
            </a:extLst>
          </p:cNvPr>
          <p:cNvPicPr>
            <a:picLocks noChangeAspect="1"/>
          </p:cNvPicPr>
          <p:nvPr/>
        </p:nvPicPr>
        <p:blipFill>
          <a:blip r:embed="rId5"/>
          <a:stretch>
            <a:fillRect/>
          </a:stretch>
        </p:blipFill>
        <p:spPr>
          <a:xfrm>
            <a:off x="10044515" y="5590150"/>
            <a:ext cx="11856737" cy="7040276"/>
          </a:xfrm>
          <a:prstGeom prst="rect">
            <a:avLst/>
          </a:prstGeom>
        </p:spPr>
      </p:pic>
      <p:pic>
        <p:nvPicPr>
          <p:cNvPr id="20" name="Resim 19">
            <a:extLst>
              <a:ext uri="{FF2B5EF4-FFF2-40B4-BE49-F238E27FC236}">
                <a16:creationId xmlns:a16="http://schemas.microsoft.com/office/drawing/2014/main" id="{51687A02-0427-A614-E087-B90EAED7E92E}"/>
              </a:ext>
            </a:extLst>
          </p:cNvPr>
          <p:cNvPicPr>
            <a:picLocks noChangeAspect="1"/>
          </p:cNvPicPr>
          <p:nvPr/>
        </p:nvPicPr>
        <p:blipFill>
          <a:blip r:embed="rId6"/>
          <a:stretch>
            <a:fillRect/>
          </a:stretch>
        </p:blipFill>
        <p:spPr>
          <a:xfrm>
            <a:off x="11892864" y="4488707"/>
            <a:ext cx="5705475" cy="1619250"/>
          </a:xfrm>
          <a:prstGeom prst="rect">
            <a:avLst/>
          </a:prstGeom>
        </p:spPr>
      </p:pic>
    </p:spTree>
    <p:extLst>
      <p:ext uri="{BB962C8B-B14F-4D97-AF65-F5344CB8AC3E}">
        <p14:creationId xmlns:p14="http://schemas.microsoft.com/office/powerpoint/2010/main" val="253163364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800" dirty="0">
                <a:solidFill>
                  <a:schemeClr val="tx1"/>
                </a:solidFill>
                <a:latin typeface="Arial" panose="020B0604020202020204" pitchFamily="34" charset="0"/>
              </a:rPr>
              <a:t>Elektronik Denetleme Raporu / E-Defter Ret Fatura Kontrolü</a:t>
            </a:r>
            <a:endParaRPr lang="en-US" sz="48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30</a:t>
            </a:fld>
            <a:endParaRPr lang="en-GB" spc="0"/>
          </a:p>
        </p:txBody>
      </p:sp>
      <p:pic>
        <p:nvPicPr>
          <p:cNvPr id="6" name="Resim 5">
            <a:extLst>
              <a:ext uri="{FF2B5EF4-FFF2-40B4-BE49-F238E27FC236}">
                <a16:creationId xmlns:a16="http://schemas.microsoft.com/office/drawing/2014/main" id="{FBD06083-C614-F5D7-3580-36C53FBA698A}"/>
              </a:ext>
            </a:extLst>
          </p:cNvPr>
          <p:cNvPicPr>
            <a:picLocks noChangeAspect="1"/>
          </p:cNvPicPr>
          <p:nvPr/>
        </p:nvPicPr>
        <p:blipFill>
          <a:blip r:embed="rId3"/>
          <a:stretch>
            <a:fillRect/>
          </a:stretch>
        </p:blipFill>
        <p:spPr>
          <a:xfrm>
            <a:off x="665875" y="2665639"/>
            <a:ext cx="8460503" cy="6021161"/>
          </a:xfrm>
          <a:prstGeom prst="rect">
            <a:avLst/>
          </a:prstGeom>
        </p:spPr>
      </p:pic>
      <p:pic>
        <p:nvPicPr>
          <p:cNvPr id="13" name="Resim 12">
            <a:extLst>
              <a:ext uri="{FF2B5EF4-FFF2-40B4-BE49-F238E27FC236}">
                <a16:creationId xmlns:a16="http://schemas.microsoft.com/office/drawing/2014/main" id="{4584C7CF-D756-78A8-AA22-2B37E0156580}"/>
              </a:ext>
            </a:extLst>
          </p:cNvPr>
          <p:cNvPicPr>
            <a:picLocks noChangeAspect="1"/>
          </p:cNvPicPr>
          <p:nvPr/>
        </p:nvPicPr>
        <p:blipFill>
          <a:blip r:embed="rId4"/>
          <a:stretch>
            <a:fillRect/>
          </a:stretch>
        </p:blipFill>
        <p:spPr>
          <a:xfrm>
            <a:off x="4895125" y="4097324"/>
            <a:ext cx="7083266" cy="5018926"/>
          </a:xfrm>
          <a:prstGeom prst="rect">
            <a:avLst/>
          </a:prstGeom>
        </p:spPr>
      </p:pic>
      <p:pic>
        <p:nvPicPr>
          <p:cNvPr id="11" name="Resim 10">
            <a:extLst>
              <a:ext uri="{FF2B5EF4-FFF2-40B4-BE49-F238E27FC236}">
                <a16:creationId xmlns:a16="http://schemas.microsoft.com/office/drawing/2014/main" id="{EFC122F4-C51E-0B4E-FA55-CDA4FD94C1AB}"/>
              </a:ext>
            </a:extLst>
          </p:cNvPr>
          <p:cNvPicPr>
            <a:picLocks noChangeAspect="1"/>
          </p:cNvPicPr>
          <p:nvPr/>
        </p:nvPicPr>
        <p:blipFill>
          <a:blip r:embed="rId5"/>
          <a:stretch>
            <a:fillRect/>
          </a:stretch>
        </p:blipFill>
        <p:spPr>
          <a:xfrm>
            <a:off x="8679975" y="5451863"/>
            <a:ext cx="7451271" cy="6899325"/>
          </a:xfrm>
          <a:prstGeom prst="rect">
            <a:avLst/>
          </a:prstGeom>
        </p:spPr>
      </p:pic>
      <p:pic>
        <p:nvPicPr>
          <p:cNvPr id="15" name="Resim 14">
            <a:extLst>
              <a:ext uri="{FF2B5EF4-FFF2-40B4-BE49-F238E27FC236}">
                <a16:creationId xmlns:a16="http://schemas.microsoft.com/office/drawing/2014/main" id="{B44BAFAF-416E-4884-CBF3-78E8CCF57144}"/>
              </a:ext>
            </a:extLst>
          </p:cNvPr>
          <p:cNvPicPr>
            <a:picLocks noChangeAspect="1"/>
          </p:cNvPicPr>
          <p:nvPr/>
        </p:nvPicPr>
        <p:blipFill>
          <a:blip r:embed="rId6"/>
          <a:stretch>
            <a:fillRect/>
          </a:stretch>
        </p:blipFill>
        <p:spPr>
          <a:xfrm>
            <a:off x="11376789" y="6821192"/>
            <a:ext cx="11243582" cy="5904057"/>
          </a:xfrm>
          <a:prstGeom prst="rect">
            <a:avLst/>
          </a:prstGeom>
        </p:spPr>
      </p:pic>
      <p:pic>
        <p:nvPicPr>
          <p:cNvPr id="16" name="Resim 15">
            <a:extLst>
              <a:ext uri="{FF2B5EF4-FFF2-40B4-BE49-F238E27FC236}">
                <a16:creationId xmlns:a16="http://schemas.microsoft.com/office/drawing/2014/main" id="{614E37F5-F34B-2324-33BE-D6F3E40A970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345668236"/>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400" b="0" i="0" u="none" strike="noStrike" dirty="0">
                <a:solidFill>
                  <a:srgbClr val="000000"/>
                </a:solidFill>
                <a:effectLst/>
                <a:latin typeface="Arial" panose="020B0604020202020204" pitchFamily="34" charset="0"/>
              </a:rPr>
              <a:t>Yevmiye Fiş girişinde "Kalem Sıra Değiştir" özelliğinin desteklenmesi</a:t>
            </a:r>
          </a:p>
          <a:p>
            <a:pPr marL="0" indent="0">
              <a:buNone/>
            </a:pPr>
            <a:endParaRPr lang="tr-TR" sz="4400" dirty="0">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31</a:t>
            </a:fld>
            <a:endParaRPr lang="en-GB" spc="0"/>
          </a:p>
        </p:txBody>
      </p:sp>
      <p:pic>
        <p:nvPicPr>
          <p:cNvPr id="5" name="Resim 4">
            <a:extLst>
              <a:ext uri="{FF2B5EF4-FFF2-40B4-BE49-F238E27FC236}">
                <a16:creationId xmlns:a16="http://schemas.microsoft.com/office/drawing/2014/main" id="{90C23D02-EA42-C15A-9466-994667D52AB5}"/>
              </a:ext>
            </a:extLst>
          </p:cNvPr>
          <p:cNvPicPr>
            <a:picLocks noChangeAspect="1"/>
          </p:cNvPicPr>
          <p:nvPr/>
        </p:nvPicPr>
        <p:blipFill>
          <a:blip r:embed="rId3"/>
          <a:stretch>
            <a:fillRect/>
          </a:stretch>
        </p:blipFill>
        <p:spPr>
          <a:xfrm>
            <a:off x="864734" y="2580152"/>
            <a:ext cx="9275310" cy="9006616"/>
          </a:xfrm>
          <a:prstGeom prst="rect">
            <a:avLst/>
          </a:prstGeom>
        </p:spPr>
      </p:pic>
      <p:pic>
        <p:nvPicPr>
          <p:cNvPr id="8" name="Resim 7">
            <a:extLst>
              <a:ext uri="{FF2B5EF4-FFF2-40B4-BE49-F238E27FC236}">
                <a16:creationId xmlns:a16="http://schemas.microsoft.com/office/drawing/2014/main" id="{6A1DB4A1-DD06-CF25-B3B5-7933A68C007F}"/>
              </a:ext>
            </a:extLst>
          </p:cNvPr>
          <p:cNvPicPr>
            <a:picLocks noChangeAspect="1"/>
          </p:cNvPicPr>
          <p:nvPr/>
        </p:nvPicPr>
        <p:blipFill>
          <a:blip r:embed="rId4"/>
          <a:stretch>
            <a:fillRect/>
          </a:stretch>
        </p:blipFill>
        <p:spPr>
          <a:xfrm>
            <a:off x="9356345" y="4520831"/>
            <a:ext cx="12981141" cy="4674337"/>
          </a:xfrm>
          <a:prstGeom prst="rect">
            <a:avLst/>
          </a:prstGeom>
        </p:spPr>
      </p:pic>
      <p:pic>
        <p:nvPicPr>
          <p:cNvPr id="9" name="Resim 8">
            <a:extLst>
              <a:ext uri="{FF2B5EF4-FFF2-40B4-BE49-F238E27FC236}">
                <a16:creationId xmlns:a16="http://schemas.microsoft.com/office/drawing/2014/main" id="{F07FB2F9-A2EA-08E0-253F-D92D60F533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7159746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Entegrasyon Kodları ekranına "Fatura Ek Maliyet" sekmesine "Ek Maliyet" alanları için "İade" hesaplarının desteklenmesi</a:t>
            </a:r>
            <a:endParaRPr lang="tr-TR" sz="4400" dirty="0">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32</a:t>
            </a:fld>
            <a:endParaRPr lang="en-GB" spc="0"/>
          </a:p>
        </p:txBody>
      </p:sp>
      <p:pic>
        <p:nvPicPr>
          <p:cNvPr id="9" name="Resim 8">
            <a:extLst>
              <a:ext uri="{FF2B5EF4-FFF2-40B4-BE49-F238E27FC236}">
                <a16:creationId xmlns:a16="http://schemas.microsoft.com/office/drawing/2014/main" id="{123E15CA-5AEF-762A-73E6-EB0378E12B2D}"/>
              </a:ext>
            </a:extLst>
          </p:cNvPr>
          <p:cNvPicPr>
            <a:picLocks noChangeAspect="1"/>
          </p:cNvPicPr>
          <p:nvPr/>
        </p:nvPicPr>
        <p:blipFill>
          <a:blip r:embed="rId3"/>
          <a:stretch>
            <a:fillRect/>
          </a:stretch>
        </p:blipFill>
        <p:spPr>
          <a:xfrm>
            <a:off x="7496855" y="3365045"/>
            <a:ext cx="9390289" cy="9131603"/>
          </a:xfrm>
          <a:prstGeom prst="rect">
            <a:avLst/>
          </a:prstGeom>
        </p:spPr>
      </p:pic>
    </p:spTree>
    <p:extLst>
      <p:ext uri="{BB962C8B-B14F-4D97-AF65-F5344CB8AC3E}">
        <p14:creationId xmlns:p14="http://schemas.microsoft.com/office/powerpoint/2010/main" val="3510195723"/>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Entegrasyon Kayıtları/Müşteri Alacak sekmesinde yer alan Alış Fatura kayıtlarının Seçenekli Aktarım işlemi ile işlem sırasına göre aktarım desteği</a:t>
            </a:r>
            <a:r>
              <a:rPr lang="tr-TR" sz="4400" dirty="0"/>
              <a:t> </a:t>
            </a:r>
            <a:endParaRPr lang="tr-TR" sz="4400" dirty="0">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33</a:t>
            </a:fld>
            <a:endParaRPr lang="en-GB" spc="0"/>
          </a:p>
        </p:txBody>
      </p:sp>
      <p:pic>
        <p:nvPicPr>
          <p:cNvPr id="9" name="Resim 8">
            <a:extLst>
              <a:ext uri="{FF2B5EF4-FFF2-40B4-BE49-F238E27FC236}">
                <a16:creationId xmlns:a16="http://schemas.microsoft.com/office/drawing/2014/main" id="{0970ADD5-D723-98D8-5800-BBCA013BB867}"/>
              </a:ext>
            </a:extLst>
          </p:cNvPr>
          <p:cNvPicPr>
            <a:picLocks noChangeAspect="1"/>
          </p:cNvPicPr>
          <p:nvPr/>
        </p:nvPicPr>
        <p:blipFill>
          <a:blip r:embed="rId3"/>
          <a:stretch>
            <a:fillRect/>
          </a:stretch>
        </p:blipFill>
        <p:spPr>
          <a:xfrm>
            <a:off x="6937473" y="3470228"/>
            <a:ext cx="10509053" cy="8633832"/>
          </a:xfrm>
          <a:prstGeom prst="rect">
            <a:avLst/>
          </a:prstGeom>
        </p:spPr>
      </p:pic>
      <p:pic>
        <p:nvPicPr>
          <p:cNvPr id="11" name="Resim 10">
            <a:extLst>
              <a:ext uri="{FF2B5EF4-FFF2-40B4-BE49-F238E27FC236}">
                <a16:creationId xmlns:a16="http://schemas.microsoft.com/office/drawing/2014/main" id="{CD0D6991-5687-250F-8F8F-B8D7F1D18D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49869677"/>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buNone/>
            </a:pPr>
            <a:r>
              <a:rPr lang="tr-TR" sz="4400" dirty="0">
                <a:solidFill>
                  <a:schemeClr val="tx1"/>
                </a:solidFill>
                <a:latin typeface="Arial" panose="020B0604020202020204" pitchFamily="34" charset="0"/>
              </a:rPr>
              <a:t>Yüklenilen KDV Listesi – Ticari Mal Desteği</a:t>
            </a:r>
            <a:endParaRPr lang="en-US" sz="44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34</a:t>
            </a:fld>
            <a:endParaRPr lang="en-GB" spc="0"/>
          </a:p>
        </p:txBody>
      </p:sp>
      <p:pic>
        <p:nvPicPr>
          <p:cNvPr id="8" name="Resim 7">
            <a:extLst>
              <a:ext uri="{FF2B5EF4-FFF2-40B4-BE49-F238E27FC236}">
                <a16:creationId xmlns:a16="http://schemas.microsoft.com/office/drawing/2014/main" id="{05F8A99D-A255-8E98-4087-66D582421834}"/>
              </a:ext>
            </a:extLst>
          </p:cNvPr>
          <p:cNvPicPr>
            <a:picLocks noChangeAspect="1"/>
          </p:cNvPicPr>
          <p:nvPr/>
        </p:nvPicPr>
        <p:blipFill>
          <a:blip r:embed="rId3"/>
          <a:stretch>
            <a:fillRect/>
          </a:stretch>
        </p:blipFill>
        <p:spPr>
          <a:xfrm>
            <a:off x="665875" y="2986087"/>
            <a:ext cx="10527676" cy="5586413"/>
          </a:xfrm>
          <a:prstGeom prst="rect">
            <a:avLst/>
          </a:prstGeom>
        </p:spPr>
      </p:pic>
      <p:pic>
        <p:nvPicPr>
          <p:cNvPr id="18" name="Resim 17">
            <a:extLst>
              <a:ext uri="{FF2B5EF4-FFF2-40B4-BE49-F238E27FC236}">
                <a16:creationId xmlns:a16="http://schemas.microsoft.com/office/drawing/2014/main" id="{3CB1A7A5-7E5B-36D2-14A0-FEBF92CAB6F3}"/>
              </a:ext>
            </a:extLst>
          </p:cNvPr>
          <p:cNvPicPr>
            <a:picLocks noChangeAspect="1"/>
          </p:cNvPicPr>
          <p:nvPr/>
        </p:nvPicPr>
        <p:blipFill>
          <a:blip r:embed="rId4"/>
          <a:stretch>
            <a:fillRect/>
          </a:stretch>
        </p:blipFill>
        <p:spPr>
          <a:xfrm>
            <a:off x="7444830" y="4562586"/>
            <a:ext cx="15235555" cy="8019827"/>
          </a:xfrm>
          <a:prstGeom prst="rect">
            <a:avLst/>
          </a:prstGeom>
        </p:spPr>
      </p:pic>
      <p:pic>
        <p:nvPicPr>
          <p:cNvPr id="19" name="Resim 18">
            <a:extLst>
              <a:ext uri="{FF2B5EF4-FFF2-40B4-BE49-F238E27FC236}">
                <a16:creationId xmlns:a16="http://schemas.microsoft.com/office/drawing/2014/main" id="{D3B1C4A3-8D2B-19E8-C6C7-C5E23006D19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23003154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Bilanço, Gelir Tablosu gibi mali tablolarda Aylık Bazda Yansıtma ve Kapanış fişlerinin raporlara dahil edilmemesi</a:t>
            </a:r>
            <a:endParaRPr lang="en-US" sz="4800" b="0" i="0" dirty="0">
              <a:solidFill>
                <a:schemeClr val="tx1"/>
              </a:solidFill>
              <a:effectLst/>
              <a:latin typeface="Arial" panose="020B0604020202020204" pitchFamily="34" charset="0"/>
            </a:endParaRPr>
          </a:p>
          <a:p>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35</a:t>
            </a:fld>
            <a:endParaRPr lang="en-GB" spc="0"/>
          </a:p>
        </p:txBody>
      </p:sp>
      <p:pic>
        <p:nvPicPr>
          <p:cNvPr id="5" name="Resim 4">
            <a:extLst>
              <a:ext uri="{FF2B5EF4-FFF2-40B4-BE49-F238E27FC236}">
                <a16:creationId xmlns:a16="http://schemas.microsoft.com/office/drawing/2014/main" id="{7BA48939-8B6C-8B6E-6E9B-F9A26EB6BF96}"/>
              </a:ext>
            </a:extLst>
          </p:cNvPr>
          <p:cNvPicPr>
            <a:picLocks noChangeAspect="1"/>
          </p:cNvPicPr>
          <p:nvPr/>
        </p:nvPicPr>
        <p:blipFill>
          <a:blip r:embed="rId3"/>
          <a:stretch>
            <a:fillRect/>
          </a:stretch>
        </p:blipFill>
        <p:spPr>
          <a:xfrm>
            <a:off x="665875" y="3442608"/>
            <a:ext cx="6666821" cy="6020040"/>
          </a:xfrm>
          <a:prstGeom prst="rect">
            <a:avLst/>
          </a:prstGeom>
        </p:spPr>
      </p:pic>
      <p:pic>
        <p:nvPicPr>
          <p:cNvPr id="7" name="Resim 6">
            <a:extLst>
              <a:ext uri="{FF2B5EF4-FFF2-40B4-BE49-F238E27FC236}">
                <a16:creationId xmlns:a16="http://schemas.microsoft.com/office/drawing/2014/main" id="{CE0FA4F6-5005-1A88-4B18-D820B9E153C2}"/>
              </a:ext>
            </a:extLst>
          </p:cNvPr>
          <p:cNvPicPr>
            <a:picLocks noChangeAspect="1"/>
          </p:cNvPicPr>
          <p:nvPr/>
        </p:nvPicPr>
        <p:blipFill>
          <a:blip r:embed="rId4"/>
          <a:stretch>
            <a:fillRect/>
          </a:stretch>
        </p:blipFill>
        <p:spPr>
          <a:xfrm>
            <a:off x="6171409" y="4518850"/>
            <a:ext cx="6223096" cy="6020040"/>
          </a:xfrm>
          <a:prstGeom prst="rect">
            <a:avLst/>
          </a:prstGeom>
        </p:spPr>
      </p:pic>
      <p:pic>
        <p:nvPicPr>
          <p:cNvPr id="9" name="Resim 8">
            <a:extLst>
              <a:ext uri="{FF2B5EF4-FFF2-40B4-BE49-F238E27FC236}">
                <a16:creationId xmlns:a16="http://schemas.microsoft.com/office/drawing/2014/main" id="{399519F9-F633-2841-6A92-0DDDCFACD682}"/>
              </a:ext>
            </a:extLst>
          </p:cNvPr>
          <p:cNvPicPr>
            <a:picLocks noChangeAspect="1"/>
          </p:cNvPicPr>
          <p:nvPr/>
        </p:nvPicPr>
        <p:blipFill>
          <a:blip r:embed="rId5"/>
          <a:stretch>
            <a:fillRect/>
          </a:stretch>
        </p:blipFill>
        <p:spPr>
          <a:xfrm>
            <a:off x="11199568" y="5701241"/>
            <a:ext cx="6917420" cy="5980686"/>
          </a:xfrm>
          <a:prstGeom prst="rect">
            <a:avLst/>
          </a:prstGeom>
        </p:spPr>
      </p:pic>
      <p:pic>
        <p:nvPicPr>
          <p:cNvPr id="12" name="Resim 11">
            <a:extLst>
              <a:ext uri="{FF2B5EF4-FFF2-40B4-BE49-F238E27FC236}">
                <a16:creationId xmlns:a16="http://schemas.microsoft.com/office/drawing/2014/main" id="{0A33E11B-360B-48BF-FEE7-4858EAA72F0B}"/>
              </a:ext>
            </a:extLst>
          </p:cNvPr>
          <p:cNvPicPr>
            <a:picLocks noChangeAspect="1"/>
          </p:cNvPicPr>
          <p:nvPr/>
        </p:nvPicPr>
        <p:blipFill>
          <a:blip r:embed="rId6"/>
          <a:stretch>
            <a:fillRect/>
          </a:stretch>
        </p:blipFill>
        <p:spPr>
          <a:xfrm>
            <a:off x="16216669" y="6716413"/>
            <a:ext cx="6475740" cy="6020040"/>
          </a:xfrm>
          <a:prstGeom prst="rect">
            <a:avLst/>
          </a:prstGeom>
        </p:spPr>
      </p:pic>
    </p:spTree>
    <p:extLst>
      <p:ext uri="{BB962C8B-B14F-4D97-AF65-F5344CB8AC3E}">
        <p14:creationId xmlns:p14="http://schemas.microsoft.com/office/powerpoint/2010/main" val="3914136450"/>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a:lnSpc>
                <a:spcPct val="100000"/>
              </a:lnSpc>
            </a:pPr>
            <a:r>
              <a:rPr lang="tr-TR" sz="4800" b="0" i="0" u="none" strike="noStrike" dirty="0">
                <a:solidFill>
                  <a:srgbClr val="000000"/>
                </a:solidFill>
                <a:effectLst/>
                <a:latin typeface="Arial" panose="020B0604020202020204" pitchFamily="34" charset="0"/>
              </a:rPr>
              <a:t>"01.04.2022" tarihinde yayınlanan "Gelir Vergisi Mükellefleri için Geçici Vergi Beyannamesi" duyurusuna ilişkin düzenleme</a:t>
            </a:r>
            <a:endParaRPr lang="en-US" sz="4400" dirty="0">
              <a:solidFill>
                <a:schemeClr val="tx1"/>
              </a:solidFill>
              <a:latin typeface="Arial" panose="020B0604020202020204" pitchFamily="34" charset="0"/>
            </a:endParaRPr>
          </a:p>
          <a:p>
            <a:pPr>
              <a:lnSpc>
                <a:spcPct val="100000"/>
              </a:lnSpc>
            </a:pPr>
            <a:r>
              <a:rPr lang="tr-TR" sz="4400" b="0" i="0" u="none" strike="noStrike" dirty="0">
                <a:solidFill>
                  <a:srgbClr val="000000"/>
                </a:solidFill>
                <a:effectLst/>
                <a:latin typeface="Arial" panose="020B0604020202020204" pitchFamily="34" charset="0"/>
              </a:rPr>
              <a:t>"</a:t>
            </a:r>
            <a:r>
              <a:rPr lang="tr-TR" sz="4800" b="0" i="0" u="none" strike="noStrike" dirty="0">
                <a:solidFill>
                  <a:srgbClr val="000000"/>
                </a:solidFill>
                <a:effectLst/>
                <a:latin typeface="Arial" panose="020B0604020202020204" pitchFamily="34" charset="0"/>
              </a:rPr>
              <a:t>01.04.2022" tarihli "Geri Kazanım Katılım Payı (Poşet) Beyannamesi" duyurusuna ilişkin düzenleme</a:t>
            </a:r>
            <a:endParaRPr lang="tr-TR" sz="4800" dirty="0"/>
          </a:p>
          <a:p>
            <a:pPr>
              <a:lnSpc>
                <a:spcPct val="100000"/>
              </a:lnSpc>
            </a:pPr>
            <a:r>
              <a:rPr lang="tr-TR" sz="4800" b="0" i="0" u="none" strike="noStrike" dirty="0">
                <a:solidFill>
                  <a:srgbClr val="000000"/>
                </a:solidFill>
                <a:effectLst/>
                <a:latin typeface="Arial" panose="020B0604020202020204" pitchFamily="34" charset="0"/>
              </a:rPr>
              <a:t>KDV1 ve KDV2 Beyannamesinde "DEMİR-ÇELİK ÜRÜNLERİNİN TESLİMİ" kodunun desteklenmesi</a:t>
            </a:r>
            <a:endParaRPr lang="en-US" sz="4400" b="0" i="0" dirty="0">
              <a:solidFill>
                <a:schemeClr val="tx1"/>
              </a:solidFill>
              <a:effectLst/>
              <a:latin typeface="Arial" panose="020B0604020202020204" pitchFamily="34" charset="0"/>
            </a:endParaRPr>
          </a:p>
          <a:p>
            <a:pPr>
              <a:lnSpc>
                <a:spcPct val="100000"/>
              </a:lnSpc>
            </a:pPr>
            <a:r>
              <a:rPr lang="tr-TR" sz="4800" b="0" i="0" u="none" strike="noStrike" dirty="0">
                <a:solidFill>
                  <a:srgbClr val="000000"/>
                </a:solidFill>
                <a:effectLst/>
                <a:latin typeface="Arial" panose="020B0604020202020204" pitchFamily="34" charset="0"/>
              </a:rPr>
              <a:t>KDV1 Beyannamesine "Yenilenmiş Cep Telefonu Satışlarına İlişkin Bildirim" ve "Tam ve Kısmi İstisnalara İlişkin Bildirim" eklerinin desteklenmesi</a:t>
            </a:r>
          </a:p>
          <a:p>
            <a:pPr>
              <a:lnSpc>
                <a:spcPct val="100000"/>
              </a:lnSpc>
            </a:pPr>
            <a:r>
              <a:rPr lang="tr-TR" sz="4800" b="0" i="0" u="none" strike="noStrike" dirty="0">
                <a:solidFill>
                  <a:srgbClr val="000000"/>
                </a:solidFill>
                <a:effectLst/>
                <a:latin typeface="Arial" panose="020B0604020202020204" pitchFamily="34" charset="0"/>
              </a:rPr>
              <a:t>KDV2 Beyannamesinde "Tam Tevkifat Kapsamında İthalat İşlemlerine İlişkin Bilgiler" ekinin desteklenmesi</a:t>
            </a:r>
          </a:p>
          <a:p>
            <a:endParaRPr lang="en-US" sz="4800" b="0" i="0" dirty="0">
              <a:solidFill>
                <a:schemeClr val="tx1"/>
              </a:solidFill>
              <a:effectLst/>
              <a:latin typeface="Arial" panose="020B0604020202020204" pitchFamily="34" charset="0"/>
            </a:endParaRPr>
          </a:p>
          <a:p>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36</a:t>
            </a:fld>
            <a:endParaRPr lang="en-GB" spc="0"/>
          </a:p>
        </p:txBody>
      </p:sp>
      <p:pic>
        <p:nvPicPr>
          <p:cNvPr id="4" name="Resim 3">
            <a:extLst>
              <a:ext uri="{FF2B5EF4-FFF2-40B4-BE49-F238E27FC236}">
                <a16:creationId xmlns:a16="http://schemas.microsoft.com/office/drawing/2014/main" id="{E39A0B2D-CC9F-0CE9-0F78-4C327F5746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25576783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Kasa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dirty="0">
                <a:latin typeface="Arial" panose="020B0604020202020204" pitchFamily="34" charset="0"/>
                <a:cs typeface="Arial" panose="020B0604020202020204" pitchFamily="34" charset="0"/>
              </a:rPr>
              <a:t>Kasa Bakiye Kontrol desteği</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37</a:t>
            </a:fld>
            <a:endParaRPr lang="en-GB" spc="0"/>
          </a:p>
        </p:txBody>
      </p:sp>
      <p:pic>
        <p:nvPicPr>
          <p:cNvPr id="14" name="Resim 13">
            <a:extLst>
              <a:ext uri="{FF2B5EF4-FFF2-40B4-BE49-F238E27FC236}">
                <a16:creationId xmlns:a16="http://schemas.microsoft.com/office/drawing/2014/main" id="{06836BAE-3CD9-0E20-D3CC-4A546F644D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7" name="Resim 6">
            <a:extLst>
              <a:ext uri="{FF2B5EF4-FFF2-40B4-BE49-F238E27FC236}">
                <a16:creationId xmlns:a16="http://schemas.microsoft.com/office/drawing/2014/main" id="{23EC9FDF-72FC-19F2-F6BC-F6680A327611}"/>
              </a:ext>
            </a:extLst>
          </p:cNvPr>
          <p:cNvPicPr>
            <a:picLocks noChangeAspect="1"/>
          </p:cNvPicPr>
          <p:nvPr/>
        </p:nvPicPr>
        <p:blipFill>
          <a:blip r:embed="rId4"/>
          <a:stretch>
            <a:fillRect/>
          </a:stretch>
        </p:blipFill>
        <p:spPr>
          <a:xfrm>
            <a:off x="665874" y="2777350"/>
            <a:ext cx="12139613" cy="8161299"/>
          </a:xfrm>
          <a:prstGeom prst="rect">
            <a:avLst/>
          </a:prstGeom>
        </p:spPr>
      </p:pic>
      <p:pic>
        <p:nvPicPr>
          <p:cNvPr id="12" name="Resim 11">
            <a:extLst>
              <a:ext uri="{FF2B5EF4-FFF2-40B4-BE49-F238E27FC236}">
                <a16:creationId xmlns:a16="http://schemas.microsoft.com/office/drawing/2014/main" id="{9063C72E-6D4C-2E05-4E51-FDDC3D31F417}"/>
              </a:ext>
            </a:extLst>
          </p:cNvPr>
          <p:cNvPicPr>
            <a:picLocks noChangeAspect="1"/>
          </p:cNvPicPr>
          <p:nvPr/>
        </p:nvPicPr>
        <p:blipFill>
          <a:blip r:embed="rId5"/>
          <a:stretch>
            <a:fillRect/>
          </a:stretch>
        </p:blipFill>
        <p:spPr>
          <a:xfrm>
            <a:off x="12577819" y="5031832"/>
            <a:ext cx="11182216" cy="7493964"/>
          </a:xfrm>
          <a:prstGeom prst="rect">
            <a:avLst/>
          </a:prstGeom>
        </p:spPr>
      </p:pic>
    </p:spTree>
    <p:extLst>
      <p:ext uri="{BB962C8B-B14F-4D97-AF65-F5344CB8AC3E}">
        <p14:creationId xmlns:p14="http://schemas.microsoft.com/office/powerpoint/2010/main" val="279419577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Kasa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dirty="0">
                <a:latin typeface="Arial" panose="020B0604020202020204" pitchFamily="34" charset="0"/>
                <a:cs typeface="Arial" panose="020B0604020202020204" pitchFamily="34" charset="0"/>
              </a:rPr>
              <a:t>Kasa Bakiye Kontrol desteği</a:t>
            </a:r>
            <a:br>
              <a:rPr lang="tr-TR" dirty="0"/>
            </a:br>
            <a:endParaRPr lang="tr-TR" dirty="0"/>
          </a:p>
          <a:p>
            <a:pPr>
              <a:lnSpc>
                <a:spcPct val="100000"/>
              </a:lnSpc>
            </a:pPr>
            <a:r>
              <a:rPr lang="tr-TR" dirty="0"/>
              <a:t>Kasa Kayıtları</a:t>
            </a:r>
          </a:p>
          <a:p>
            <a:pPr>
              <a:lnSpc>
                <a:spcPct val="100000"/>
              </a:lnSpc>
            </a:pPr>
            <a:r>
              <a:rPr lang="tr-TR" dirty="0"/>
              <a:t>Hızlı Tahsilat/Ödeme Kayıtları</a:t>
            </a:r>
          </a:p>
          <a:p>
            <a:pPr>
              <a:lnSpc>
                <a:spcPct val="100000"/>
              </a:lnSpc>
            </a:pPr>
            <a:r>
              <a:rPr lang="tr-TR" dirty="0"/>
              <a:t>Fatura Kaydı</a:t>
            </a:r>
          </a:p>
          <a:p>
            <a:pPr>
              <a:lnSpc>
                <a:spcPct val="100000"/>
              </a:lnSpc>
            </a:pPr>
            <a:r>
              <a:rPr lang="tr-TR" dirty="0"/>
              <a:t>Hızlı Kasa/Banka Kayıtları</a:t>
            </a:r>
          </a:p>
          <a:p>
            <a:pPr>
              <a:lnSpc>
                <a:spcPct val="100000"/>
              </a:lnSpc>
            </a:pPr>
            <a:r>
              <a:rPr lang="tr-TR" dirty="0" err="1"/>
              <a:t>NetOpenX</a:t>
            </a: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38</a:t>
            </a:fld>
            <a:endParaRPr lang="en-GB" spc="0"/>
          </a:p>
        </p:txBody>
      </p:sp>
      <p:pic>
        <p:nvPicPr>
          <p:cNvPr id="14" name="Resim 13">
            <a:extLst>
              <a:ext uri="{FF2B5EF4-FFF2-40B4-BE49-F238E27FC236}">
                <a16:creationId xmlns:a16="http://schemas.microsoft.com/office/drawing/2014/main" id="{06836BAE-3CD9-0E20-D3CC-4A546F644D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8" name="Resim 7">
            <a:extLst>
              <a:ext uri="{FF2B5EF4-FFF2-40B4-BE49-F238E27FC236}">
                <a16:creationId xmlns:a16="http://schemas.microsoft.com/office/drawing/2014/main" id="{5227EF74-4BA7-99DD-A8BC-160F1113D4B8}"/>
              </a:ext>
            </a:extLst>
          </p:cNvPr>
          <p:cNvPicPr>
            <a:picLocks noChangeAspect="1"/>
          </p:cNvPicPr>
          <p:nvPr/>
        </p:nvPicPr>
        <p:blipFill>
          <a:blip r:embed="rId4"/>
          <a:stretch>
            <a:fillRect/>
          </a:stretch>
        </p:blipFill>
        <p:spPr>
          <a:xfrm>
            <a:off x="10077450" y="3267075"/>
            <a:ext cx="11544300" cy="7181850"/>
          </a:xfrm>
          <a:prstGeom prst="rect">
            <a:avLst/>
          </a:prstGeom>
        </p:spPr>
      </p:pic>
      <p:pic>
        <p:nvPicPr>
          <p:cNvPr id="5" name="Resim 4">
            <a:extLst>
              <a:ext uri="{FF2B5EF4-FFF2-40B4-BE49-F238E27FC236}">
                <a16:creationId xmlns:a16="http://schemas.microsoft.com/office/drawing/2014/main" id="{FD26F977-852A-BC1C-F687-0C54DCF23D98}"/>
              </a:ext>
            </a:extLst>
          </p:cNvPr>
          <p:cNvPicPr>
            <a:picLocks noChangeAspect="1"/>
          </p:cNvPicPr>
          <p:nvPr/>
        </p:nvPicPr>
        <p:blipFill>
          <a:blip r:embed="rId5"/>
          <a:stretch>
            <a:fillRect/>
          </a:stretch>
        </p:blipFill>
        <p:spPr>
          <a:xfrm>
            <a:off x="13005156" y="8411235"/>
            <a:ext cx="9231878" cy="3222627"/>
          </a:xfrm>
          <a:prstGeom prst="rect">
            <a:avLst/>
          </a:prstGeom>
        </p:spPr>
      </p:pic>
    </p:spTree>
    <p:extLst>
      <p:ext uri="{BB962C8B-B14F-4D97-AF65-F5344CB8AC3E}">
        <p14:creationId xmlns:p14="http://schemas.microsoft.com/office/powerpoint/2010/main" val="13390267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Çek/Senet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nb-NO" sz="4800" b="0" i="0" u="none" strike="noStrike" dirty="0">
                <a:solidFill>
                  <a:srgbClr val="000000"/>
                </a:solidFill>
                <a:effectLst/>
                <a:latin typeface="Arial" panose="020B0604020202020204" pitchFamily="34" charset="0"/>
              </a:rPr>
              <a:t>Çek/Senet belgelerinde Vade değişim desteği</a:t>
            </a:r>
            <a:r>
              <a:rPr lang="nb-NO" sz="4800" dirty="0"/>
              <a:t>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39</a:t>
            </a:fld>
            <a:endParaRPr lang="en-GB" spc="0"/>
          </a:p>
        </p:txBody>
      </p:sp>
      <p:pic>
        <p:nvPicPr>
          <p:cNvPr id="14" name="Resim 13">
            <a:extLst>
              <a:ext uri="{FF2B5EF4-FFF2-40B4-BE49-F238E27FC236}">
                <a16:creationId xmlns:a16="http://schemas.microsoft.com/office/drawing/2014/main" id="{06836BAE-3CD9-0E20-D3CC-4A546F644D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4" name="Resim 3">
            <a:extLst>
              <a:ext uri="{FF2B5EF4-FFF2-40B4-BE49-F238E27FC236}">
                <a16:creationId xmlns:a16="http://schemas.microsoft.com/office/drawing/2014/main" id="{F3A4C0FD-AA39-2E12-EBD1-032136A9DFAC}"/>
              </a:ext>
            </a:extLst>
          </p:cNvPr>
          <p:cNvPicPr>
            <a:picLocks noChangeAspect="1"/>
          </p:cNvPicPr>
          <p:nvPr/>
        </p:nvPicPr>
        <p:blipFill>
          <a:blip r:embed="rId4"/>
          <a:stretch>
            <a:fillRect/>
          </a:stretch>
        </p:blipFill>
        <p:spPr>
          <a:xfrm>
            <a:off x="665875" y="3075214"/>
            <a:ext cx="18863269" cy="7043057"/>
          </a:xfrm>
          <a:prstGeom prst="rect">
            <a:avLst/>
          </a:prstGeom>
        </p:spPr>
      </p:pic>
      <p:pic>
        <p:nvPicPr>
          <p:cNvPr id="7" name="Resim 6">
            <a:extLst>
              <a:ext uri="{FF2B5EF4-FFF2-40B4-BE49-F238E27FC236}">
                <a16:creationId xmlns:a16="http://schemas.microsoft.com/office/drawing/2014/main" id="{8BFA385D-13E0-3359-049F-0099A2357917}"/>
              </a:ext>
            </a:extLst>
          </p:cNvPr>
          <p:cNvPicPr>
            <a:picLocks noChangeAspect="1"/>
          </p:cNvPicPr>
          <p:nvPr/>
        </p:nvPicPr>
        <p:blipFill>
          <a:blip r:embed="rId5"/>
          <a:stretch>
            <a:fillRect/>
          </a:stretch>
        </p:blipFill>
        <p:spPr>
          <a:xfrm>
            <a:off x="14228309" y="8076519"/>
            <a:ext cx="6450133" cy="3043238"/>
          </a:xfrm>
          <a:prstGeom prst="rect">
            <a:avLst/>
          </a:prstGeom>
        </p:spPr>
      </p:pic>
    </p:spTree>
    <p:extLst>
      <p:ext uri="{BB962C8B-B14F-4D97-AF65-F5344CB8AC3E}">
        <p14:creationId xmlns:p14="http://schemas.microsoft.com/office/powerpoint/2010/main" val="159638623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buNone/>
            </a:pPr>
            <a:r>
              <a:rPr lang="tr-TR" sz="4800" dirty="0">
                <a:latin typeface="Arial" panose="020B0604020202020204" pitchFamily="34" charset="0"/>
              </a:rPr>
              <a:t>Form Bazında Veri Görselleştirme</a:t>
            </a: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a:t>
            </a:fld>
            <a:endParaRPr lang="en-GB" spc="0"/>
          </a:p>
        </p:txBody>
      </p:sp>
      <p:pic>
        <p:nvPicPr>
          <p:cNvPr id="8" name="Resim 7">
            <a:extLst>
              <a:ext uri="{FF2B5EF4-FFF2-40B4-BE49-F238E27FC236}">
                <a16:creationId xmlns:a16="http://schemas.microsoft.com/office/drawing/2014/main" id="{5FBEB67B-7922-4B07-8D46-2132D2449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4" name="Resim 3">
            <a:extLst>
              <a:ext uri="{FF2B5EF4-FFF2-40B4-BE49-F238E27FC236}">
                <a16:creationId xmlns:a16="http://schemas.microsoft.com/office/drawing/2014/main" id="{ABA19661-D86B-C289-AD0B-FCA0E8D18F03}"/>
              </a:ext>
            </a:extLst>
          </p:cNvPr>
          <p:cNvPicPr>
            <a:picLocks noChangeAspect="1"/>
          </p:cNvPicPr>
          <p:nvPr/>
        </p:nvPicPr>
        <p:blipFill>
          <a:blip r:embed="rId4"/>
          <a:stretch>
            <a:fillRect/>
          </a:stretch>
        </p:blipFill>
        <p:spPr>
          <a:xfrm>
            <a:off x="887943" y="2911186"/>
            <a:ext cx="7364764" cy="3670066"/>
          </a:xfrm>
          <a:prstGeom prst="rect">
            <a:avLst/>
          </a:prstGeom>
        </p:spPr>
      </p:pic>
      <p:pic>
        <p:nvPicPr>
          <p:cNvPr id="5" name="Resim 4">
            <a:extLst>
              <a:ext uri="{FF2B5EF4-FFF2-40B4-BE49-F238E27FC236}">
                <a16:creationId xmlns:a16="http://schemas.microsoft.com/office/drawing/2014/main" id="{A1E059F4-6BD7-7A3D-7501-4C246BF33FC3}"/>
              </a:ext>
            </a:extLst>
          </p:cNvPr>
          <p:cNvPicPr>
            <a:picLocks noChangeAspect="1"/>
          </p:cNvPicPr>
          <p:nvPr/>
        </p:nvPicPr>
        <p:blipFill>
          <a:blip r:embed="rId5"/>
          <a:stretch>
            <a:fillRect/>
          </a:stretch>
        </p:blipFill>
        <p:spPr>
          <a:xfrm>
            <a:off x="4669175" y="3637999"/>
            <a:ext cx="7522825" cy="7376181"/>
          </a:xfrm>
          <a:prstGeom prst="rect">
            <a:avLst/>
          </a:prstGeom>
        </p:spPr>
      </p:pic>
      <p:pic>
        <p:nvPicPr>
          <p:cNvPr id="6" name="Resim 5">
            <a:extLst>
              <a:ext uri="{FF2B5EF4-FFF2-40B4-BE49-F238E27FC236}">
                <a16:creationId xmlns:a16="http://schemas.microsoft.com/office/drawing/2014/main" id="{7788049D-4BE9-CC75-354B-3EBAA22C3B1C}"/>
              </a:ext>
            </a:extLst>
          </p:cNvPr>
          <p:cNvPicPr>
            <a:picLocks noChangeAspect="1"/>
          </p:cNvPicPr>
          <p:nvPr/>
        </p:nvPicPr>
        <p:blipFill>
          <a:blip r:embed="rId6"/>
          <a:stretch>
            <a:fillRect/>
          </a:stretch>
        </p:blipFill>
        <p:spPr>
          <a:xfrm>
            <a:off x="10246925" y="5095467"/>
            <a:ext cx="7522825" cy="7376467"/>
          </a:xfrm>
          <a:prstGeom prst="rect">
            <a:avLst/>
          </a:prstGeom>
        </p:spPr>
      </p:pic>
      <p:pic>
        <p:nvPicPr>
          <p:cNvPr id="11" name="Resim 10">
            <a:extLst>
              <a:ext uri="{FF2B5EF4-FFF2-40B4-BE49-F238E27FC236}">
                <a16:creationId xmlns:a16="http://schemas.microsoft.com/office/drawing/2014/main" id="{5FE15B25-4F2E-DBE6-DC79-CBFE56AB717A}"/>
              </a:ext>
            </a:extLst>
          </p:cNvPr>
          <p:cNvPicPr>
            <a:picLocks noChangeAspect="1"/>
          </p:cNvPicPr>
          <p:nvPr/>
        </p:nvPicPr>
        <p:blipFill>
          <a:blip r:embed="rId7"/>
          <a:stretch>
            <a:fillRect/>
          </a:stretch>
        </p:blipFill>
        <p:spPr>
          <a:xfrm>
            <a:off x="15821947" y="6997464"/>
            <a:ext cx="6409404" cy="6321946"/>
          </a:xfrm>
          <a:prstGeom prst="rect">
            <a:avLst/>
          </a:prstGeom>
        </p:spPr>
      </p:pic>
    </p:spTree>
    <p:extLst>
      <p:ext uri="{BB962C8B-B14F-4D97-AF65-F5344CB8AC3E}">
        <p14:creationId xmlns:p14="http://schemas.microsoft.com/office/powerpoint/2010/main" val="3427782615"/>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Üretim</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gn="l">
              <a:buNone/>
            </a:pPr>
            <a:r>
              <a:rPr lang="tr-TR" sz="4800" b="0" i="0" dirty="0">
                <a:effectLst/>
                <a:latin typeface="Arial" panose="020B0604020202020204" pitchFamily="34" charset="0"/>
                <a:cs typeface="Arial" panose="020B0604020202020204" pitchFamily="34" charset="0"/>
              </a:rPr>
              <a:t>Üretim Çıkış Hareketlerinde FEFO Seri Desteği</a:t>
            </a:r>
          </a:p>
          <a:p>
            <a:pPr marL="0" indent="0">
              <a:lnSpc>
                <a:spcPct val="100000"/>
              </a:lnSpc>
              <a:buNone/>
            </a:pP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40</a:t>
            </a:fld>
            <a:endParaRPr lang="en-GB" spc="0"/>
          </a:p>
        </p:txBody>
      </p:sp>
      <p:pic>
        <p:nvPicPr>
          <p:cNvPr id="7" name="Resim 6">
            <a:extLst>
              <a:ext uri="{FF2B5EF4-FFF2-40B4-BE49-F238E27FC236}">
                <a16:creationId xmlns:a16="http://schemas.microsoft.com/office/drawing/2014/main" id="{2727876D-F4A3-2251-FCE3-0BCC949055BC}"/>
              </a:ext>
            </a:extLst>
          </p:cNvPr>
          <p:cNvPicPr>
            <a:picLocks noChangeAspect="1"/>
          </p:cNvPicPr>
          <p:nvPr/>
        </p:nvPicPr>
        <p:blipFill>
          <a:blip r:embed="rId3"/>
          <a:stretch>
            <a:fillRect/>
          </a:stretch>
        </p:blipFill>
        <p:spPr>
          <a:xfrm>
            <a:off x="720554" y="2723244"/>
            <a:ext cx="7964261" cy="8269511"/>
          </a:xfrm>
          <a:prstGeom prst="rect">
            <a:avLst/>
          </a:prstGeom>
        </p:spPr>
      </p:pic>
      <p:pic>
        <p:nvPicPr>
          <p:cNvPr id="15" name="Resim 14">
            <a:extLst>
              <a:ext uri="{FF2B5EF4-FFF2-40B4-BE49-F238E27FC236}">
                <a16:creationId xmlns:a16="http://schemas.microsoft.com/office/drawing/2014/main" id="{33C62FFD-B51F-45AA-0C3D-A61C8C48FA2E}"/>
              </a:ext>
            </a:extLst>
          </p:cNvPr>
          <p:cNvPicPr>
            <a:picLocks noChangeAspect="1"/>
          </p:cNvPicPr>
          <p:nvPr/>
        </p:nvPicPr>
        <p:blipFill>
          <a:blip r:embed="rId4"/>
          <a:stretch>
            <a:fillRect/>
          </a:stretch>
        </p:blipFill>
        <p:spPr>
          <a:xfrm>
            <a:off x="8739495" y="3791343"/>
            <a:ext cx="12328300" cy="6133312"/>
          </a:xfrm>
          <a:prstGeom prst="rect">
            <a:avLst/>
          </a:prstGeom>
        </p:spPr>
      </p:pic>
      <p:pic>
        <p:nvPicPr>
          <p:cNvPr id="17" name="Resim 16">
            <a:extLst>
              <a:ext uri="{FF2B5EF4-FFF2-40B4-BE49-F238E27FC236}">
                <a16:creationId xmlns:a16="http://schemas.microsoft.com/office/drawing/2014/main" id="{545E99F2-2210-DCB1-1514-725BD0271302}"/>
              </a:ext>
            </a:extLst>
          </p:cNvPr>
          <p:cNvPicPr>
            <a:picLocks noChangeAspect="1"/>
          </p:cNvPicPr>
          <p:nvPr/>
        </p:nvPicPr>
        <p:blipFill>
          <a:blip r:embed="rId5"/>
          <a:stretch>
            <a:fillRect/>
          </a:stretch>
        </p:blipFill>
        <p:spPr>
          <a:xfrm>
            <a:off x="12332433" y="6346427"/>
            <a:ext cx="10315295" cy="5806842"/>
          </a:xfrm>
          <a:prstGeom prst="rect">
            <a:avLst/>
          </a:prstGeom>
        </p:spPr>
      </p:pic>
      <p:pic>
        <p:nvPicPr>
          <p:cNvPr id="18" name="Resim 17">
            <a:extLst>
              <a:ext uri="{FF2B5EF4-FFF2-40B4-BE49-F238E27FC236}">
                <a16:creationId xmlns:a16="http://schemas.microsoft.com/office/drawing/2014/main" id="{3F2931FE-D990-6B00-9B48-BBC6474CA9A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4185768228"/>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Üretim</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Anlık Üretim Planlama İşletme/Şube desteği</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41</a:t>
            </a:fld>
            <a:endParaRPr lang="en-GB" spc="0"/>
          </a:p>
        </p:txBody>
      </p:sp>
      <p:pic>
        <p:nvPicPr>
          <p:cNvPr id="5" name="Resim 4">
            <a:extLst>
              <a:ext uri="{FF2B5EF4-FFF2-40B4-BE49-F238E27FC236}">
                <a16:creationId xmlns:a16="http://schemas.microsoft.com/office/drawing/2014/main" id="{9DF1D828-8910-0011-B16A-3A06DEF48884}"/>
              </a:ext>
            </a:extLst>
          </p:cNvPr>
          <p:cNvPicPr>
            <a:picLocks noChangeAspect="1"/>
          </p:cNvPicPr>
          <p:nvPr/>
        </p:nvPicPr>
        <p:blipFill>
          <a:blip r:embed="rId3"/>
          <a:stretch>
            <a:fillRect/>
          </a:stretch>
        </p:blipFill>
        <p:spPr>
          <a:xfrm>
            <a:off x="7702940" y="2934312"/>
            <a:ext cx="8978120" cy="9337871"/>
          </a:xfrm>
          <a:prstGeom prst="rect">
            <a:avLst/>
          </a:prstGeom>
        </p:spPr>
      </p:pic>
      <p:pic>
        <p:nvPicPr>
          <p:cNvPr id="4" name="Resim 3">
            <a:extLst>
              <a:ext uri="{FF2B5EF4-FFF2-40B4-BE49-F238E27FC236}">
                <a16:creationId xmlns:a16="http://schemas.microsoft.com/office/drawing/2014/main" id="{C8B41489-C490-83A5-2555-4F1492DE62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759276344"/>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Üretim</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dirty="0">
                <a:solidFill>
                  <a:schemeClr val="tx1"/>
                </a:solidFill>
                <a:effectLst/>
                <a:latin typeface="Arial" panose="020B0604020202020204" pitchFamily="34" charset="0"/>
                <a:cs typeface="Arial" panose="020B0604020202020204" pitchFamily="34" charset="0"/>
              </a:rPr>
              <a:t>Üretim Sonu Kaydı - Reçete Karşılaştırma Raporu</a:t>
            </a:r>
            <a:endParaRPr lang="tr-TR" sz="48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42</a:t>
            </a:fld>
            <a:endParaRPr lang="en-GB" spc="0"/>
          </a:p>
        </p:txBody>
      </p:sp>
      <p:pic>
        <p:nvPicPr>
          <p:cNvPr id="6" name="Resim 5">
            <a:extLst>
              <a:ext uri="{FF2B5EF4-FFF2-40B4-BE49-F238E27FC236}">
                <a16:creationId xmlns:a16="http://schemas.microsoft.com/office/drawing/2014/main" id="{C7FEDC95-C375-3577-DB1B-1D86111D9C82}"/>
              </a:ext>
            </a:extLst>
          </p:cNvPr>
          <p:cNvPicPr>
            <a:picLocks noChangeAspect="1"/>
          </p:cNvPicPr>
          <p:nvPr/>
        </p:nvPicPr>
        <p:blipFill>
          <a:blip r:embed="rId3"/>
          <a:stretch>
            <a:fillRect/>
          </a:stretch>
        </p:blipFill>
        <p:spPr>
          <a:xfrm>
            <a:off x="665875" y="2859722"/>
            <a:ext cx="10507663" cy="6304598"/>
          </a:xfrm>
          <a:prstGeom prst="rect">
            <a:avLst/>
          </a:prstGeom>
        </p:spPr>
      </p:pic>
      <p:pic>
        <p:nvPicPr>
          <p:cNvPr id="8" name="Resim 7">
            <a:extLst>
              <a:ext uri="{FF2B5EF4-FFF2-40B4-BE49-F238E27FC236}">
                <a16:creationId xmlns:a16="http://schemas.microsoft.com/office/drawing/2014/main" id="{272BE811-9DD6-5629-6906-11A6DC639F41}"/>
              </a:ext>
            </a:extLst>
          </p:cNvPr>
          <p:cNvPicPr>
            <a:picLocks noChangeAspect="1"/>
          </p:cNvPicPr>
          <p:nvPr/>
        </p:nvPicPr>
        <p:blipFill>
          <a:blip r:embed="rId4"/>
          <a:stretch>
            <a:fillRect/>
          </a:stretch>
        </p:blipFill>
        <p:spPr>
          <a:xfrm>
            <a:off x="3878567" y="4559800"/>
            <a:ext cx="10131997" cy="6054816"/>
          </a:xfrm>
          <a:prstGeom prst="rect">
            <a:avLst/>
          </a:prstGeom>
        </p:spPr>
      </p:pic>
      <p:pic>
        <p:nvPicPr>
          <p:cNvPr id="11" name="Resim 10">
            <a:extLst>
              <a:ext uri="{FF2B5EF4-FFF2-40B4-BE49-F238E27FC236}">
                <a16:creationId xmlns:a16="http://schemas.microsoft.com/office/drawing/2014/main" id="{44B4F979-832E-9B32-7B1C-DF4CB6A6DB40}"/>
              </a:ext>
            </a:extLst>
          </p:cNvPr>
          <p:cNvPicPr>
            <a:picLocks noChangeAspect="1"/>
          </p:cNvPicPr>
          <p:nvPr/>
        </p:nvPicPr>
        <p:blipFill>
          <a:blip r:embed="rId5"/>
          <a:stretch>
            <a:fillRect/>
          </a:stretch>
        </p:blipFill>
        <p:spPr>
          <a:xfrm>
            <a:off x="9629565" y="5874261"/>
            <a:ext cx="13222753" cy="6667944"/>
          </a:xfrm>
          <a:prstGeom prst="rect">
            <a:avLst/>
          </a:prstGeom>
        </p:spPr>
      </p:pic>
      <p:pic>
        <p:nvPicPr>
          <p:cNvPr id="4" name="Resim 3">
            <a:extLst>
              <a:ext uri="{FF2B5EF4-FFF2-40B4-BE49-F238E27FC236}">
                <a16:creationId xmlns:a16="http://schemas.microsoft.com/office/drawing/2014/main" id="{10A5AA7A-F20C-F518-A928-4E2E4F60035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545045732"/>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Üretim</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"Stok Planlama Kayıtları" ekranında esnek yapılandırma bazında tanımlanan parti büyüklüğünün üretim sonu kaydı sırasında otomatik seri üretiminde dikkate alınması</a:t>
            </a:r>
            <a:endParaRPr lang="tr-TR" sz="48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43</a:t>
            </a:fld>
            <a:endParaRPr lang="en-GB" spc="0"/>
          </a:p>
        </p:txBody>
      </p:sp>
      <p:pic>
        <p:nvPicPr>
          <p:cNvPr id="5" name="Resim 4">
            <a:extLst>
              <a:ext uri="{FF2B5EF4-FFF2-40B4-BE49-F238E27FC236}">
                <a16:creationId xmlns:a16="http://schemas.microsoft.com/office/drawing/2014/main" id="{8DD3B4DD-FF47-61A2-1952-BD98498A10FF}"/>
              </a:ext>
            </a:extLst>
          </p:cNvPr>
          <p:cNvPicPr>
            <a:picLocks noChangeAspect="1"/>
          </p:cNvPicPr>
          <p:nvPr/>
        </p:nvPicPr>
        <p:blipFill>
          <a:blip r:embed="rId3"/>
          <a:stretch>
            <a:fillRect/>
          </a:stretch>
        </p:blipFill>
        <p:spPr>
          <a:xfrm>
            <a:off x="8143167" y="4068145"/>
            <a:ext cx="7231856" cy="8336948"/>
          </a:xfrm>
          <a:prstGeom prst="rect">
            <a:avLst/>
          </a:prstGeom>
        </p:spPr>
      </p:pic>
    </p:spTree>
    <p:extLst>
      <p:ext uri="{BB962C8B-B14F-4D97-AF65-F5344CB8AC3E}">
        <p14:creationId xmlns:p14="http://schemas.microsoft.com/office/powerpoint/2010/main" val="2690054818"/>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a:solidFill>
                  <a:srgbClr val="E51937"/>
                </a:solidFill>
              </a:rPr>
              <a:t>MRP</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dirty="0">
                <a:solidFill>
                  <a:schemeClr val="tx1"/>
                </a:solidFill>
                <a:effectLst/>
                <a:latin typeface="Arial" panose="020B0604020202020204" pitchFamily="34" charset="0"/>
                <a:cs typeface="Arial" panose="020B0604020202020204" pitchFamily="34" charset="0"/>
              </a:rPr>
              <a:t>MRP Dengeleme ekranları için 64 bit desteği</a:t>
            </a:r>
            <a:br>
              <a:rPr lang="tr-TR" dirty="0"/>
            </a:br>
            <a:endParaRPr lang="tr-TR" dirty="0"/>
          </a:p>
          <a:p>
            <a:pPr marL="0" indent="0">
              <a:lnSpc>
                <a:spcPct val="100000"/>
              </a:lnSpc>
              <a:buNone/>
            </a:pPr>
            <a:endParaRPr lang="tr-TR" dirty="0"/>
          </a:p>
          <a:p>
            <a:pPr marL="0" indent="0">
              <a:lnSpc>
                <a:spcPct val="100000"/>
              </a:lnSpc>
              <a:buNone/>
            </a:pPr>
            <a:endParaRPr lang="tr-TR" dirty="0"/>
          </a:p>
          <a:p>
            <a:pPr>
              <a:lnSpc>
                <a:spcPct val="100000"/>
              </a:lnSpc>
            </a:pPr>
            <a:r>
              <a:rPr lang="tr-TR" sz="4400" dirty="0"/>
              <a:t>Malzeme Gereksiniminden İş Emri Oluşturma</a:t>
            </a:r>
          </a:p>
          <a:p>
            <a:pPr>
              <a:lnSpc>
                <a:spcPct val="100000"/>
              </a:lnSpc>
            </a:pPr>
            <a:r>
              <a:rPr lang="tr-TR" sz="4400" dirty="0"/>
              <a:t>Malzeme Gereksiniminden Sipariş Oluşturma</a:t>
            </a:r>
          </a:p>
          <a:p>
            <a:pPr>
              <a:lnSpc>
                <a:spcPct val="100000"/>
              </a:lnSpc>
            </a:pPr>
            <a:r>
              <a:rPr lang="tr-TR" sz="4400" dirty="0"/>
              <a:t>Malzeme Gereksiniminden Talep Oluşturma</a:t>
            </a:r>
          </a:p>
          <a:p>
            <a:pPr marL="0" indent="0">
              <a:lnSpc>
                <a:spcPct val="100000"/>
              </a:lnSpc>
              <a:buNone/>
            </a:pPr>
            <a:endParaRPr lang="tr-TR" sz="4400" dirty="0"/>
          </a:p>
          <a:p>
            <a:pPr marL="0" indent="0">
              <a:lnSpc>
                <a:spcPct val="100000"/>
              </a:lnSpc>
              <a:buNone/>
            </a:pPr>
            <a:endParaRPr lang="tr-TR" sz="4400"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44</a:t>
            </a:fld>
            <a:endParaRPr lang="en-GB" spc="0"/>
          </a:p>
        </p:txBody>
      </p:sp>
      <p:pic>
        <p:nvPicPr>
          <p:cNvPr id="6" name="Resim 5">
            <a:extLst>
              <a:ext uri="{FF2B5EF4-FFF2-40B4-BE49-F238E27FC236}">
                <a16:creationId xmlns:a16="http://schemas.microsoft.com/office/drawing/2014/main" id="{BB02D5E2-E50B-917C-268C-3029B46FC085}"/>
              </a:ext>
            </a:extLst>
          </p:cNvPr>
          <p:cNvPicPr>
            <a:picLocks noChangeAspect="1"/>
          </p:cNvPicPr>
          <p:nvPr/>
        </p:nvPicPr>
        <p:blipFill>
          <a:blip r:embed="rId3"/>
          <a:stretch>
            <a:fillRect/>
          </a:stretch>
        </p:blipFill>
        <p:spPr>
          <a:xfrm>
            <a:off x="12175325" y="2847167"/>
            <a:ext cx="10056026" cy="9783259"/>
          </a:xfrm>
          <a:prstGeom prst="rect">
            <a:avLst/>
          </a:prstGeom>
        </p:spPr>
      </p:pic>
      <p:pic>
        <p:nvPicPr>
          <p:cNvPr id="7" name="Resim 6">
            <a:extLst>
              <a:ext uri="{FF2B5EF4-FFF2-40B4-BE49-F238E27FC236}">
                <a16:creationId xmlns:a16="http://schemas.microsoft.com/office/drawing/2014/main" id="{4829241B-C7C8-E1ED-77F4-FE2F7BCD00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805641804"/>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Makine Bakım</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Bakım Emirleri ekranından girilen masraf faturalarının dışarıdan hizmet tipinden bağımsız olarak tüm Bakım Kodları için yapılabilmesi desteği</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45</a:t>
            </a:fld>
            <a:endParaRPr lang="en-GB" spc="0"/>
          </a:p>
        </p:txBody>
      </p:sp>
      <p:pic>
        <p:nvPicPr>
          <p:cNvPr id="5" name="Resim 4">
            <a:extLst>
              <a:ext uri="{FF2B5EF4-FFF2-40B4-BE49-F238E27FC236}">
                <a16:creationId xmlns:a16="http://schemas.microsoft.com/office/drawing/2014/main" id="{93751E75-B8E2-FB96-07CA-5D34E2CD9CDF}"/>
              </a:ext>
            </a:extLst>
          </p:cNvPr>
          <p:cNvPicPr>
            <a:picLocks noChangeAspect="1"/>
          </p:cNvPicPr>
          <p:nvPr/>
        </p:nvPicPr>
        <p:blipFill>
          <a:blip r:embed="rId3"/>
          <a:stretch>
            <a:fillRect/>
          </a:stretch>
        </p:blipFill>
        <p:spPr>
          <a:xfrm>
            <a:off x="1368004" y="3703698"/>
            <a:ext cx="8657740" cy="6473076"/>
          </a:xfrm>
          <a:prstGeom prst="rect">
            <a:avLst/>
          </a:prstGeom>
        </p:spPr>
      </p:pic>
      <p:pic>
        <p:nvPicPr>
          <p:cNvPr id="9" name="Resim 8">
            <a:extLst>
              <a:ext uri="{FF2B5EF4-FFF2-40B4-BE49-F238E27FC236}">
                <a16:creationId xmlns:a16="http://schemas.microsoft.com/office/drawing/2014/main" id="{0F34E37F-706C-B004-393F-3F0B06653C7F}"/>
              </a:ext>
            </a:extLst>
          </p:cNvPr>
          <p:cNvPicPr>
            <a:picLocks noChangeAspect="1"/>
          </p:cNvPicPr>
          <p:nvPr/>
        </p:nvPicPr>
        <p:blipFill>
          <a:blip r:embed="rId4"/>
          <a:stretch>
            <a:fillRect/>
          </a:stretch>
        </p:blipFill>
        <p:spPr>
          <a:xfrm>
            <a:off x="10248462" y="4702629"/>
            <a:ext cx="12078359" cy="7253162"/>
          </a:xfrm>
          <a:prstGeom prst="rect">
            <a:avLst/>
          </a:prstGeom>
        </p:spPr>
      </p:pic>
    </p:spTree>
    <p:extLst>
      <p:ext uri="{BB962C8B-B14F-4D97-AF65-F5344CB8AC3E}">
        <p14:creationId xmlns:p14="http://schemas.microsoft.com/office/powerpoint/2010/main" val="1016718142"/>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Kalite Kontrol</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Seri-Lot girişi Kalite Kontrol işleminde kontrol edilmesi durumunda Son Kullanma Tarihinin (SKT) Ölçüm Bilgileri ekranında girilebilmesi</a:t>
            </a:r>
            <a:r>
              <a:rPr lang="tr-TR" sz="4800" dirty="0"/>
              <a:t>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46</a:t>
            </a:fld>
            <a:endParaRPr lang="en-GB" spc="0"/>
          </a:p>
        </p:txBody>
      </p:sp>
      <p:pic>
        <p:nvPicPr>
          <p:cNvPr id="9" name="Resim 8">
            <a:extLst>
              <a:ext uri="{FF2B5EF4-FFF2-40B4-BE49-F238E27FC236}">
                <a16:creationId xmlns:a16="http://schemas.microsoft.com/office/drawing/2014/main" id="{285433D6-A702-8B03-A2FF-B3808CF8B88C}"/>
              </a:ext>
            </a:extLst>
          </p:cNvPr>
          <p:cNvPicPr>
            <a:picLocks noChangeAspect="1"/>
          </p:cNvPicPr>
          <p:nvPr/>
        </p:nvPicPr>
        <p:blipFill>
          <a:blip r:embed="rId3"/>
          <a:stretch>
            <a:fillRect/>
          </a:stretch>
        </p:blipFill>
        <p:spPr>
          <a:xfrm>
            <a:off x="6493328" y="3518771"/>
            <a:ext cx="11397343" cy="9111655"/>
          </a:xfrm>
          <a:prstGeom prst="rect">
            <a:avLst/>
          </a:prstGeom>
        </p:spPr>
      </p:pic>
    </p:spTree>
    <p:extLst>
      <p:ext uri="{BB962C8B-B14F-4D97-AF65-F5344CB8AC3E}">
        <p14:creationId xmlns:p14="http://schemas.microsoft.com/office/powerpoint/2010/main" val="438859488"/>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Maliyet Muhasebesi</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gn="l">
              <a:buNone/>
            </a:pPr>
            <a:r>
              <a:rPr lang="tr-TR" sz="4800" b="0" i="0" dirty="0">
                <a:effectLst/>
                <a:latin typeface="Arial" panose="020B0604020202020204" pitchFamily="34" charset="0"/>
                <a:cs typeface="Arial" panose="020B0604020202020204" pitchFamily="34" charset="0"/>
              </a:rPr>
              <a:t>Hat Bazında Birim Katsayı desteği</a:t>
            </a:r>
          </a:p>
          <a:p>
            <a:pPr marL="0" indent="0">
              <a:lnSpc>
                <a:spcPct val="100000"/>
              </a:lnSpc>
              <a:buNone/>
            </a:pP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47</a:t>
            </a:fld>
            <a:endParaRPr lang="en-GB" spc="0"/>
          </a:p>
        </p:txBody>
      </p:sp>
      <p:pic>
        <p:nvPicPr>
          <p:cNvPr id="6" name="Resim 5">
            <a:extLst>
              <a:ext uri="{FF2B5EF4-FFF2-40B4-BE49-F238E27FC236}">
                <a16:creationId xmlns:a16="http://schemas.microsoft.com/office/drawing/2014/main" id="{29F63AAF-074D-EE14-6DF8-7C8BE2C3EC68}"/>
              </a:ext>
            </a:extLst>
          </p:cNvPr>
          <p:cNvPicPr>
            <a:picLocks noChangeAspect="1"/>
          </p:cNvPicPr>
          <p:nvPr/>
        </p:nvPicPr>
        <p:blipFill>
          <a:blip r:embed="rId3"/>
          <a:stretch>
            <a:fillRect/>
          </a:stretch>
        </p:blipFill>
        <p:spPr>
          <a:xfrm>
            <a:off x="665876" y="2857645"/>
            <a:ext cx="8761250" cy="6906841"/>
          </a:xfrm>
          <a:prstGeom prst="rect">
            <a:avLst/>
          </a:prstGeom>
        </p:spPr>
      </p:pic>
      <p:pic>
        <p:nvPicPr>
          <p:cNvPr id="11" name="Resim 10">
            <a:extLst>
              <a:ext uri="{FF2B5EF4-FFF2-40B4-BE49-F238E27FC236}">
                <a16:creationId xmlns:a16="http://schemas.microsoft.com/office/drawing/2014/main" id="{3B851EF3-1966-23D9-1B57-ED0103307371}"/>
              </a:ext>
            </a:extLst>
          </p:cNvPr>
          <p:cNvPicPr>
            <a:picLocks noChangeAspect="1"/>
          </p:cNvPicPr>
          <p:nvPr/>
        </p:nvPicPr>
        <p:blipFill>
          <a:blip r:embed="rId4"/>
          <a:stretch>
            <a:fillRect/>
          </a:stretch>
        </p:blipFill>
        <p:spPr>
          <a:xfrm>
            <a:off x="8291697" y="3362841"/>
            <a:ext cx="6934796" cy="4007304"/>
          </a:xfrm>
          <a:prstGeom prst="rect">
            <a:avLst/>
          </a:prstGeom>
        </p:spPr>
      </p:pic>
      <p:pic>
        <p:nvPicPr>
          <p:cNvPr id="13" name="Resim 12">
            <a:extLst>
              <a:ext uri="{FF2B5EF4-FFF2-40B4-BE49-F238E27FC236}">
                <a16:creationId xmlns:a16="http://schemas.microsoft.com/office/drawing/2014/main" id="{59E6FFE5-BB00-6BAA-851E-EAA94923A4EC}"/>
              </a:ext>
            </a:extLst>
          </p:cNvPr>
          <p:cNvPicPr>
            <a:picLocks noChangeAspect="1"/>
          </p:cNvPicPr>
          <p:nvPr/>
        </p:nvPicPr>
        <p:blipFill>
          <a:blip r:embed="rId5"/>
          <a:stretch>
            <a:fillRect/>
          </a:stretch>
        </p:blipFill>
        <p:spPr>
          <a:xfrm>
            <a:off x="9439275" y="6472153"/>
            <a:ext cx="12949322" cy="5951638"/>
          </a:xfrm>
          <a:prstGeom prst="rect">
            <a:avLst/>
          </a:prstGeom>
        </p:spPr>
      </p:pic>
      <p:pic>
        <p:nvPicPr>
          <p:cNvPr id="14" name="Resim 13">
            <a:extLst>
              <a:ext uri="{FF2B5EF4-FFF2-40B4-BE49-F238E27FC236}">
                <a16:creationId xmlns:a16="http://schemas.microsoft.com/office/drawing/2014/main" id="{DC56B8AA-E142-AFFB-45D8-17F9B13862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4410B8B4-45CB-F0C3-3862-6856181C809C}"/>
              </a:ext>
            </a:extLst>
          </p:cNvPr>
          <p:cNvPicPr>
            <a:picLocks noChangeAspect="1"/>
          </p:cNvPicPr>
          <p:nvPr/>
        </p:nvPicPr>
        <p:blipFill>
          <a:blip r:embed="rId7"/>
          <a:stretch>
            <a:fillRect/>
          </a:stretch>
        </p:blipFill>
        <p:spPr>
          <a:xfrm>
            <a:off x="2399619" y="8280091"/>
            <a:ext cx="6848475" cy="4438650"/>
          </a:xfrm>
          <a:prstGeom prst="rect">
            <a:avLst/>
          </a:prstGeom>
        </p:spPr>
      </p:pic>
    </p:spTree>
    <p:extLst>
      <p:ext uri="{BB962C8B-B14F-4D97-AF65-F5344CB8AC3E}">
        <p14:creationId xmlns:p14="http://schemas.microsoft.com/office/powerpoint/2010/main" val="88707056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Rapor</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10636594"/>
          </a:xfrm>
        </p:spPr>
        <p:txBody>
          <a:bodyPr>
            <a:normAutofit/>
          </a:bodyPr>
          <a:lstStyle/>
          <a:p>
            <a:pPr marL="0" indent="0">
              <a:lnSpc>
                <a:spcPct val="100000"/>
              </a:lnSpc>
              <a:buNone/>
            </a:pPr>
            <a:r>
              <a:rPr lang="tr-TR" sz="4800" dirty="0">
                <a:latin typeface="Arial" panose="020B0604020202020204" pitchFamily="34" charset="0"/>
                <a:cs typeface="Arial" panose="020B0604020202020204" pitchFamily="34" charset="0"/>
              </a:rPr>
              <a:t>Serbest Rapor Akıllı Grid ve Pivot Grid desteği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48</a:t>
            </a:fld>
            <a:endParaRPr lang="en-GB" spc="0"/>
          </a:p>
        </p:txBody>
      </p:sp>
      <p:pic>
        <p:nvPicPr>
          <p:cNvPr id="6" name="Resim 5">
            <a:extLst>
              <a:ext uri="{FF2B5EF4-FFF2-40B4-BE49-F238E27FC236}">
                <a16:creationId xmlns:a16="http://schemas.microsoft.com/office/drawing/2014/main" id="{06F99EDF-5085-348A-DE42-A8AF71BF8B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7" name="Resim 6">
            <a:extLst>
              <a:ext uri="{FF2B5EF4-FFF2-40B4-BE49-F238E27FC236}">
                <a16:creationId xmlns:a16="http://schemas.microsoft.com/office/drawing/2014/main" id="{A0ACD5A1-DA8E-DC91-859C-6BFDBAD78DA3}"/>
              </a:ext>
            </a:extLst>
          </p:cNvPr>
          <p:cNvPicPr>
            <a:picLocks noChangeAspect="1"/>
          </p:cNvPicPr>
          <p:nvPr/>
        </p:nvPicPr>
        <p:blipFill>
          <a:blip r:embed="rId4"/>
          <a:stretch>
            <a:fillRect/>
          </a:stretch>
        </p:blipFill>
        <p:spPr>
          <a:xfrm>
            <a:off x="1151165" y="2862262"/>
            <a:ext cx="7421336" cy="8690775"/>
          </a:xfrm>
          <a:prstGeom prst="rect">
            <a:avLst/>
          </a:prstGeom>
        </p:spPr>
      </p:pic>
      <p:pic>
        <p:nvPicPr>
          <p:cNvPr id="9" name="Resim 8">
            <a:extLst>
              <a:ext uri="{FF2B5EF4-FFF2-40B4-BE49-F238E27FC236}">
                <a16:creationId xmlns:a16="http://schemas.microsoft.com/office/drawing/2014/main" id="{2C1C3AA1-8C8A-3328-2C89-31F93003EFAA}"/>
              </a:ext>
            </a:extLst>
          </p:cNvPr>
          <p:cNvPicPr>
            <a:picLocks noChangeAspect="1"/>
          </p:cNvPicPr>
          <p:nvPr/>
        </p:nvPicPr>
        <p:blipFill>
          <a:blip r:embed="rId5"/>
          <a:stretch>
            <a:fillRect/>
          </a:stretch>
        </p:blipFill>
        <p:spPr>
          <a:xfrm>
            <a:off x="6919234" y="3654245"/>
            <a:ext cx="14422210" cy="7199493"/>
          </a:xfrm>
          <a:prstGeom prst="rect">
            <a:avLst/>
          </a:prstGeom>
        </p:spPr>
      </p:pic>
      <p:pic>
        <p:nvPicPr>
          <p:cNvPr id="12" name="Resim 11">
            <a:extLst>
              <a:ext uri="{FF2B5EF4-FFF2-40B4-BE49-F238E27FC236}">
                <a16:creationId xmlns:a16="http://schemas.microsoft.com/office/drawing/2014/main" id="{736BD312-7716-3B28-B062-FDB6967044AE}"/>
              </a:ext>
            </a:extLst>
          </p:cNvPr>
          <p:cNvPicPr>
            <a:picLocks noChangeAspect="1"/>
          </p:cNvPicPr>
          <p:nvPr/>
        </p:nvPicPr>
        <p:blipFill>
          <a:blip r:embed="rId6"/>
          <a:stretch>
            <a:fillRect/>
          </a:stretch>
        </p:blipFill>
        <p:spPr>
          <a:xfrm>
            <a:off x="10230091" y="5822786"/>
            <a:ext cx="12487276" cy="6236932"/>
          </a:xfrm>
          <a:prstGeom prst="rect">
            <a:avLst/>
          </a:prstGeom>
        </p:spPr>
      </p:pic>
    </p:spTree>
    <p:extLst>
      <p:ext uri="{BB962C8B-B14F-4D97-AF65-F5344CB8AC3E}">
        <p14:creationId xmlns:p14="http://schemas.microsoft.com/office/powerpoint/2010/main" val="2230216203"/>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Rapor</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10636594"/>
          </a:xfrm>
        </p:spPr>
        <p:txBody>
          <a:bodyPr>
            <a:normAutofit/>
          </a:bodyPr>
          <a:lstStyle/>
          <a:p>
            <a:pPr marL="0" indent="0">
              <a:lnSpc>
                <a:spcPct val="100000"/>
              </a:lnSpc>
              <a:buNone/>
            </a:pPr>
            <a:r>
              <a:rPr lang="tr-TR" sz="4800" dirty="0">
                <a:latin typeface="Arial" panose="020B0604020202020204" pitchFamily="34" charset="0"/>
                <a:cs typeface="Arial" panose="020B0604020202020204" pitchFamily="34" charset="0"/>
              </a:rPr>
              <a:t>Modül Raporları için Kullanıcı Tanımlı </a:t>
            </a:r>
            <a:r>
              <a:rPr lang="tr-TR" sz="4800">
                <a:latin typeface="Arial" panose="020B0604020202020204" pitchFamily="34" charset="0"/>
                <a:cs typeface="Arial" panose="020B0604020202020204" pitchFamily="34" charset="0"/>
              </a:rPr>
              <a:t>Kolon Ekleme desteği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49</a:t>
            </a:fld>
            <a:endParaRPr lang="en-GB" spc="0"/>
          </a:p>
        </p:txBody>
      </p:sp>
      <p:pic>
        <p:nvPicPr>
          <p:cNvPr id="6" name="Resim 5">
            <a:extLst>
              <a:ext uri="{FF2B5EF4-FFF2-40B4-BE49-F238E27FC236}">
                <a16:creationId xmlns:a16="http://schemas.microsoft.com/office/drawing/2014/main" id="{06F99EDF-5085-348A-DE42-A8AF71BF8B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8FCCDBD5-B0CC-B916-64FE-09A533F05557}"/>
              </a:ext>
            </a:extLst>
          </p:cNvPr>
          <p:cNvPicPr>
            <a:picLocks noChangeAspect="1"/>
          </p:cNvPicPr>
          <p:nvPr/>
        </p:nvPicPr>
        <p:blipFill>
          <a:blip r:embed="rId4"/>
          <a:stretch>
            <a:fillRect/>
          </a:stretch>
        </p:blipFill>
        <p:spPr>
          <a:xfrm>
            <a:off x="665875" y="2877230"/>
            <a:ext cx="14963775" cy="7210425"/>
          </a:xfrm>
          <a:prstGeom prst="rect">
            <a:avLst/>
          </a:prstGeom>
        </p:spPr>
      </p:pic>
      <p:pic>
        <p:nvPicPr>
          <p:cNvPr id="14" name="Resim 13">
            <a:extLst>
              <a:ext uri="{FF2B5EF4-FFF2-40B4-BE49-F238E27FC236}">
                <a16:creationId xmlns:a16="http://schemas.microsoft.com/office/drawing/2014/main" id="{9BEBBF8C-D7CA-DFCE-61F8-1935B8FE784B}"/>
              </a:ext>
            </a:extLst>
          </p:cNvPr>
          <p:cNvPicPr>
            <a:picLocks noChangeAspect="1"/>
          </p:cNvPicPr>
          <p:nvPr/>
        </p:nvPicPr>
        <p:blipFill>
          <a:blip r:embed="rId5"/>
          <a:stretch>
            <a:fillRect/>
          </a:stretch>
        </p:blipFill>
        <p:spPr>
          <a:xfrm>
            <a:off x="5138737" y="3941989"/>
            <a:ext cx="8596594" cy="6896781"/>
          </a:xfrm>
          <a:prstGeom prst="rect">
            <a:avLst/>
          </a:prstGeom>
        </p:spPr>
      </p:pic>
      <p:pic>
        <p:nvPicPr>
          <p:cNvPr id="16" name="Resim 15">
            <a:extLst>
              <a:ext uri="{FF2B5EF4-FFF2-40B4-BE49-F238E27FC236}">
                <a16:creationId xmlns:a16="http://schemas.microsoft.com/office/drawing/2014/main" id="{79A22059-040C-7FFA-200F-79A66DA61C56}"/>
              </a:ext>
            </a:extLst>
          </p:cNvPr>
          <p:cNvPicPr>
            <a:picLocks noChangeAspect="1"/>
          </p:cNvPicPr>
          <p:nvPr/>
        </p:nvPicPr>
        <p:blipFill>
          <a:blip r:embed="rId6"/>
          <a:stretch>
            <a:fillRect/>
          </a:stretch>
        </p:blipFill>
        <p:spPr>
          <a:xfrm>
            <a:off x="9632189" y="5255479"/>
            <a:ext cx="8206283" cy="6549118"/>
          </a:xfrm>
          <a:prstGeom prst="rect">
            <a:avLst/>
          </a:prstGeom>
        </p:spPr>
      </p:pic>
      <p:pic>
        <p:nvPicPr>
          <p:cNvPr id="18" name="Resim 17">
            <a:extLst>
              <a:ext uri="{FF2B5EF4-FFF2-40B4-BE49-F238E27FC236}">
                <a16:creationId xmlns:a16="http://schemas.microsoft.com/office/drawing/2014/main" id="{4F7EF71B-616E-E0C8-7AAD-D2902CFFB5A6}"/>
              </a:ext>
            </a:extLst>
          </p:cNvPr>
          <p:cNvPicPr>
            <a:picLocks noChangeAspect="1"/>
          </p:cNvPicPr>
          <p:nvPr/>
        </p:nvPicPr>
        <p:blipFill>
          <a:blip r:embed="rId7"/>
          <a:stretch>
            <a:fillRect/>
          </a:stretch>
        </p:blipFill>
        <p:spPr>
          <a:xfrm>
            <a:off x="14046688" y="6282600"/>
            <a:ext cx="8179769" cy="6549118"/>
          </a:xfrm>
          <a:prstGeom prst="rect">
            <a:avLst/>
          </a:prstGeom>
        </p:spPr>
      </p:pic>
    </p:spTree>
    <p:extLst>
      <p:ext uri="{BB962C8B-B14F-4D97-AF65-F5344CB8AC3E}">
        <p14:creationId xmlns:p14="http://schemas.microsoft.com/office/powerpoint/2010/main" val="178752562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Veri Tabanı Güncelleme (</a:t>
            </a:r>
            <a:r>
              <a:rPr lang="tr-TR" sz="4800" b="0" i="0" u="none" strike="noStrike" dirty="0" err="1">
                <a:solidFill>
                  <a:srgbClr val="000000"/>
                </a:solidFill>
                <a:effectLst/>
                <a:latin typeface="Arial" panose="020B0604020202020204" pitchFamily="34" charset="0"/>
              </a:rPr>
              <a:t>DBUpdate</a:t>
            </a:r>
            <a:r>
              <a:rPr lang="tr-TR" sz="4800" b="0" i="0" u="none" strike="noStrike" dirty="0">
                <a:solidFill>
                  <a:srgbClr val="000000"/>
                </a:solidFill>
                <a:effectLst/>
                <a:latin typeface="Arial" panose="020B0604020202020204" pitchFamily="34" charset="0"/>
              </a:rPr>
              <a:t>) işleminin öncesinde veri tabanı yedekleme desteği</a:t>
            </a:r>
            <a:r>
              <a:rPr lang="tr-TR" sz="4800" dirty="0"/>
              <a:t> </a:t>
            </a:r>
            <a:endParaRPr lang="tr-TR" sz="4800" b="0" u="none" strike="noStrike" dirty="0">
              <a:solidFill>
                <a:srgbClr val="000000"/>
              </a:solidFill>
              <a:effectLst/>
              <a:latin typeface="Arial" panose="020B0604020202020204" pitchFamily="34" charset="0"/>
            </a:endParaRPr>
          </a:p>
          <a:p>
            <a:pPr marL="0" indent="0">
              <a:buNone/>
            </a:pPr>
            <a:endParaRPr lang="tr-TR" sz="5000" dirty="0">
              <a:latin typeface="Arial" panose="020B0604020202020204" pitchFamily="34" charset="0"/>
            </a:endParaRP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a:t>
            </a:fld>
            <a:endParaRPr lang="en-GB" spc="0"/>
          </a:p>
        </p:txBody>
      </p:sp>
      <p:pic>
        <p:nvPicPr>
          <p:cNvPr id="8" name="Resim 7">
            <a:extLst>
              <a:ext uri="{FF2B5EF4-FFF2-40B4-BE49-F238E27FC236}">
                <a16:creationId xmlns:a16="http://schemas.microsoft.com/office/drawing/2014/main" id="{5FBEB67B-7922-4B07-8D46-2132D2449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B1838515-C8FC-C7E1-735C-5574C436D482}"/>
              </a:ext>
            </a:extLst>
          </p:cNvPr>
          <p:cNvPicPr>
            <a:picLocks noChangeAspect="1"/>
          </p:cNvPicPr>
          <p:nvPr/>
        </p:nvPicPr>
        <p:blipFill>
          <a:blip r:embed="rId4"/>
          <a:stretch>
            <a:fillRect/>
          </a:stretch>
        </p:blipFill>
        <p:spPr>
          <a:xfrm>
            <a:off x="4484339" y="3807635"/>
            <a:ext cx="15415322" cy="8470711"/>
          </a:xfrm>
          <a:prstGeom prst="rect">
            <a:avLst/>
          </a:prstGeom>
        </p:spPr>
      </p:pic>
    </p:spTree>
    <p:extLst>
      <p:ext uri="{BB962C8B-B14F-4D97-AF65-F5344CB8AC3E}">
        <p14:creationId xmlns:p14="http://schemas.microsoft.com/office/powerpoint/2010/main" val="764818846"/>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Dizayn</a:t>
            </a: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Dizayn "Baskı </a:t>
            </a:r>
            <a:r>
              <a:rPr lang="tr-TR" sz="4800" b="0" i="0" u="none" strike="noStrike" dirty="0" err="1">
                <a:solidFill>
                  <a:srgbClr val="000000"/>
                </a:solidFill>
                <a:effectLst/>
                <a:latin typeface="Arial" panose="020B0604020202020204" pitchFamily="34" charset="0"/>
              </a:rPr>
              <a:t>Önizleme</a:t>
            </a:r>
            <a:r>
              <a:rPr lang="tr-TR" sz="4800" b="0" i="0" u="none" strike="noStrike" dirty="0">
                <a:solidFill>
                  <a:srgbClr val="000000"/>
                </a:solidFill>
                <a:effectLst/>
                <a:latin typeface="Arial" panose="020B0604020202020204" pitchFamily="34" charset="0"/>
              </a:rPr>
              <a:t>" ekranında sayfa düzenleme özelliğinin opsiyonel olarak engellenebilmesi</a:t>
            </a:r>
            <a:endParaRPr lang="tr-TR" sz="4800" dirty="0">
              <a:solidFill>
                <a:schemeClr val="accent1">
                  <a:lumMod val="50000"/>
                </a:schemeClr>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50</a:t>
            </a:fld>
            <a:endParaRPr lang="en-GB" spc="0"/>
          </a:p>
        </p:txBody>
      </p:sp>
      <p:pic>
        <p:nvPicPr>
          <p:cNvPr id="13" name="Resim 12">
            <a:extLst>
              <a:ext uri="{FF2B5EF4-FFF2-40B4-BE49-F238E27FC236}">
                <a16:creationId xmlns:a16="http://schemas.microsoft.com/office/drawing/2014/main" id="{B9EFA9E3-7E43-E4C0-0357-89EB8F69F633}"/>
              </a:ext>
            </a:extLst>
          </p:cNvPr>
          <p:cNvPicPr>
            <a:picLocks noChangeAspect="1"/>
          </p:cNvPicPr>
          <p:nvPr/>
        </p:nvPicPr>
        <p:blipFill>
          <a:blip r:embed="rId3"/>
          <a:stretch>
            <a:fillRect/>
          </a:stretch>
        </p:blipFill>
        <p:spPr>
          <a:xfrm>
            <a:off x="6373550" y="3641271"/>
            <a:ext cx="11636899" cy="8848596"/>
          </a:xfrm>
          <a:prstGeom prst="rect">
            <a:avLst/>
          </a:prstGeom>
        </p:spPr>
      </p:pic>
    </p:spTree>
    <p:extLst>
      <p:ext uri="{BB962C8B-B14F-4D97-AF65-F5344CB8AC3E}">
        <p14:creationId xmlns:p14="http://schemas.microsoft.com/office/powerpoint/2010/main" val="3933693769"/>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Yardımcı Programlar</a:t>
            </a: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Test şirketleri oluşturmak için yapılan Şirket Kopyalama işleminde ilgili şirketin</a:t>
            </a:r>
          </a:p>
          <a:p>
            <a:pPr marL="0" indent="0">
              <a:lnSpc>
                <a:spcPct val="100000"/>
              </a:lnSpc>
              <a:buNone/>
            </a:pPr>
            <a:r>
              <a:rPr lang="tr-TR" sz="4800" b="0" i="0" u="none" strike="noStrike" dirty="0">
                <a:solidFill>
                  <a:srgbClr val="000000"/>
                </a:solidFill>
                <a:effectLst/>
                <a:latin typeface="Arial" panose="020B0604020202020204" pitchFamily="34" charset="0"/>
              </a:rPr>
              <a:t>e-Defter kayıtlarının da </a:t>
            </a:r>
            <a:r>
              <a:rPr lang="tr-TR" sz="4800" b="0" i="0" u="none" strike="noStrike">
                <a:solidFill>
                  <a:srgbClr val="000000"/>
                </a:solidFill>
                <a:effectLst/>
                <a:latin typeface="Arial" panose="020B0604020202020204" pitchFamily="34" charset="0"/>
              </a:rPr>
              <a:t>aktarılabilmesi desteği</a:t>
            </a:r>
            <a:endParaRPr lang="tr-TR" sz="4800" dirty="0">
              <a:solidFill>
                <a:schemeClr val="accent1">
                  <a:lumMod val="50000"/>
                </a:schemeClr>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51</a:t>
            </a:fld>
            <a:endParaRPr lang="en-GB" spc="0"/>
          </a:p>
        </p:txBody>
      </p:sp>
      <p:pic>
        <p:nvPicPr>
          <p:cNvPr id="6" name="Resim 5">
            <a:extLst>
              <a:ext uri="{FF2B5EF4-FFF2-40B4-BE49-F238E27FC236}">
                <a16:creationId xmlns:a16="http://schemas.microsoft.com/office/drawing/2014/main" id="{1EC94A82-96E6-DE88-CA5A-15F0BC123DF9}"/>
              </a:ext>
            </a:extLst>
          </p:cNvPr>
          <p:cNvPicPr>
            <a:picLocks noChangeAspect="1"/>
          </p:cNvPicPr>
          <p:nvPr/>
        </p:nvPicPr>
        <p:blipFill>
          <a:blip r:embed="rId3"/>
          <a:stretch>
            <a:fillRect/>
          </a:stretch>
        </p:blipFill>
        <p:spPr>
          <a:xfrm>
            <a:off x="6369384" y="4841421"/>
            <a:ext cx="10946267" cy="4302579"/>
          </a:xfrm>
          <a:prstGeom prst="rect">
            <a:avLst/>
          </a:prstGeom>
        </p:spPr>
      </p:pic>
    </p:spTree>
    <p:extLst>
      <p:ext uri="{BB962C8B-B14F-4D97-AF65-F5344CB8AC3E}">
        <p14:creationId xmlns:p14="http://schemas.microsoft.com/office/powerpoint/2010/main" val="348716668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Grafik 14">
            <a:extLst>
              <a:ext uri="{FF2B5EF4-FFF2-40B4-BE49-F238E27FC236}">
                <a16:creationId xmlns:a16="http://schemas.microsoft.com/office/drawing/2014/main" id="{09C6BD93-FF80-4947-B917-63F25E839E21}"/>
              </a:ext>
            </a:extLst>
          </p:cNvPr>
          <p:cNvSpPr/>
          <p:nvPr/>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39" name="Serbest Form 38">
            <a:extLst>
              <a:ext uri="{FF2B5EF4-FFF2-40B4-BE49-F238E27FC236}">
                <a16:creationId xmlns:a16="http://schemas.microsoft.com/office/drawing/2014/main" id="{4A704927-2517-DA4F-A240-4A4832349035}"/>
              </a:ext>
            </a:extLst>
          </p:cNvPr>
          <p:cNvSpPr/>
          <p:nvPr/>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cxnSp>
        <p:nvCxnSpPr>
          <p:cNvPr id="40" name="Düz Bağlayıcı 39">
            <a:extLst>
              <a:ext uri="{FF2B5EF4-FFF2-40B4-BE49-F238E27FC236}">
                <a16:creationId xmlns:a16="http://schemas.microsoft.com/office/drawing/2014/main" id="{4A566363-BCC5-244E-979C-DEABF9C72F2C}"/>
              </a:ext>
            </a:extLst>
          </p:cNvPr>
          <p:cNvCxnSpPr>
            <a:cxnSpLocks/>
          </p:cNvCxnSpPr>
          <p:nvPr/>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25" name="Resim 95" descr="nesne içeren bir resim&#10;&#10;&#10;&#10;Açıklama otomatik olarak oluşturuldu">
            <a:extLst>
              <a:ext uri="{FF2B5EF4-FFF2-40B4-BE49-F238E27FC236}">
                <a16:creationId xmlns:a16="http://schemas.microsoft.com/office/drawing/2014/main" id="{E0A139E0-8711-4398-96EE-0B00B37CD562}"/>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 name="Rectangle 1">
            <a:extLst>
              <a:ext uri="{FF2B5EF4-FFF2-40B4-BE49-F238E27FC236}">
                <a16:creationId xmlns:a16="http://schemas.microsoft.com/office/drawing/2014/main" id="{FB959790-8442-4DF9-A72F-5F41CD284F30}"/>
              </a:ext>
            </a:extLst>
          </p:cNvPr>
          <p:cNvSpPr/>
          <p:nvPr/>
        </p:nvSpPr>
        <p:spPr>
          <a:xfrm>
            <a:off x="7084647" y="6073170"/>
            <a:ext cx="8313494" cy="1938992"/>
          </a:xfrm>
          <a:prstGeom prst="rect">
            <a:avLst/>
          </a:prstGeom>
        </p:spPr>
        <p:txBody>
          <a:bodyPr wrap="none">
            <a:spAutoFit/>
          </a:bodyPr>
          <a:lstStyle/>
          <a:p>
            <a:r>
              <a:rPr lang="tr-TR" sz="12000" spc="600">
                <a:solidFill>
                  <a:schemeClr val="bg1"/>
                </a:solidFill>
                <a:latin typeface="Graublau Sans" panose="02000500040000020004" pitchFamily="2" charset="0"/>
                <a:cs typeface="Segoe UI" panose="020B0502040204020203" pitchFamily="34" charset="0"/>
              </a:rPr>
              <a:t>Teşekkürler</a:t>
            </a:r>
          </a:p>
        </p:txBody>
      </p:sp>
    </p:spTree>
    <p:extLst>
      <p:ext uri="{BB962C8B-B14F-4D97-AF65-F5344CB8AC3E}">
        <p14:creationId xmlns:p14="http://schemas.microsoft.com/office/powerpoint/2010/main" val="203424742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buNone/>
            </a:pPr>
            <a:r>
              <a:rPr lang="tr-TR" sz="4800" b="0" i="0" u="none" strike="noStrike" dirty="0">
                <a:solidFill>
                  <a:srgbClr val="000000"/>
                </a:solidFill>
                <a:effectLst/>
                <a:latin typeface="Arial" panose="020B0604020202020204" pitchFamily="34" charset="0"/>
              </a:rPr>
              <a:t>Grid Üzerinde Kullanıcı Tanımlı Kolon Ekleme Özelliği</a:t>
            </a:r>
            <a:r>
              <a:rPr lang="tr-TR" sz="4800" dirty="0"/>
              <a:t> </a:t>
            </a:r>
            <a:endParaRPr lang="tr-TR" sz="4800" dirty="0">
              <a:latin typeface="Arial" panose="020B0604020202020204" pitchFamily="34" charset="0"/>
            </a:endParaRP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a:t>
            </a:fld>
            <a:endParaRPr lang="en-GB" spc="0"/>
          </a:p>
        </p:txBody>
      </p:sp>
      <p:pic>
        <p:nvPicPr>
          <p:cNvPr id="8" name="Resim 7">
            <a:extLst>
              <a:ext uri="{FF2B5EF4-FFF2-40B4-BE49-F238E27FC236}">
                <a16:creationId xmlns:a16="http://schemas.microsoft.com/office/drawing/2014/main" id="{5FBEB67B-7922-4B07-8D46-2132D2449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971B9FB0-E444-E3DD-7A76-A2264C8D780F}"/>
              </a:ext>
            </a:extLst>
          </p:cNvPr>
          <p:cNvPicPr>
            <a:picLocks noChangeAspect="1"/>
          </p:cNvPicPr>
          <p:nvPr/>
        </p:nvPicPr>
        <p:blipFill>
          <a:blip r:embed="rId4"/>
          <a:stretch>
            <a:fillRect/>
          </a:stretch>
        </p:blipFill>
        <p:spPr>
          <a:xfrm>
            <a:off x="832718" y="3407253"/>
            <a:ext cx="12521092" cy="6075588"/>
          </a:xfrm>
          <a:prstGeom prst="rect">
            <a:avLst/>
          </a:prstGeom>
        </p:spPr>
      </p:pic>
      <p:pic>
        <p:nvPicPr>
          <p:cNvPr id="9" name="Resim 8">
            <a:extLst>
              <a:ext uri="{FF2B5EF4-FFF2-40B4-BE49-F238E27FC236}">
                <a16:creationId xmlns:a16="http://schemas.microsoft.com/office/drawing/2014/main" id="{B102AE9F-CEB8-D4A5-376F-80584C8EAD8A}"/>
              </a:ext>
            </a:extLst>
          </p:cNvPr>
          <p:cNvPicPr>
            <a:picLocks noChangeAspect="1"/>
          </p:cNvPicPr>
          <p:nvPr/>
        </p:nvPicPr>
        <p:blipFill>
          <a:blip r:embed="rId5"/>
          <a:stretch>
            <a:fillRect/>
          </a:stretch>
        </p:blipFill>
        <p:spPr>
          <a:xfrm>
            <a:off x="11197757" y="3748861"/>
            <a:ext cx="9814392" cy="8881565"/>
          </a:xfrm>
          <a:prstGeom prst="rect">
            <a:avLst/>
          </a:prstGeom>
        </p:spPr>
      </p:pic>
    </p:spTree>
    <p:extLst>
      <p:ext uri="{BB962C8B-B14F-4D97-AF65-F5344CB8AC3E}">
        <p14:creationId xmlns:p14="http://schemas.microsoft.com/office/powerpoint/2010/main" val="250675591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Kod Değişikliği işlemlerinin öncesinde ve sonrasında çalışacak şekilde uyarlama amaçlı iki yeni veri tabanı prosedürünün desteklenmesi</a:t>
            </a:r>
            <a:r>
              <a:rPr lang="tr-TR" sz="4800" dirty="0"/>
              <a:t> </a:t>
            </a:r>
            <a:endParaRPr lang="tr-TR" sz="4800" dirty="0">
              <a:latin typeface="Arial" panose="020B0604020202020204" pitchFamily="34" charset="0"/>
            </a:endParaRPr>
          </a:p>
          <a:p>
            <a:pPr marL="0" indent="0">
              <a:buNone/>
            </a:pPr>
            <a:endParaRPr lang="en-US" sz="4800" dirty="0"/>
          </a:p>
          <a:p>
            <a:r>
              <a:rPr lang="tr-TR" sz="4800" dirty="0"/>
              <a:t>Stok &gt; İşlemler &gt; Kod Değiştirme </a:t>
            </a:r>
          </a:p>
          <a:p>
            <a:pPr marL="0" indent="0">
              <a:buNone/>
            </a:pPr>
            <a:r>
              <a:rPr lang="tr-TR" sz="4800" dirty="0"/>
              <a:t>(</a:t>
            </a:r>
            <a:r>
              <a:rPr lang="tr-TR" sz="4800" i="1" dirty="0"/>
              <a:t>NSP_BEFORE_STOKKODU_CHANGE, NSP_AFTER_STOKKODU_CHANGE</a:t>
            </a:r>
            <a:r>
              <a:rPr lang="tr-TR" sz="4800" dirty="0"/>
              <a:t>)</a:t>
            </a:r>
          </a:p>
          <a:p>
            <a:r>
              <a:rPr lang="tr-TR" sz="4800" dirty="0"/>
              <a:t>Cari &gt; İşlemler &gt; Cari Kod Değişikliği</a:t>
            </a:r>
          </a:p>
          <a:p>
            <a:pPr marL="0" indent="0">
              <a:buNone/>
            </a:pPr>
            <a:r>
              <a:rPr lang="tr-TR" sz="4800" i="1" dirty="0"/>
              <a:t>(NSP_BEFORE_CARIKODU_CHANGE, NSP_AFTER_CARIKODU_CHANGE)</a:t>
            </a:r>
          </a:p>
          <a:p>
            <a:r>
              <a:rPr lang="tr-TR" sz="4800" dirty="0"/>
              <a:t>Banka &gt; İşlemler &gt; Banka Hesap Kodu Değişikliği</a:t>
            </a:r>
          </a:p>
          <a:p>
            <a:pPr marL="0" indent="0">
              <a:buNone/>
            </a:pPr>
            <a:r>
              <a:rPr lang="tr-TR" sz="4800" i="1" dirty="0"/>
              <a:t>(NSP_BEFORE_BNKNETHESKODUCHANGE, NSP_AFTER_BNKNETHESKODUCHANGE)</a:t>
            </a:r>
          </a:p>
          <a:p>
            <a:r>
              <a:rPr lang="tr-TR" sz="4800" dirty="0"/>
              <a:t> Stok &gt; Kayıt &gt; Esnek Yapılandırma &gt; Yapılandırma Kodu Değişikliği</a:t>
            </a:r>
          </a:p>
          <a:p>
            <a:pPr marL="0" indent="0">
              <a:buNone/>
            </a:pPr>
            <a:r>
              <a:rPr lang="tr-TR" sz="4800" i="1" dirty="0"/>
              <a:t>(</a:t>
            </a:r>
            <a:r>
              <a:rPr lang="en-US" sz="4800" i="1" dirty="0"/>
              <a:t>NSP_BEFORE_YAPKOD_CHANGE, NSP_AFTER_YAPKOD_CHANGE</a:t>
            </a:r>
            <a:r>
              <a:rPr lang="tr-TR" sz="4800" i="1" dirty="0"/>
              <a:t>)</a:t>
            </a:r>
          </a:p>
          <a:p>
            <a:pPr marL="0" indent="0">
              <a:buNone/>
            </a:pPr>
            <a:endParaRPr lang="tr-TR"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a:t>
            </a:fld>
            <a:endParaRPr lang="en-GB" spc="0"/>
          </a:p>
        </p:txBody>
      </p:sp>
      <p:pic>
        <p:nvPicPr>
          <p:cNvPr id="8" name="Resim 7">
            <a:extLst>
              <a:ext uri="{FF2B5EF4-FFF2-40B4-BE49-F238E27FC236}">
                <a16:creationId xmlns:a16="http://schemas.microsoft.com/office/drawing/2014/main" id="{5FBEB67B-7922-4B07-8D46-2132D2449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52630537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Stok</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31668"/>
            <a:ext cx="20641828" cy="1704012"/>
          </a:xfrm>
        </p:spPr>
        <p:txBody>
          <a:bodyPr>
            <a:normAutofit/>
          </a:bodyPr>
          <a:lstStyle/>
          <a:p>
            <a:pPr marL="0" indent="0" algn="l">
              <a:buNone/>
            </a:pPr>
            <a:r>
              <a:rPr lang="tr-TR" sz="4800" dirty="0">
                <a:solidFill>
                  <a:schemeClr val="tx1"/>
                </a:solidFill>
                <a:latin typeface="Arial" panose="020B0604020202020204" pitchFamily="34" charset="0"/>
                <a:cs typeface="Arial" panose="020B0604020202020204" pitchFamily="34" charset="0"/>
              </a:rPr>
              <a:t>Riskli Malzeme Yönetimi</a:t>
            </a:r>
          </a:p>
          <a:p>
            <a:pPr marL="0" indent="0" algn="l">
              <a:buNone/>
            </a:pP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8</a:t>
            </a:fld>
            <a:endParaRPr lang="en-GB" spc="0"/>
          </a:p>
        </p:txBody>
      </p:sp>
      <p:pic>
        <p:nvPicPr>
          <p:cNvPr id="9" name="Resim 8">
            <a:extLst>
              <a:ext uri="{FF2B5EF4-FFF2-40B4-BE49-F238E27FC236}">
                <a16:creationId xmlns:a16="http://schemas.microsoft.com/office/drawing/2014/main" id="{E8081C4E-426A-9C16-3D15-4B06B74431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20239E6B-DC2B-83D6-E680-58742BBED98E}"/>
              </a:ext>
            </a:extLst>
          </p:cNvPr>
          <p:cNvPicPr>
            <a:picLocks noChangeAspect="1"/>
          </p:cNvPicPr>
          <p:nvPr/>
        </p:nvPicPr>
        <p:blipFill>
          <a:blip r:embed="rId4"/>
          <a:stretch>
            <a:fillRect/>
          </a:stretch>
        </p:blipFill>
        <p:spPr>
          <a:xfrm>
            <a:off x="665875" y="2905805"/>
            <a:ext cx="7351454" cy="5042638"/>
          </a:xfrm>
          <a:prstGeom prst="rect">
            <a:avLst/>
          </a:prstGeom>
        </p:spPr>
      </p:pic>
      <p:pic>
        <p:nvPicPr>
          <p:cNvPr id="12" name="Resim 11">
            <a:extLst>
              <a:ext uri="{FF2B5EF4-FFF2-40B4-BE49-F238E27FC236}">
                <a16:creationId xmlns:a16="http://schemas.microsoft.com/office/drawing/2014/main" id="{A15A073B-4BD5-2B4C-18C4-53277FB5406B}"/>
              </a:ext>
            </a:extLst>
          </p:cNvPr>
          <p:cNvPicPr>
            <a:picLocks noChangeAspect="1"/>
          </p:cNvPicPr>
          <p:nvPr/>
        </p:nvPicPr>
        <p:blipFill>
          <a:blip r:embed="rId5"/>
          <a:stretch>
            <a:fillRect/>
          </a:stretch>
        </p:blipFill>
        <p:spPr>
          <a:xfrm>
            <a:off x="4048069" y="4286331"/>
            <a:ext cx="7076298" cy="6294181"/>
          </a:xfrm>
          <a:prstGeom prst="rect">
            <a:avLst/>
          </a:prstGeom>
        </p:spPr>
      </p:pic>
      <p:pic>
        <p:nvPicPr>
          <p:cNvPr id="8" name="Resim 7">
            <a:extLst>
              <a:ext uri="{FF2B5EF4-FFF2-40B4-BE49-F238E27FC236}">
                <a16:creationId xmlns:a16="http://schemas.microsoft.com/office/drawing/2014/main" id="{0123FF40-5E6C-BCB8-08DB-E23961AB9A10}"/>
              </a:ext>
            </a:extLst>
          </p:cNvPr>
          <p:cNvPicPr>
            <a:picLocks noChangeAspect="1"/>
          </p:cNvPicPr>
          <p:nvPr/>
        </p:nvPicPr>
        <p:blipFill>
          <a:blip r:embed="rId6"/>
          <a:stretch>
            <a:fillRect/>
          </a:stretch>
        </p:blipFill>
        <p:spPr>
          <a:xfrm>
            <a:off x="12936727" y="2905805"/>
            <a:ext cx="10010775" cy="6257925"/>
          </a:xfrm>
          <a:prstGeom prst="rect">
            <a:avLst/>
          </a:prstGeom>
        </p:spPr>
      </p:pic>
      <p:pic>
        <p:nvPicPr>
          <p:cNvPr id="5" name="Resim 4">
            <a:extLst>
              <a:ext uri="{FF2B5EF4-FFF2-40B4-BE49-F238E27FC236}">
                <a16:creationId xmlns:a16="http://schemas.microsoft.com/office/drawing/2014/main" id="{0B522627-2D07-1B2F-FDFD-E2568826D5F2}"/>
              </a:ext>
            </a:extLst>
          </p:cNvPr>
          <p:cNvPicPr>
            <a:picLocks noChangeAspect="1"/>
          </p:cNvPicPr>
          <p:nvPr/>
        </p:nvPicPr>
        <p:blipFill>
          <a:blip r:embed="rId7"/>
          <a:stretch>
            <a:fillRect/>
          </a:stretch>
        </p:blipFill>
        <p:spPr>
          <a:xfrm>
            <a:off x="7459435" y="5660619"/>
            <a:ext cx="9839325" cy="6076950"/>
          </a:xfrm>
          <a:prstGeom prst="rect">
            <a:avLst/>
          </a:prstGeom>
        </p:spPr>
      </p:pic>
      <p:pic>
        <p:nvPicPr>
          <p:cNvPr id="7" name="Resim 6">
            <a:extLst>
              <a:ext uri="{FF2B5EF4-FFF2-40B4-BE49-F238E27FC236}">
                <a16:creationId xmlns:a16="http://schemas.microsoft.com/office/drawing/2014/main" id="{69CDCD74-61C0-59D3-D799-8DA4AD516A7B}"/>
              </a:ext>
            </a:extLst>
          </p:cNvPr>
          <p:cNvPicPr>
            <a:picLocks noChangeAspect="1"/>
          </p:cNvPicPr>
          <p:nvPr/>
        </p:nvPicPr>
        <p:blipFill>
          <a:blip r:embed="rId8"/>
          <a:stretch>
            <a:fillRect/>
          </a:stretch>
        </p:blipFill>
        <p:spPr>
          <a:xfrm>
            <a:off x="958776" y="7907228"/>
            <a:ext cx="8870913" cy="4332307"/>
          </a:xfrm>
          <a:prstGeom prst="rect">
            <a:avLst/>
          </a:prstGeom>
        </p:spPr>
      </p:pic>
    </p:spTree>
    <p:extLst>
      <p:ext uri="{BB962C8B-B14F-4D97-AF65-F5344CB8AC3E}">
        <p14:creationId xmlns:p14="http://schemas.microsoft.com/office/powerpoint/2010/main" val="63721797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Stok</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31668"/>
            <a:ext cx="20641828" cy="1704012"/>
          </a:xfrm>
        </p:spPr>
        <p:txBody>
          <a:bodyPr>
            <a:normAutofit/>
          </a:bodyPr>
          <a:lstStyle/>
          <a:p>
            <a:pPr marL="0" indent="0" algn="l">
              <a:buNone/>
            </a:pPr>
            <a:r>
              <a:rPr lang="tr-TR" sz="4800" dirty="0">
                <a:solidFill>
                  <a:schemeClr val="tx1"/>
                </a:solidFill>
                <a:latin typeface="Arial" panose="020B0604020202020204" pitchFamily="34" charset="0"/>
                <a:cs typeface="Arial" panose="020B0604020202020204" pitchFamily="34" charset="0"/>
              </a:rPr>
              <a:t>Kişisel Koruyucu Donanım Yönetimi</a:t>
            </a: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9</a:t>
            </a:fld>
            <a:endParaRPr lang="en-GB" spc="0"/>
          </a:p>
        </p:txBody>
      </p:sp>
      <p:pic>
        <p:nvPicPr>
          <p:cNvPr id="9" name="Resim 8">
            <a:extLst>
              <a:ext uri="{FF2B5EF4-FFF2-40B4-BE49-F238E27FC236}">
                <a16:creationId xmlns:a16="http://schemas.microsoft.com/office/drawing/2014/main" id="{E8081C4E-426A-9C16-3D15-4B06B74431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13" name="Resim 12">
            <a:extLst>
              <a:ext uri="{FF2B5EF4-FFF2-40B4-BE49-F238E27FC236}">
                <a16:creationId xmlns:a16="http://schemas.microsoft.com/office/drawing/2014/main" id="{9BC48C9D-13BB-A418-C175-83152674338E}"/>
              </a:ext>
            </a:extLst>
          </p:cNvPr>
          <p:cNvPicPr>
            <a:picLocks noChangeAspect="1"/>
          </p:cNvPicPr>
          <p:nvPr/>
        </p:nvPicPr>
        <p:blipFill>
          <a:blip r:embed="rId4"/>
          <a:stretch>
            <a:fillRect/>
          </a:stretch>
        </p:blipFill>
        <p:spPr>
          <a:xfrm>
            <a:off x="820510" y="2774298"/>
            <a:ext cx="9400557" cy="7496647"/>
          </a:xfrm>
          <a:prstGeom prst="rect">
            <a:avLst/>
          </a:prstGeom>
        </p:spPr>
      </p:pic>
      <p:pic>
        <p:nvPicPr>
          <p:cNvPr id="15" name="Resim 14">
            <a:extLst>
              <a:ext uri="{FF2B5EF4-FFF2-40B4-BE49-F238E27FC236}">
                <a16:creationId xmlns:a16="http://schemas.microsoft.com/office/drawing/2014/main" id="{D7604D17-32B3-A32D-2A65-C80F7F4F4CAE}"/>
              </a:ext>
            </a:extLst>
          </p:cNvPr>
          <p:cNvPicPr>
            <a:picLocks noChangeAspect="1"/>
          </p:cNvPicPr>
          <p:nvPr/>
        </p:nvPicPr>
        <p:blipFill>
          <a:blip r:embed="rId5"/>
          <a:stretch>
            <a:fillRect/>
          </a:stretch>
        </p:blipFill>
        <p:spPr>
          <a:xfrm>
            <a:off x="5302926" y="4171208"/>
            <a:ext cx="8562849" cy="6861118"/>
          </a:xfrm>
          <a:prstGeom prst="rect">
            <a:avLst/>
          </a:prstGeom>
        </p:spPr>
      </p:pic>
      <p:pic>
        <p:nvPicPr>
          <p:cNvPr id="17" name="Resim 16">
            <a:extLst>
              <a:ext uri="{FF2B5EF4-FFF2-40B4-BE49-F238E27FC236}">
                <a16:creationId xmlns:a16="http://schemas.microsoft.com/office/drawing/2014/main" id="{D5F19296-BA93-72FD-C78B-7B61DA9A3FEA}"/>
              </a:ext>
            </a:extLst>
          </p:cNvPr>
          <p:cNvPicPr>
            <a:picLocks noChangeAspect="1"/>
          </p:cNvPicPr>
          <p:nvPr/>
        </p:nvPicPr>
        <p:blipFill>
          <a:blip r:embed="rId6"/>
          <a:stretch>
            <a:fillRect/>
          </a:stretch>
        </p:blipFill>
        <p:spPr>
          <a:xfrm>
            <a:off x="9343146" y="5813953"/>
            <a:ext cx="7184571" cy="6381935"/>
          </a:xfrm>
          <a:prstGeom prst="rect">
            <a:avLst/>
          </a:prstGeom>
        </p:spPr>
      </p:pic>
      <p:pic>
        <p:nvPicPr>
          <p:cNvPr id="21" name="Resim 20">
            <a:extLst>
              <a:ext uri="{FF2B5EF4-FFF2-40B4-BE49-F238E27FC236}">
                <a16:creationId xmlns:a16="http://schemas.microsoft.com/office/drawing/2014/main" id="{AD366DDC-EC10-10E1-390D-1E5910315522}"/>
              </a:ext>
            </a:extLst>
          </p:cNvPr>
          <p:cNvPicPr>
            <a:picLocks noChangeAspect="1"/>
          </p:cNvPicPr>
          <p:nvPr/>
        </p:nvPicPr>
        <p:blipFill>
          <a:blip r:embed="rId7"/>
          <a:stretch>
            <a:fillRect/>
          </a:stretch>
        </p:blipFill>
        <p:spPr>
          <a:xfrm>
            <a:off x="15286560" y="6858000"/>
            <a:ext cx="6696075" cy="6362700"/>
          </a:xfrm>
          <a:prstGeom prst="rect">
            <a:avLst/>
          </a:prstGeom>
        </p:spPr>
      </p:pic>
      <p:pic>
        <p:nvPicPr>
          <p:cNvPr id="23" name="Resim 22">
            <a:extLst>
              <a:ext uri="{FF2B5EF4-FFF2-40B4-BE49-F238E27FC236}">
                <a16:creationId xmlns:a16="http://schemas.microsoft.com/office/drawing/2014/main" id="{078B0084-3504-DDC1-3E47-0B76AF4507AB}"/>
              </a:ext>
            </a:extLst>
          </p:cNvPr>
          <p:cNvPicPr>
            <a:picLocks noChangeAspect="1"/>
          </p:cNvPicPr>
          <p:nvPr/>
        </p:nvPicPr>
        <p:blipFill>
          <a:blip r:embed="rId8"/>
          <a:stretch>
            <a:fillRect/>
          </a:stretch>
        </p:blipFill>
        <p:spPr>
          <a:xfrm>
            <a:off x="15961494" y="9955048"/>
            <a:ext cx="5346209" cy="1929284"/>
          </a:xfrm>
          <a:prstGeom prst="rect">
            <a:avLst/>
          </a:prstGeom>
        </p:spPr>
      </p:pic>
    </p:spTree>
    <p:extLst>
      <p:ext uri="{BB962C8B-B14F-4D97-AF65-F5344CB8AC3E}">
        <p14:creationId xmlns:p14="http://schemas.microsoft.com/office/powerpoint/2010/main" val="2686009032"/>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60959" tIns="60959" rIns="60959" bIns="60959" numCol="1" spcCol="38100" rtlCol="0" anchor="ctr">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0959" tIns="60959" rIns="60959" bIns="60959" numCol="1" spcCol="38100" rtlCol="0" anchor="t">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_White">
  <a:themeElements>
    <a:clrScheme name="Kurumsal Renkler">
      <a:dk1>
        <a:srgbClr val="4F5858"/>
      </a:dk1>
      <a:lt1>
        <a:srgbClr val="FFFFFF"/>
      </a:lt1>
      <a:dk2>
        <a:srgbClr val="4F5858"/>
      </a:dk2>
      <a:lt2>
        <a:srgbClr val="929E9E"/>
      </a:lt2>
      <a:accent1>
        <a:srgbClr val="CE1130"/>
      </a:accent1>
      <a:accent2>
        <a:srgbClr val="482D8E"/>
      </a:accent2>
      <a:accent3>
        <a:srgbClr val="9778D3"/>
      </a:accent3>
      <a:accent4>
        <a:srgbClr val="005E62"/>
      </a:accent4>
      <a:accent5>
        <a:srgbClr val="00A19B"/>
      </a:accent5>
      <a:accent6>
        <a:srgbClr val="FF5000"/>
      </a:accent6>
      <a:hlink>
        <a:srgbClr val="0063A8"/>
      </a:hlink>
      <a:folHlink>
        <a:srgbClr val="57C1E8"/>
      </a:folHlink>
    </a:clrScheme>
    <a:fontScheme name="Custom 1">
      <a:majorFont>
        <a:latin typeface="Graublau Sans Bold"/>
        <a:ea typeface="Helvetica Neue Medium"/>
        <a:cs typeface="Helvetica Neue Medium"/>
      </a:majorFont>
      <a:minorFont>
        <a:latin typeface="Graublau Sans"/>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60959" tIns="60959" rIns="60959" bIns="60959" numCol="1" spcCol="38100" rtlCol="0" anchor="ctr">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0959" tIns="60959" rIns="60959" bIns="60959" numCol="1" spcCol="38100" rtlCol="0" anchor="t">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51539</TotalTime>
  <Words>926</Words>
  <Application>Microsoft Office PowerPoint</Application>
  <PresentationFormat>Özel</PresentationFormat>
  <Paragraphs>263</Paragraphs>
  <Slides>52</Slides>
  <Notes>51</Notes>
  <HiddenSlides>0</HiddenSlides>
  <MMClips>0</MMClips>
  <ScaleCrop>false</ScaleCrop>
  <HeadingPairs>
    <vt:vector size="6" baseType="variant">
      <vt:variant>
        <vt:lpstr>Kullanılan Yazı Tipleri</vt:lpstr>
      </vt:variant>
      <vt:variant>
        <vt:i4>27</vt:i4>
      </vt:variant>
      <vt:variant>
        <vt:lpstr>Tema</vt:lpstr>
      </vt:variant>
      <vt:variant>
        <vt:i4>2</vt:i4>
      </vt:variant>
      <vt:variant>
        <vt:lpstr>Slayt Başlıkları</vt:lpstr>
      </vt:variant>
      <vt:variant>
        <vt:i4>52</vt:i4>
      </vt:variant>
    </vt:vector>
  </HeadingPairs>
  <TitlesOfParts>
    <vt:vector size="81" baseType="lpstr">
      <vt:lpstr>-apple-system</vt:lpstr>
      <vt:lpstr>Arial</vt:lpstr>
      <vt:lpstr>Calibri</vt:lpstr>
      <vt:lpstr>Calibri Light</vt:lpstr>
      <vt:lpstr>Gilroy ExtraBold</vt:lpstr>
      <vt:lpstr>Gilroy Light</vt:lpstr>
      <vt:lpstr>Graublau Sans</vt:lpstr>
      <vt:lpstr>Graublau Sans Bold</vt:lpstr>
      <vt:lpstr>Graublau Sans Book</vt:lpstr>
      <vt:lpstr>Graublau Sans Heavy</vt:lpstr>
      <vt:lpstr>Graublau Sans Light</vt:lpstr>
      <vt:lpstr>Graublau Sans Semibold</vt:lpstr>
      <vt:lpstr>Helvetica</vt:lpstr>
      <vt:lpstr>Helvetica Neue</vt:lpstr>
      <vt:lpstr>Helvetica Neue Medium</vt:lpstr>
      <vt:lpstr>Lato Light</vt:lpstr>
      <vt:lpstr>linea-basic-10</vt:lpstr>
      <vt:lpstr>Montserrat</vt:lpstr>
      <vt:lpstr>Raleway Regular</vt:lpstr>
      <vt:lpstr>Roboto</vt:lpstr>
      <vt:lpstr>Roboto Condensed</vt:lpstr>
      <vt:lpstr>Roboto Condensed Light</vt:lpstr>
      <vt:lpstr>Rockwell</vt:lpstr>
      <vt:lpstr>Rockwell Nova Extra Bold</vt:lpstr>
      <vt:lpstr>San Francisco Display Light</vt:lpstr>
      <vt:lpstr>Source Sans Pro</vt:lpstr>
      <vt:lpstr>Work Sans</vt:lpstr>
      <vt:lpstr>Office Theme</vt:lpstr>
      <vt:lpstr>3_White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Mehmet Gemalmaz</dc:creator>
  <cp:lastModifiedBy>Ulas Topaloglu</cp:lastModifiedBy>
  <cp:revision>3201</cp:revision>
  <dcterms:modified xsi:type="dcterms:W3CDTF">2022-10-18T12:18:13Z</dcterms:modified>
</cp:coreProperties>
</file>