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3"/>
  </p:notesMasterIdLst>
  <p:sldIdLst>
    <p:sldId id="256" r:id="rId5"/>
    <p:sldId id="345" r:id="rId6"/>
    <p:sldId id="347" r:id="rId7"/>
    <p:sldId id="360" r:id="rId8"/>
    <p:sldId id="270" r:id="rId9"/>
    <p:sldId id="349" r:id="rId10"/>
    <p:sldId id="352" r:id="rId11"/>
    <p:sldId id="348" r:id="rId12"/>
    <p:sldId id="350" r:id="rId13"/>
    <p:sldId id="355" r:id="rId14"/>
    <p:sldId id="356" r:id="rId15"/>
    <p:sldId id="351" r:id="rId16"/>
    <p:sldId id="353" r:id="rId17"/>
    <p:sldId id="354" r:id="rId18"/>
    <p:sldId id="358" r:id="rId19"/>
    <p:sldId id="346" r:id="rId20"/>
    <p:sldId id="359" r:id="rId21"/>
    <p:sldId id="293" r:id="rId22"/>
  </p:sldIdLst>
  <p:sldSz cx="18288000" cy="8782050"/>
  <p:notesSz cx="6858000" cy="9144000"/>
  <p:defaultTextStyle>
    <a:defPPr>
      <a:defRPr lang="en-US"/>
    </a:defPPr>
    <a:lvl1pPr marL="0" algn="l" defTabSz="1299362" rtl="0" eaLnBrk="1" latinLnBrk="0" hangingPunct="1">
      <a:defRPr sz="2558" kern="1200">
        <a:solidFill>
          <a:schemeClr val="tx1"/>
        </a:solidFill>
        <a:latin typeface="+mn-lt"/>
        <a:ea typeface="+mn-ea"/>
        <a:cs typeface="+mn-cs"/>
      </a:defRPr>
    </a:lvl1pPr>
    <a:lvl2pPr marL="649681" algn="l" defTabSz="1299362" rtl="0" eaLnBrk="1" latinLnBrk="0" hangingPunct="1">
      <a:defRPr sz="2558" kern="1200">
        <a:solidFill>
          <a:schemeClr val="tx1"/>
        </a:solidFill>
        <a:latin typeface="+mn-lt"/>
        <a:ea typeface="+mn-ea"/>
        <a:cs typeface="+mn-cs"/>
      </a:defRPr>
    </a:lvl2pPr>
    <a:lvl3pPr marL="1299362" algn="l" defTabSz="1299362" rtl="0" eaLnBrk="1" latinLnBrk="0" hangingPunct="1">
      <a:defRPr sz="2558" kern="1200">
        <a:solidFill>
          <a:schemeClr val="tx1"/>
        </a:solidFill>
        <a:latin typeface="+mn-lt"/>
        <a:ea typeface="+mn-ea"/>
        <a:cs typeface="+mn-cs"/>
      </a:defRPr>
    </a:lvl3pPr>
    <a:lvl4pPr marL="1949044" algn="l" defTabSz="1299362" rtl="0" eaLnBrk="1" latinLnBrk="0" hangingPunct="1">
      <a:defRPr sz="2558" kern="1200">
        <a:solidFill>
          <a:schemeClr val="tx1"/>
        </a:solidFill>
        <a:latin typeface="+mn-lt"/>
        <a:ea typeface="+mn-ea"/>
        <a:cs typeface="+mn-cs"/>
      </a:defRPr>
    </a:lvl4pPr>
    <a:lvl5pPr marL="2598725" algn="l" defTabSz="1299362" rtl="0" eaLnBrk="1" latinLnBrk="0" hangingPunct="1">
      <a:defRPr sz="2558" kern="1200">
        <a:solidFill>
          <a:schemeClr val="tx1"/>
        </a:solidFill>
        <a:latin typeface="+mn-lt"/>
        <a:ea typeface="+mn-ea"/>
        <a:cs typeface="+mn-cs"/>
      </a:defRPr>
    </a:lvl5pPr>
    <a:lvl6pPr marL="3248406" algn="l" defTabSz="1299362" rtl="0" eaLnBrk="1" latinLnBrk="0" hangingPunct="1">
      <a:defRPr sz="2558" kern="1200">
        <a:solidFill>
          <a:schemeClr val="tx1"/>
        </a:solidFill>
        <a:latin typeface="+mn-lt"/>
        <a:ea typeface="+mn-ea"/>
        <a:cs typeface="+mn-cs"/>
      </a:defRPr>
    </a:lvl6pPr>
    <a:lvl7pPr marL="3898087" algn="l" defTabSz="1299362" rtl="0" eaLnBrk="1" latinLnBrk="0" hangingPunct="1">
      <a:defRPr sz="2558" kern="1200">
        <a:solidFill>
          <a:schemeClr val="tx1"/>
        </a:solidFill>
        <a:latin typeface="+mn-lt"/>
        <a:ea typeface="+mn-ea"/>
        <a:cs typeface="+mn-cs"/>
      </a:defRPr>
    </a:lvl7pPr>
    <a:lvl8pPr marL="4547768" algn="l" defTabSz="1299362" rtl="0" eaLnBrk="1" latinLnBrk="0" hangingPunct="1">
      <a:defRPr sz="2558" kern="1200">
        <a:solidFill>
          <a:schemeClr val="tx1"/>
        </a:solidFill>
        <a:latin typeface="+mn-lt"/>
        <a:ea typeface="+mn-ea"/>
        <a:cs typeface="+mn-cs"/>
      </a:defRPr>
    </a:lvl8pPr>
    <a:lvl9pPr marL="5197450" algn="l" defTabSz="1299362" rtl="0" eaLnBrk="1" latinLnBrk="0" hangingPunct="1">
      <a:defRPr sz="255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tek Ozkan" initials="PO" lastIdx="1" clrIdx="0">
    <p:extLst>
      <p:ext uri="{19B8F6BF-5375-455C-9EA6-DF929625EA0E}">
        <p15:presenceInfo xmlns:p15="http://schemas.microsoft.com/office/powerpoint/2012/main" userId="S::Petek.Ozkan@logo.com.tr::1b79a2d0-504f-4d23-9aeb-8955bd134981" providerId="AD"/>
      </p:ext>
    </p:extLst>
  </p:cmAuthor>
  <p:cmAuthor id="2" name="Gozde Cakir" initials="GC" lastIdx="0" clrIdx="1">
    <p:extLst>
      <p:ext uri="{19B8F6BF-5375-455C-9EA6-DF929625EA0E}">
        <p15:presenceInfo xmlns:p15="http://schemas.microsoft.com/office/powerpoint/2012/main" userId="S-1-5-21-1588283499-1822172397-622671684-1906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0A2C"/>
    <a:srgbClr val="E51937"/>
    <a:srgbClr val="CE1130"/>
    <a:srgbClr val="57C1E8"/>
    <a:srgbClr val="D0112B"/>
    <a:srgbClr val="BF0B2E"/>
    <a:srgbClr val="005E62"/>
    <a:srgbClr val="FF5000"/>
    <a:srgbClr val="8C6FCB"/>
    <a:srgbClr val="049B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3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1C7A8-7BFC-4636-B40A-7A981EB06080}" type="datetimeFigureOut">
              <a:rPr lang="en-US" smtClean="0"/>
              <a:t>2/6/2019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5900" y="1143000"/>
            <a:ext cx="6426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EB625-D60B-47ED-8D6E-FF02F6A85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40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66F20-47FD-4AF5-900A-83E0BB1381AF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98771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4EB625-D60B-47ED-8D6E-FF02F6A85D6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918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SUNUMDAN</a:t>
            </a:r>
            <a:r>
              <a:rPr lang="en-GB" dirty="0"/>
              <a:t> 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4EB625-D60B-47ED-8D6E-FF02F6A85D6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878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437248"/>
            <a:ext cx="13716000" cy="3057454"/>
          </a:xfrm>
        </p:spPr>
        <p:txBody>
          <a:bodyPr anchor="b"/>
          <a:lstStyle>
            <a:lvl1pPr algn="ctr">
              <a:defRPr sz="768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4612610"/>
            <a:ext cx="13716000" cy="2120295"/>
          </a:xfrm>
        </p:spPr>
        <p:txBody>
          <a:bodyPr/>
          <a:lstStyle>
            <a:lvl1pPr marL="0" indent="0" algn="ctr">
              <a:buNone/>
              <a:defRPr sz="3073"/>
            </a:lvl1pPr>
            <a:lvl2pPr marL="585490" indent="0" algn="ctr">
              <a:buNone/>
              <a:defRPr sz="2561"/>
            </a:lvl2pPr>
            <a:lvl3pPr marL="1170981" indent="0" algn="ctr">
              <a:buNone/>
              <a:defRPr sz="2305"/>
            </a:lvl3pPr>
            <a:lvl4pPr marL="1756471" indent="0" algn="ctr">
              <a:buNone/>
              <a:defRPr sz="2049"/>
            </a:lvl4pPr>
            <a:lvl5pPr marL="2341961" indent="0" algn="ctr">
              <a:buNone/>
              <a:defRPr sz="2049"/>
            </a:lvl5pPr>
            <a:lvl6pPr marL="2927452" indent="0" algn="ctr">
              <a:buNone/>
              <a:defRPr sz="2049"/>
            </a:lvl6pPr>
            <a:lvl7pPr marL="3512942" indent="0" algn="ctr">
              <a:buNone/>
              <a:defRPr sz="2049"/>
            </a:lvl7pPr>
            <a:lvl8pPr marL="4098432" indent="0" algn="ctr">
              <a:buNone/>
              <a:defRPr sz="2049"/>
            </a:lvl8pPr>
            <a:lvl9pPr marL="4683923" indent="0" algn="ctr">
              <a:buNone/>
              <a:defRPr sz="2049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07644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30" y="7892713"/>
            <a:ext cx="1591438" cy="84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007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467563"/>
            <a:ext cx="3943350" cy="744238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467563"/>
            <a:ext cx="11601450" cy="744238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30" y="7892713"/>
            <a:ext cx="1591438" cy="84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741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78" y="467564"/>
            <a:ext cx="14546922" cy="1697457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E5193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0368" y="2337814"/>
            <a:ext cx="14530332" cy="55721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30" y="7892713"/>
            <a:ext cx="1591438" cy="84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511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0367" y="2189415"/>
            <a:ext cx="14520808" cy="3653088"/>
          </a:xfrm>
        </p:spPr>
        <p:txBody>
          <a:bodyPr anchor="b"/>
          <a:lstStyle>
            <a:lvl1pPr>
              <a:defRPr sz="768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7799" y="5877063"/>
            <a:ext cx="14555408" cy="1921073"/>
          </a:xfrm>
        </p:spPr>
        <p:txBody>
          <a:bodyPr/>
          <a:lstStyle>
            <a:lvl1pPr marL="0" indent="0">
              <a:buNone/>
              <a:defRPr sz="3073">
                <a:solidFill>
                  <a:schemeClr val="tx1">
                    <a:tint val="75000"/>
                  </a:schemeClr>
                </a:solidFill>
              </a:defRPr>
            </a:lvl1pPr>
            <a:lvl2pPr marL="585490" indent="0">
              <a:buNone/>
              <a:defRPr sz="2561">
                <a:solidFill>
                  <a:schemeClr val="tx1">
                    <a:tint val="75000"/>
                  </a:schemeClr>
                </a:solidFill>
              </a:defRPr>
            </a:lvl2pPr>
            <a:lvl3pPr marL="1170981" indent="0">
              <a:buNone/>
              <a:defRPr sz="2305">
                <a:solidFill>
                  <a:schemeClr val="tx1">
                    <a:tint val="75000"/>
                  </a:schemeClr>
                </a:solidFill>
              </a:defRPr>
            </a:lvl3pPr>
            <a:lvl4pPr marL="1756471" indent="0">
              <a:buNone/>
              <a:defRPr sz="2049">
                <a:solidFill>
                  <a:schemeClr val="tx1">
                    <a:tint val="75000"/>
                  </a:schemeClr>
                </a:solidFill>
              </a:defRPr>
            </a:lvl4pPr>
            <a:lvl5pPr marL="2341961" indent="0">
              <a:buNone/>
              <a:defRPr sz="2049">
                <a:solidFill>
                  <a:schemeClr val="tx1">
                    <a:tint val="75000"/>
                  </a:schemeClr>
                </a:solidFill>
              </a:defRPr>
            </a:lvl5pPr>
            <a:lvl6pPr marL="2927452" indent="0">
              <a:buNone/>
              <a:defRPr sz="2049">
                <a:solidFill>
                  <a:schemeClr val="tx1">
                    <a:tint val="75000"/>
                  </a:schemeClr>
                </a:solidFill>
              </a:defRPr>
            </a:lvl6pPr>
            <a:lvl7pPr marL="3512942" indent="0">
              <a:buNone/>
              <a:defRPr sz="2049">
                <a:solidFill>
                  <a:schemeClr val="tx1">
                    <a:tint val="75000"/>
                  </a:schemeClr>
                </a:solidFill>
              </a:defRPr>
            </a:lvl7pPr>
            <a:lvl8pPr marL="4098432" indent="0">
              <a:buNone/>
              <a:defRPr sz="2049">
                <a:solidFill>
                  <a:schemeClr val="tx1">
                    <a:tint val="75000"/>
                  </a:schemeClr>
                </a:solidFill>
              </a:defRPr>
            </a:lvl8pPr>
            <a:lvl9pPr marL="4683923" indent="0">
              <a:buNone/>
              <a:defRPr sz="204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30" y="7892713"/>
            <a:ext cx="1591438" cy="84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79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5768" y="467564"/>
            <a:ext cx="14564932" cy="16974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65768" y="2337814"/>
            <a:ext cx="6563932" cy="55721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2337814"/>
            <a:ext cx="7772400" cy="55721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30" y="7892713"/>
            <a:ext cx="1591438" cy="84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753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467564"/>
            <a:ext cx="15773400" cy="16974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2152823"/>
            <a:ext cx="7736681" cy="1055065"/>
          </a:xfrm>
        </p:spPr>
        <p:txBody>
          <a:bodyPr anchor="b"/>
          <a:lstStyle>
            <a:lvl1pPr marL="0" indent="0">
              <a:buNone/>
              <a:defRPr sz="3073" b="1"/>
            </a:lvl1pPr>
            <a:lvl2pPr marL="585490" indent="0">
              <a:buNone/>
              <a:defRPr sz="2561" b="1"/>
            </a:lvl2pPr>
            <a:lvl3pPr marL="1170981" indent="0">
              <a:buNone/>
              <a:defRPr sz="2305" b="1"/>
            </a:lvl3pPr>
            <a:lvl4pPr marL="1756471" indent="0">
              <a:buNone/>
              <a:defRPr sz="2049" b="1"/>
            </a:lvl4pPr>
            <a:lvl5pPr marL="2341961" indent="0">
              <a:buNone/>
              <a:defRPr sz="2049" b="1"/>
            </a:lvl5pPr>
            <a:lvl6pPr marL="2927452" indent="0">
              <a:buNone/>
              <a:defRPr sz="2049" b="1"/>
            </a:lvl6pPr>
            <a:lvl7pPr marL="3512942" indent="0">
              <a:buNone/>
              <a:defRPr sz="2049" b="1"/>
            </a:lvl7pPr>
            <a:lvl8pPr marL="4098432" indent="0">
              <a:buNone/>
              <a:defRPr sz="2049" b="1"/>
            </a:lvl8pPr>
            <a:lvl9pPr marL="4683923" indent="0">
              <a:buNone/>
              <a:defRPr sz="204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3207888"/>
            <a:ext cx="7736681" cy="47183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2152823"/>
            <a:ext cx="7774782" cy="1055065"/>
          </a:xfrm>
        </p:spPr>
        <p:txBody>
          <a:bodyPr anchor="b"/>
          <a:lstStyle>
            <a:lvl1pPr marL="0" indent="0">
              <a:buNone/>
              <a:defRPr sz="3073" b="1"/>
            </a:lvl1pPr>
            <a:lvl2pPr marL="585490" indent="0">
              <a:buNone/>
              <a:defRPr sz="2561" b="1"/>
            </a:lvl2pPr>
            <a:lvl3pPr marL="1170981" indent="0">
              <a:buNone/>
              <a:defRPr sz="2305" b="1"/>
            </a:lvl3pPr>
            <a:lvl4pPr marL="1756471" indent="0">
              <a:buNone/>
              <a:defRPr sz="2049" b="1"/>
            </a:lvl4pPr>
            <a:lvl5pPr marL="2341961" indent="0">
              <a:buNone/>
              <a:defRPr sz="2049" b="1"/>
            </a:lvl5pPr>
            <a:lvl6pPr marL="2927452" indent="0">
              <a:buNone/>
              <a:defRPr sz="2049" b="1"/>
            </a:lvl6pPr>
            <a:lvl7pPr marL="3512942" indent="0">
              <a:buNone/>
              <a:defRPr sz="2049" b="1"/>
            </a:lvl7pPr>
            <a:lvl8pPr marL="4098432" indent="0">
              <a:buNone/>
              <a:defRPr sz="2049" b="1"/>
            </a:lvl8pPr>
            <a:lvl9pPr marL="4683923" indent="0">
              <a:buNone/>
              <a:defRPr sz="204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3207888"/>
            <a:ext cx="7774782" cy="47183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30" y="7892713"/>
            <a:ext cx="1591438" cy="84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699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30" y="7892713"/>
            <a:ext cx="1591438" cy="84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662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30" y="7892713"/>
            <a:ext cx="1591438" cy="84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626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585470"/>
            <a:ext cx="5898356" cy="2049145"/>
          </a:xfrm>
        </p:spPr>
        <p:txBody>
          <a:bodyPr anchor="b"/>
          <a:lstStyle>
            <a:lvl1pPr>
              <a:defRPr sz="40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264453"/>
            <a:ext cx="9258300" cy="6240948"/>
          </a:xfrm>
        </p:spPr>
        <p:txBody>
          <a:bodyPr/>
          <a:lstStyle>
            <a:lvl1pPr>
              <a:defRPr sz="4098"/>
            </a:lvl1pPr>
            <a:lvl2pPr>
              <a:defRPr sz="3586"/>
            </a:lvl2pPr>
            <a:lvl3pPr>
              <a:defRPr sz="3073"/>
            </a:lvl3pPr>
            <a:lvl4pPr>
              <a:defRPr sz="2561"/>
            </a:lvl4pPr>
            <a:lvl5pPr>
              <a:defRPr sz="2561"/>
            </a:lvl5pPr>
            <a:lvl6pPr>
              <a:defRPr sz="2561"/>
            </a:lvl6pPr>
            <a:lvl7pPr>
              <a:defRPr sz="2561"/>
            </a:lvl7pPr>
            <a:lvl8pPr>
              <a:defRPr sz="2561"/>
            </a:lvl8pPr>
            <a:lvl9pPr>
              <a:defRPr sz="256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2634615"/>
            <a:ext cx="5898356" cy="4880950"/>
          </a:xfrm>
        </p:spPr>
        <p:txBody>
          <a:bodyPr/>
          <a:lstStyle>
            <a:lvl1pPr marL="0" indent="0">
              <a:buNone/>
              <a:defRPr sz="2049"/>
            </a:lvl1pPr>
            <a:lvl2pPr marL="585490" indent="0">
              <a:buNone/>
              <a:defRPr sz="1793"/>
            </a:lvl2pPr>
            <a:lvl3pPr marL="1170981" indent="0">
              <a:buNone/>
              <a:defRPr sz="1537"/>
            </a:lvl3pPr>
            <a:lvl4pPr marL="1756471" indent="0">
              <a:buNone/>
              <a:defRPr sz="1281"/>
            </a:lvl4pPr>
            <a:lvl5pPr marL="2341961" indent="0">
              <a:buNone/>
              <a:defRPr sz="1281"/>
            </a:lvl5pPr>
            <a:lvl6pPr marL="2927452" indent="0">
              <a:buNone/>
              <a:defRPr sz="1281"/>
            </a:lvl6pPr>
            <a:lvl7pPr marL="3512942" indent="0">
              <a:buNone/>
              <a:defRPr sz="1281"/>
            </a:lvl7pPr>
            <a:lvl8pPr marL="4098432" indent="0">
              <a:buNone/>
              <a:defRPr sz="1281"/>
            </a:lvl8pPr>
            <a:lvl9pPr marL="4683923" indent="0">
              <a:buNone/>
              <a:defRPr sz="12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30" y="7892713"/>
            <a:ext cx="1591438" cy="84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809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585470"/>
            <a:ext cx="5898356" cy="2049145"/>
          </a:xfrm>
        </p:spPr>
        <p:txBody>
          <a:bodyPr anchor="b"/>
          <a:lstStyle>
            <a:lvl1pPr>
              <a:defRPr sz="40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264453"/>
            <a:ext cx="9258300" cy="6240948"/>
          </a:xfrm>
        </p:spPr>
        <p:txBody>
          <a:bodyPr anchor="t"/>
          <a:lstStyle>
            <a:lvl1pPr marL="0" indent="0">
              <a:buNone/>
              <a:defRPr sz="4098"/>
            </a:lvl1pPr>
            <a:lvl2pPr marL="585490" indent="0">
              <a:buNone/>
              <a:defRPr sz="3586"/>
            </a:lvl2pPr>
            <a:lvl3pPr marL="1170981" indent="0">
              <a:buNone/>
              <a:defRPr sz="3073"/>
            </a:lvl3pPr>
            <a:lvl4pPr marL="1756471" indent="0">
              <a:buNone/>
              <a:defRPr sz="2561"/>
            </a:lvl4pPr>
            <a:lvl5pPr marL="2341961" indent="0">
              <a:buNone/>
              <a:defRPr sz="2561"/>
            </a:lvl5pPr>
            <a:lvl6pPr marL="2927452" indent="0">
              <a:buNone/>
              <a:defRPr sz="2561"/>
            </a:lvl6pPr>
            <a:lvl7pPr marL="3512942" indent="0">
              <a:buNone/>
              <a:defRPr sz="2561"/>
            </a:lvl7pPr>
            <a:lvl8pPr marL="4098432" indent="0">
              <a:buNone/>
              <a:defRPr sz="2561"/>
            </a:lvl8pPr>
            <a:lvl9pPr marL="4683923" indent="0">
              <a:buNone/>
              <a:defRPr sz="2561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2634615"/>
            <a:ext cx="5898356" cy="4880950"/>
          </a:xfrm>
        </p:spPr>
        <p:txBody>
          <a:bodyPr/>
          <a:lstStyle>
            <a:lvl1pPr marL="0" indent="0">
              <a:buNone/>
              <a:defRPr sz="2049"/>
            </a:lvl1pPr>
            <a:lvl2pPr marL="585490" indent="0">
              <a:buNone/>
              <a:defRPr sz="1793"/>
            </a:lvl2pPr>
            <a:lvl3pPr marL="1170981" indent="0">
              <a:buNone/>
              <a:defRPr sz="1537"/>
            </a:lvl3pPr>
            <a:lvl4pPr marL="1756471" indent="0">
              <a:buNone/>
              <a:defRPr sz="1281"/>
            </a:lvl4pPr>
            <a:lvl5pPr marL="2341961" indent="0">
              <a:buNone/>
              <a:defRPr sz="1281"/>
            </a:lvl5pPr>
            <a:lvl6pPr marL="2927452" indent="0">
              <a:buNone/>
              <a:defRPr sz="1281"/>
            </a:lvl6pPr>
            <a:lvl7pPr marL="3512942" indent="0">
              <a:buNone/>
              <a:defRPr sz="1281"/>
            </a:lvl7pPr>
            <a:lvl8pPr marL="4098432" indent="0">
              <a:buNone/>
              <a:defRPr sz="1281"/>
            </a:lvl8pPr>
            <a:lvl9pPr marL="4683923" indent="0">
              <a:buNone/>
              <a:defRPr sz="128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30" y="7892713"/>
            <a:ext cx="1591438" cy="845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95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0" y="467564"/>
            <a:ext cx="15773400" cy="16974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337814"/>
            <a:ext cx="15773400" cy="5572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79986" y="8139661"/>
            <a:ext cx="2652963" cy="3786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B221D-815D-4B78-B838-F1C00F7076E0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8139660"/>
            <a:ext cx="6172200" cy="467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8139660"/>
            <a:ext cx="4114800" cy="467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5E4A9-E071-47C4-A098-E7D61E03E2F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50" y="0"/>
            <a:ext cx="533400" cy="878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426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170981" rtl="0" eaLnBrk="1" latinLnBrk="0" hangingPunct="1">
        <a:lnSpc>
          <a:spcPct val="90000"/>
        </a:lnSpc>
        <a:spcBef>
          <a:spcPct val="0"/>
        </a:spcBef>
        <a:buNone/>
        <a:defRPr sz="5635" kern="1200">
          <a:solidFill>
            <a:srgbClr val="CE1130"/>
          </a:solidFill>
          <a:latin typeface="+mj-lt"/>
          <a:ea typeface="+mj-ea"/>
          <a:cs typeface="+mj-cs"/>
        </a:defRPr>
      </a:lvl1pPr>
    </p:titleStyle>
    <p:bodyStyle>
      <a:lvl1pPr marL="292745" indent="-292745" algn="l" defTabSz="1170981" rtl="0" eaLnBrk="1" latinLnBrk="0" hangingPunct="1">
        <a:lnSpc>
          <a:spcPct val="90000"/>
        </a:lnSpc>
        <a:spcBef>
          <a:spcPts val="1281"/>
        </a:spcBef>
        <a:buFont typeface="Arial" panose="020B0604020202020204" pitchFamily="34" charset="0"/>
        <a:buChar char="•"/>
        <a:defRPr sz="3586" kern="1200">
          <a:solidFill>
            <a:schemeClr val="tx1"/>
          </a:solidFill>
          <a:latin typeface="+mn-lt"/>
          <a:ea typeface="+mn-ea"/>
          <a:cs typeface="+mn-cs"/>
        </a:defRPr>
      </a:lvl1pPr>
      <a:lvl2pPr marL="878235" indent="-292745" algn="l" defTabSz="1170981" rtl="0" eaLnBrk="1" latinLnBrk="0" hangingPunct="1">
        <a:lnSpc>
          <a:spcPct val="90000"/>
        </a:lnSpc>
        <a:spcBef>
          <a:spcPts val="640"/>
        </a:spcBef>
        <a:buFont typeface="Arial" panose="020B0604020202020204" pitchFamily="34" charset="0"/>
        <a:buChar char="•"/>
        <a:defRPr sz="3073" kern="1200">
          <a:solidFill>
            <a:schemeClr val="tx1"/>
          </a:solidFill>
          <a:latin typeface="+mn-lt"/>
          <a:ea typeface="+mn-ea"/>
          <a:cs typeface="+mn-cs"/>
        </a:defRPr>
      </a:lvl2pPr>
      <a:lvl3pPr marL="1463726" indent="-292745" algn="l" defTabSz="1170981" rtl="0" eaLnBrk="1" latinLnBrk="0" hangingPunct="1">
        <a:lnSpc>
          <a:spcPct val="90000"/>
        </a:lnSpc>
        <a:spcBef>
          <a:spcPts val="640"/>
        </a:spcBef>
        <a:buFont typeface="Arial" panose="020B0604020202020204" pitchFamily="34" charset="0"/>
        <a:buChar char="•"/>
        <a:defRPr sz="2561" kern="1200">
          <a:solidFill>
            <a:schemeClr val="tx1"/>
          </a:solidFill>
          <a:latin typeface="+mn-lt"/>
          <a:ea typeface="+mn-ea"/>
          <a:cs typeface="+mn-cs"/>
        </a:defRPr>
      </a:lvl3pPr>
      <a:lvl4pPr marL="2049216" indent="-292745" algn="l" defTabSz="1170981" rtl="0" eaLnBrk="1" latinLnBrk="0" hangingPunct="1">
        <a:lnSpc>
          <a:spcPct val="90000"/>
        </a:lnSpc>
        <a:spcBef>
          <a:spcPts val="640"/>
        </a:spcBef>
        <a:buFont typeface="Arial" panose="020B0604020202020204" pitchFamily="34" charset="0"/>
        <a:buChar char="•"/>
        <a:defRPr sz="2305" kern="1200">
          <a:solidFill>
            <a:schemeClr val="tx1"/>
          </a:solidFill>
          <a:latin typeface="+mn-lt"/>
          <a:ea typeface="+mn-ea"/>
          <a:cs typeface="+mn-cs"/>
        </a:defRPr>
      </a:lvl4pPr>
      <a:lvl5pPr marL="2634706" indent="-292745" algn="l" defTabSz="1170981" rtl="0" eaLnBrk="1" latinLnBrk="0" hangingPunct="1">
        <a:lnSpc>
          <a:spcPct val="90000"/>
        </a:lnSpc>
        <a:spcBef>
          <a:spcPts val="640"/>
        </a:spcBef>
        <a:buFont typeface="Arial" panose="020B0604020202020204" pitchFamily="34" charset="0"/>
        <a:buChar char="•"/>
        <a:defRPr sz="2305" kern="1200">
          <a:solidFill>
            <a:schemeClr val="tx1"/>
          </a:solidFill>
          <a:latin typeface="+mn-lt"/>
          <a:ea typeface="+mn-ea"/>
          <a:cs typeface="+mn-cs"/>
        </a:defRPr>
      </a:lvl5pPr>
      <a:lvl6pPr marL="3220197" indent="-292745" algn="l" defTabSz="1170981" rtl="0" eaLnBrk="1" latinLnBrk="0" hangingPunct="1">
        <a:lnSpc>
          <a:spcPct val="90000"/>
        </a:lnSpc>
        <a:spcBef>
          <a:spcPts val="640"/>
        </a:spcBef>
        <a:buFont typeface="Arial" panose="020B0604020202020204" pitchFamily="34" charset="0"/>
        <a:buChar char="•"/>
        <a:defRPr sz="2305" kern="1200">
          <a:solidFill>
            <a:schemeClr val="tx1"/>
          </a:solidFill>
          <a:latin typeface="+mn-lt"/>
          <a:ea typeface="+mn-ea"/>
          <a:cs typeface="+mn-cs"/>
        </a:defRPr>
      </a:lvl6pPr>
      <a:lvl7pPr marL="3805687" indent="-292745" algn="l" defTabSz="1170981" rtl="0" eaLnBrk="1" latinLnBrk="0" hangingPunct="1">
        <a:lnSpc>
          <a:spcPct val="90000"/>
        </a:lnSpc>
        <a:spcBef>
          <a:spcPts val="640"/>
        </a:spcBef>
        <a:buFont typeface="Arial" panose="020B0604020202020204" pitchFamily="34" charset="0"/>
        <a:buChar char="•"/>
        <a:defRPr sz="2305" kern="1200">
          <a:solidFill>
            <a:schemeClr val="tx1"/>
          </a:solidFill>
          <a:latin typeface="+mn-lt"/>
          <a:ea typeface="+mn-ea"/>
          <a:cs typeface="+mn-cs"/>
        </a:defRPr>
      </a:lvl7pPr>
      <a:lvl8pPr marL="4391177" indent="-292745" algn="l" defTabSz="1170981" rtl="0" eaLnBrk="1" latinLnBrk="0" hangingPunct="1">
        <a:lnSpc>
          <a:spcPct val="90000"/>
        </a:lnSpc>
        <a:spcBef>
          <a:spcPts val="640"/>
        </a:spcBef>
        <a:buFont typeface="Arial" panose="020B0604020202020204" pitchFamily="34" charset="0"/>
        <a:buChar char="•"/>
        <a:defRPr sz="2305" kern="1200">
          <a:solidFill>
            <a:schemeClr val="tx1"/>
          </a:solidFill>
          <a:latin typeface="+mn-lt"/>
          <a:ea typeface="+mn-ea"/>
          <a:cs typeface="+mn-cs"/>
        </a:defRPr>
      </a:lvl8pPr>
      <a:lvl9pPr marL="4976668" indent="-292745" algn="l" defTabSz="1170981" rtl="0" eaLnBrk="1" latinLnBrk="0" hangingPunct="1">
        <a:lnSpc>
          <a:spcPct val="90000"/>
        </a:lnSpc>
        <a:spcBef>
          <a:spcPts val="640"/>
        </a:spcBef>
        <a:buFont typeface="Arial" panose="020B0604020202020204" pitchFamily="34" charset="0"/>
        <a:buChar char="•"/>
        <a:defRPr sz="23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70981" rtl="0" eaLnBrk="1" latinLnBrk="0" hangingPunct="1">
        <a:defRPr sz="2305" kern="1200">
          <a:solidFill>
            <a:schemeClr val="tx1"/>
          </a:solidFill>
          <a:latin typeface="+mn-lt"/>
          <a:ea typeface="+mn-ea"/>
          <a:cs typeface="+mn-cs"/>
        </a:defRPr>
      </a:lvl1pPr>
      <a:lvl2pPr marL="585490" algn="l" defTabSz="1170981" rtl="0" eaLnBrk="1" latinLnBrk="0" hangingPunct="1">
        <a:defRPr sz="2305" kern="1200">
          <a:solidFill>
            <a:schemeClr val="tx1"/>
          </a:solidFill>
          <a:latin typeface="+mn-lt"/>
          <a:ea typeface="+mn-ea"/>
          <a:cs typeface="+mn-cs"/>
        </a:defRPr>
      </a:lvl2pPr>
      <a:lvl3pPr marL="1170981" algn="l" defTabSz="1170981" rtl="0" eaLnBrk="1" latinLnBrk="0" hangingPunct="1">
        <a:defRPr sz="2305" kern="1200">
          <a:solidFill>
            <a:schemeClr val="tx1"/>
          </a:solidFill>
          <a:latin typeface="+mn-lt"/>
          <a:ea typeface="+mn-ea"/>
          <a:cs typeface="+mn-cs"/>
        </a:defRPr>
      </a:lvl3pPr>
      <a:lvl4pPr marL="1756471" algn="l" defTabSz="1170981" rtl="0" eaLnBrk="1" latinLnBrk="0" hangingPunct="1">
        <a:defRPr sz="2305" kern="1200">
          <a:solidFill>
            <a:schemeClr val="tx1"/>
          </a:solidFill>
          <a:latin typeface="+mn-lt"/>
          <a:ea typeface="+mn-ea"/>
          <a:cs typeface="+mn-cs"/>
        </a:defRPr>
      </a:lvl4pPr>
      <a:lvl5pPr marL="2341961" algn="l" defTabSz="1170981" rtl="0" eaLnBrk="1" latinLnBrk="0" hangingPunct="1">
        <a:defRPr sz="2305" kern="1200">
          <a:solidFill>
            <a:schemeClr val="tx1"/>
          </a:solidFill>
          <a:latin typeface="+mn-lt"/>
          <a:ea typeface="+mn-ea"/>
          <a:cs typeface="+mn-cs"/>
        </a:defRPr>
      </a:lvl5pPr>
      <a:lvl6pPr marL="2927452" algn="l" defTabSz="1170981" rtl="0" eaLnBrk="1" latinLnBrk="0" hangingPunct="1">
        <a:defRPr sz="2305" kern="1200">
          <a:solidFill>
            <a:schemeClr val="tx1"/>
          </a:solidFill>
          <a:latin typeface="+mn-lt"/>
          <a:ea typeface="+mn-ea"/>
          <a:cs typeface="+mn-cs"/>
        </a:defRPr>
      </a:lvl6pPr>
      <a:lvl7pPr marL="3512942" algn="l" defTabSz="1170981" rtl="0" eaLnBrk="1" latinLnBrk="0" hangingPunct="1">
        <a:defRPr sz="2305" kern="1200">
          <a:solidFill>
            <a:schemeClr val="tx1"/>
          </a:solidFill>
          <a:latin typeface="+mn-lt"/>
          <a:ea typeface="+mn-ea"/>
          <a:cs typeface="+mn-cs"/>
        </a:defRPr>
      </a:lvl7pPr>
      <a:lvl8pPr marL="4098432" algn="l" defTabSz="1170981" rtl="0" eaLnBrk="1" latinLnBrk="0" hangingPunct="1">
        <a:defRPr sz="2305" kern="1200">
          <a:solidFill>
            <a:schemeClr val="tx1"/>
          </a:solidFill>
          <a:latin typeface="+mn-lt"/>
          <a:ea typeface="+mn-ea"/>
          <a:cs typeface="+mn-cs"/>
        </a:defRPr>
      </a:lvl8pPr>
      <a:lvl9pPr marL="4683923" algn="l" defTabSz="1170981" rtl="0" eaLnBrk="1" latinLnBrk="0" hangingPunct="1">
        <a:defRPr sz="23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1418" y="2149096"/>
            <a:ext cx="2987101" cy="1587625"/>
          </a:xfrm>
          <a:prstGeom prst="rect">
            <a:avLst/>
          </a:prstGeom>
        </p:spPr>
      </p:pic>
      <p:sp>
        <p:nvSpPr>
          <p:cNvPr id="6" name="AutoShape 2"/>
          <p:cNvSpPr>
            <a:spLocks/>
          </p:cNvSpPr>
          <p:nvPr/>
        </p:nvSpPr>
        <p:spPr bwMode="auto">
          <a:xfrm>
            <a:off x="5943601" y="4624995"/>
            <a:ext cx="8122418" cy="130860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6736" tIns="86736" rIns="86736" bIns="86736" anchor="ctr"/>
          <a:lstStyle/>
          <a:p>
            <a:pPr algn="ctr"/>
            <a:r>
              <a:rPr lang="en-GB" sz="4800" u="sng" dirty="0">
                <a:solidFill>
                  <a:srgbClr val="0070C0"/>
                </a:solidFill>
                <a:sym typeface="Calibri" charset="0"/>
                <a:hlinkClick r:id="" action="ppaction://noaction"/>
              </a:rPr>
              <a:t>XXXX </a:t>
            </a:r>
            <a:r>
              <a:rPr lang="en-GB" sz="4800" u="sng" dirty="0" err="1">
                <a:solidFill>
                  <a:srgbClr val="0070C0"/>
                </a:solidFill>
                <a:sym typeface="Calibri" charset="0"/>
                <a:hlinkClick r:id="" action="ppaction://noaction"/>
              </a:rPr>
              <a:t>Mağazacilik</a:t>
            </a:r>
            <a:r>
              <a:rPr lang="en-GB" sz="4800" u="sng" dirty="0">
                <a:solidFill>
                  <a:srgbClr val="0070C0"/>
                </a:solidFill>
                <a:sym typeface="Calibri" charset="0"/>
                <a:hlinkClick r:id="" action="ppaction://noaction"/>
              </a:rPr>
              <a:t> </a:t>
            </a:r>
            <a:r>
              <a:rPr lang="en-GB" sz="4800" u="sng" dirty="0" err="1">
                <a:solidFill>
                  <a:srgbClr val="0070C0"/>
                </a:solidFill>
                <a:sym typeface="Calibri" charset="0"/>
                <a:hlinkClick r:id="" action="ppaction://noaction"/>
              </a:rPr>
              <a:t>Perakende</a:t>
            </a:r>
            <a:r>
              <a:rPr lang="tr-TR" sz="4800" u="sng" dirty="0">
                <a:solidFill>
                  <a:srgbClr val="0070C0"/>
                </a:solidFill>
                <a:sym typeface="Calibri" charset="0"/>
                <a:hlinkClick r:id="" action="ppaction://noaction"/>
              </a:rPr>
              <a:t> </a:t>
            </a:r>
            <a:r>
              <a:rPr lang="en-GB" sz="4800" b="1" u="sng" dirty="0"/>
              <a:t>KICK OFF </a:t>
            </a:r>
            <a:r>
              <a:rPr lang="tr-TR" sz="4800" b="1" u="sng" dirty="0"/>
              <a:t>SUNUMU</a:t>
            </a:r>
            <a:endParaRPr lang="en-US" sz="4800" dirty="0"/>
          </a:p>
        </p:txBody>
      </p:sp>
      <p:sp>
        <p:nvSpPr>
          <p:cNvPr id="2" name="Star: 5 Points 1">
            <a:extLst>
              <a:ext uri="{FF2B5EF4-FFF2-40B4-BE49-F238E27FC236}">
                <a16:creationId xmlns:a16="http://schemas.microsoft.com/office/drawing/2014/main" id="{DC146154-6F69-4E47-B0EC-A0E6D2035808}"/>
              </a:ext>
            </a:extLst>
          </p:cNvPr>
          <p:cNvSpPr/>
          <p:nvPr/>
        </p:nvSpPr>
        <p:spPr>
          <a:xfrm>
            <a:off x="6065521" y="1393697"/>
            <a:ext cx="3296942" cy="242829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highlight>
                  <a:srgbClr val="000000"/>
                </a:highlight>
              </a:rPr>
              <a:t>Müşteri</a:t>
            </a:r>
            <a:r>
              <a:rPr lang="en-GB" dirty="0">
                <a:highlight>
                  <a:srgbClr val="000000"/>
                </a:highlight>
              </a:rPr>
              <a:t> </a:t>
            </a:r>
            <a:r>
              <a:rPr lang="en-GB" dirty="0" err="1">
                <a:highlight>
                  <a:srgbClr val="000000"/>
                </a:highlight>
              </a:rPr>
              <a:t>logosu</a:t>
            </a:r>
            <a:endParaRPr lang="en-GB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816255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F4E01-EC87-4338-A31B-48A25B1B3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332" y="78654"/>
            <a:ext cx="15345591" cy="1214569"/>
          </a:xfrm>
        </p:spPr>
        <p:txBody>
          <a:bodyPr>
            <a:normAutofit/>
          </a:bodyPr>
          <a:lstStyle/>
          <a:p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SORUMLULUKLARI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2E4676-6E5C-4715-87F7-F080CC617D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332" y="1462603"/>
            <a:ext cx="17491165" cy="6531866"/>
          </a:xfrm>
        </p:spPr>
        <p:txBody>
          <a:bodyPr>
            <a:normAutofit/>
          </a:bodyPr>
          <a:lstStyle/>
          <a:p>
            <a:r>
              <a:rPr lang="en-GB" b="1" dirty="0" err="1"/>
              <a:t>Proje</a:t>
            </a:r>
            <a:r>
              <a:rPr lang="en-GB" b="1" dirty="0"/>
              <a:t> </a:t>
            </a:r>
            <a:r>
              <a:rPr lang="en-GB" b="1" dirty="0" err="1"/>
              <a:t>Üst</a:t>
            </a:r>
            <a:r>
              <a:rPr lang="en-GB" b="1" dirty="0"/>
              <a:t> </a:t>
            </a:r>
            <a:r>
              <a:rPr lang="en-GB" b="1" dirty="0" err="1"/>
              <a:t>Kurulu</a:t>
            </a:r>
            <a:r>
              <a:rPr lang="en-GB" b="1" dirty="0"/>
              <a:t>: </a:t>
            </a:r>
          </a:p>
          <a:p>
            <a:pPr marL="0" indent="0">
              <a:buNone/>
            </a:pPr>
            <a:r>
              <a:rPr lang="en-GB" sz="2400" dirty="0" err="1"/>
              <a:t>Proje</a:t>
            </a:r>
            <a:r>
              <a:rPr lang="en-GB" sz="2400" dirty="0"/>
              <a:t> </a:t>
            </a:r>
            <a:r>
              <a:rPr lang="en-GB" sz="2400" dirty="0" err="1"/>
              <a:t>açılış</a:t>
            </a:r>
            <a:r>
              <a:rPr lang="en-GB" sz="2400" dirty="0"/>
              <a:t> </a:t>
            </a:r>
            <a:r>
              <a:rPr lang="en-GB" sz="2400" dirty="0" err="1"/>
              <a:t>ve</a:t>
            </a:r>
            <a:r>
              <a:rPr lang="en-GB" sz="2400" dirty="0"/>
              <a:t> </a:t>
            </a:r>
            <a:r>
              <a:rPr lang="en-GB" sz="2400" dirty="0" err="1"/>
              <a:t>kapanış</a:t>
            </a:r>
            <a:r>
              <a:rPr lang="en-GB" sz="2400" dirty="0"/>
              <a:t> </a:t>
            </a:r>
            <a:r>
              <a:rPr lang="en-GB" sz="2400" dirty="0" err="1"/>
              <a:t>kararı</a:t>
            </a:r>
            <a:r>
              <a:rPr lang="en-GB" sz="2400" dirty="0"/>
              <a:t>, </a:t>
            </a:r>
            <a:r>
              <a:rPr lang="en-GB" sz="2400" dirty="0" err="1"/>
              <a:t>kapsam</a:t>
            </a:r>
            <a:r>
              <a:rPr lang="en-GB" sz="2400" dirty="0"/>
              <a:t> </a:t>
            </a:r>
            <a:r>
              <a:rPr lang="en-GB" sz="2400" dirty="0" err="1"/>
              <a:t>kontrolü</a:t>
            </a:r>
            <a:r>
              <a:rPr lang="en-GB" sz="2400" dirty="0"/>
              <a:t>,  </a:t>
            </a:r>
            <a:r>
              <a:rPr lang="en-GB" sz="2400" dirty="0" err="1"/>
              <a:t>genel</a:t>
            </a:r>
            <a:r>
              <a:rPr lang="en-GB" sz="2400" dirty="0"/>
              <a:t> </a:t>
            </a:r>
            <a:r>
              <a:rPr lang="en-GB" sz="2400" dirty="0" err="1"/>
              <a:t>durumunun</a:t>
            </a:r>
            <a:r>
              <a:rPr lang="en-GB" sz="2400" dirty="0"/>
              <a:t> </a:t>
            </a:r>
            <a:r>
              <a:rPr lang="en-GB" sz="2400" dirty="0" err="1"/>
              <a:t>değerlendirilmesi</a:t>
            </a:r>
            <a:r>
              <a:rPr lang="en-GB" sz="2400" dirty="0"/>
              <a:t>, </a:t>
            </a:r>
            <a:r>
              <a:rPr lang="en-GB" sz="2400" dirty="0" err="1"/>
              <a:t>sorunlar</a:t>
            </a:r>
            <a:r>
              <a:rPr lang="en-GB" sz="2400" dirty="0"/>
              <a:t> </a:t>
            </a:r>
            <a:r>
              <a:rPr lang="en-GB" sz="2400" dirty="0" err="1"/>
              <a:t>için</a:t>
            </a:r>
            <a:r>
              <a:rPr lang="en-GB" sz="2400" dirty="0"/>
              <a:t> </a:t>
            </a:r>
            <a:r>
              <a:rPr lang="en-GB" sz="2400" dirty="0" err="1"/>
              <a:t>çözüm</a:t>
            </a:r>
            <a:r>
              <a:rPr lang="en-GB" sz="2400" dirty="0"/>
              <a:t> </a:t>
            </a:r>
            <a:r>
              <a:rPr lang="en-GB" sz="2400" dirty="0" err="1"/>
              <a:t>önerileri</a:t>
            </a:r>
            <a:r>
              <a:rPr lang="en-GB" sz="2400" dirty="0"/>
              <a:t>, </a:t>
            </a:r>
            <a:r>
              <a:rPr lang="en-GB" sz="2400" dirty="0" err="1"/>
              <a:t>periyodik</a:t>
            </a:r>
            <a:r>
              <a:rPr lang="en-GB" sz="2400" dirty="0"/>
              <a:t> </a:t>
            </a:r>
            <a:r>
              <a:rPr lang="en-GB" sz="2400" dirty="0" err="1"/>
              <a:t>toplantılara</a:t>
            </a:r>
            <a:r>
              <a:rPr lang="en-GB" sz="2400" dirty="0"/>
              <a:t> </a:t>
            </a:r>
            <a:r>
              <a:rPr lang="en-GB" sz="2400" dirty="0" err="1"/>
              <a:t>iştirak</a:t>
            </a:r>
            <a:r>
              <a:rPr lang="en-GB" sz="2400" dirty="0"/>
              <a:t> </a:t>
            </a:r>
            <a:r>
              <a:rPr lang="en-GB" sz="2400" dirty="0" err="1"/>
              <a:t>ve</a:t>
            </a:r>
            <a:r>
              <a:rPr lang="en-GB" sz="2400" dirty="0"/>
              <a:t> </a:t>
            </a:r>
            <a:r>
              <a:rPr lang="en-GB" sz="2400" dirty="0" err="1"/>
              <a:t>ek</a:t>
            </a:r>
            <a:r>
              <a:rPr lang="en-GB" sz="2400" dirty="0"/>
              <a:t> </a:t>
            </a:r>
            <a:r>
              <a:rPr lang="en-GB" sz="2400" dirty="0" err="1"/>
              <a:t>kaynak</a:t>
            </a:r>
            <a:r>
              <a:rPr lang="en-GB" sz="2400" dirty="0"/>
              <a:t> </a:t>
            </a:r>
            <a:r>
              <a:rPr lang="en-GB" sz="2400" dirty="0" err="1"/>
              <a:t>kullanım</a:t>
            </a:r>
            <a:r>
              <a:rPr lang="en-GB" sz="2400" dirty="0"/>
              <a:t> </a:t>
            </a:r>
            <a:r>
              <a:rPr lang="en-GB" sz="2400" dirty="0" err="1"/>
              <a:t>kararlarının</a:t>
            </a:r>
            <a:r>
              <a:rPr lang="en-GB" sz="2400" dirty="0"/>
              <a:t> </a:t>
            </a:r>
            <a:r>
              <a:rPr lang="en-GB" sz="2400" dirty="0" err="1"/>
              <a:t>alınması</a:t>
            </a:r>
            <a:r>
              <a:rPr lang="en-GB" sz="2400" dirty="0"/>
              <a:t> </a:t>
            </a:r>
            <a:r>
              <a:rPr lang="en-GB" sz="2400" dirty="0" err="1"/>
              <a:t>ile</a:t>
            </a:r>
            <a:r>
              <a:rPr lang="en-GB" sz="2400" dirty="0"/>
              <a:t> </a:t>
            </a:r>
            <a:r>
              <a:rPr lang="en-GB" sz="2400" dirty="0" err="1"/>
              <a:t>sorumludur</a:t>
            </a:r>
            <a:r>
              <a:rPr lang="en-GB" sz="2400" dirty="0"/>
              <a:t>. </a:t>
            </a:r>
            <a:r>
              <a:rPr lang="en-GB" sz="2400" dirty="0" err="1"/>
              <a:t>Tarafları</a:t>
            </a:r>
            <a:r>
              <a:rPr lang="en-GB" sz="2400" dirty="0"/>
              <a:t> </a:t>
            </a:r>
            <a:r>
              <a:rPr lang="en-GB" sz="2400" dirty="0" err="1"/>
              <a:t>Proje</a:t>
            </a:r>
            <a:r>
              <a:rPr lang="en-GB" sz="2400" dirty="0"/>
              <a:t> </a:t>
            </a:r>
            <a:r>
              <a:rPr lang="en-GB" sz="2400" dirty="0" err="1"/>
              <a:t>Sponsorları</a:t>
            </a:r>
            <a:r>
              <a:rPr lang="en-GB" sz="2400" dirty="0"/>
              <a:t>, </a:t>
            </a:r>
            <a:r>
              <a:rPr lang="en-GB" sz="2400" dirty="0" err="1"/>
              <a:t>Proje</a:t>
            </a:r>
            <a:r>
              <a:rPr lang="en-GB" sz="2400" dirty="0"/>
              <a:t> </a:t>
            </a:r>
            <a:r>
              <a:rPr lang="en-GB" sz="2400" dirty="0" err="1"/>
              <a:t>Yöneticileri</a:t>
            </a:r>
            <a:r>
              <a:rPr lang="en-GB" sz="2400" dirty="0"/>
              <a:t> </a:t>
            </a:r>
            <a:r>
              <a:rPr lang="en-GB" sz="2400" dirty="0" err="1"/>
              <a:t>Proje</a:t>
            </a:r>
            <a:r>
              <a:rPr lang="en-GB" sz="2400" dirty="0"/>
              <a:t> </a:t>
            </a:r>
            <a:r>
              <a:rPr lang="en-GB" sz="2400" dirty="0" err="1"/>
              <a:t>Üst</a:t>
            </a:r>
            <a:r>
              <a:rPr lang="en-GB" sz="2400" dirty="0"/>
              <a:t> </a:t>
            </a:r>
            <a:r>
              <a:rPr lang="en-GB" sz="2400" dirty="0" err="1"/>
              <a:t>Kurulunda</a:t>
            </a:r>
            <a:r>
              <a:rPr lang="en-GB" sz="2400" dirty="0"/>
              <a:t> </a:t>
            </a:r>
            <a:r>
              <a:rPr lang="en-GB" sz="2400" dirty="0" err="1"/>
              <a:t>yer</a:t>
            </a:r>
            <a:r>
              <a:rPr lang="en-GB" sz="2400" dirty="0"/>
              <a:t> </a:t>
            </a:r>
            <a:r>
              <a:rPr lang="en-GB" sz="2400" dirty="0" err="1"/>
              <a:t>alır</a:t>
            </a:r>
            <a:r>
              <a:rPr lang="en-GB" sz="2400" dirty="0"/>
              <a:t>.</a:t>
            </a:r>
          </a:p>
          <a:p>
            <a:r>
              <a:rPr lang="en-GB" b="1" dirty="0" err="1"/>
              <a:t>Müşteri</a:t>
            </a:r>
            <a:r>
              <a:rPr lang="en-GB" b="1" dirty="0"/>
              <a:t> </a:t>
            </a:r>
            <a:r>
              <a:rPr lang="en-GB" b="1" dirty="0" err="1"/>
              <a:t>Proje</a:t>
            </a:r>
            <a:r>
              <a:rPr lang="en-GB" b="1" dirty="0"/>
              <a:t> </a:t>
            </a:r>
            <a:r>
              <a:rPr lang="en-GB" b="1" dirty="0" err="1"/>
              <a:t>Yöneticisi</a:t>
            </a:r>
            <a:r>
              <a:rPr lang="en-GB" b="1" dirty="0"/>
              <a:t> :</a:t>
            </a:r>
          </a:p>
          <a:p>
            <a:pPr marL="0" indent="0">
              <a:buNone/>
            </a:pPr>
            <a:r>
              <a:rPr lang="en-GB" sz="2400" dirty="0" err="1"/>
              <a:t>Projenin</a:t>
            </a:r>
            <a:r>
              <a:rPr lang="en-GB" sz="2400" dirty="0"/>
              <a:t> </a:t>
            </a:r>
            <a:r>
              <a:rPr lang="en-GB" sz="2400" dirty="0" err="1"/>
              <a:t>müşteri</a:t>
            </a:r>
            <a:r>
              <a:rPr lang="en-GB" sz="2400" dirty="0"/>
              <a:t> </a:t>
            </a:r>
            <a:r>
              <a:rPr lang="en-GB" sz="2400" dirty="0" err="1"/>
              <a:t>ayağındaki</a:t>
            </a:r>
            <a:r>
              <a:rPr lang="en-GB" sz="2400" dirty="0"/>
              <a:t> </a:t>
            </a:r>
            <a:r>
              <a:rPr lang="en-GB" sz="2400" dirty="0" err="1"/>
              <a:t>sorumlu</a:t>
            </a:r>
            <a:r>
              <a:rPr lang="en-GB" sz="2400" dirty="0"/>
              <a:t> </a:t>
            </a:r>
            <a:r>
              <a:rPr lang="en-GB" sz="2400" dirty="0" err="1"/>
              <a:t>olan</a:t>
            </a:r>
            <a:r>
              <a:rPr lang="en-GB" sz="2400" dirty="0"/>
              <a:t> </a:t>
            </a:r>
            <a:r>
              <a:rPr lang="en-GB" sz="2400" dirty="0" err="1"/>
              <a:t>kişidir</a:t>
            </a:r>
            <a:r>
              <a:rPr lang="en-GB" sz="2400" dirty="0"/>
              <a:t>. </a:t>
            </a:r>
            <a:r>
              <a:rPr lang="en-GB" sz="2400" dirty="0" err="1"/>
              <a:t>Müşteri</a:t>
            </a:r>
            <a:r>
              <a:rPr lang="en-GB" sz="2400" dirty="0"/>
              <a:t> </a:t>
            </a:r>
            <a:r>
              <a:rPr lang="en-GB" sz="2400" dirty="0" err="1"/>
              <a:t>tarafındaki</a:t>
            </a:r>
            <a:r>
              <a:rPr lang="en-GB" sz="2400" dirty="0"/>
              <a:t> </a:t>
            </a:r>
            <a:r>
              <a:rPr lang="en-GB" sz="2400" dirty="0" err="1"/>
              <a:t>koordinasyonu</a:t>
            </a:r>
            <a:r>
              <a:rPr lang="en-GB" sz="2400" dirty="0"/>
              <a:t> </a:t>
            </a:r>
            <a:r>
              <a:rPr lang="en-GB" sz="2400" dirty="0" err="1"/>
              <a:t>sağlar</a:t>
            </a:r>
            <a:r>
              <a:rPr lang="en-GB" sz="2400" dirty="0"/>
              <a:t>. </a:t>
            </a:r>
            <a:r>
              <a:rPr lang="en-GB" sz="2400" dirty="0" err="1"/>
              <a:t>Süreç</a:t>
            </a:r>
            <a:r>
              <a:rPr lang="en-GB" sz="2400" dirty="0"/>
              <a:t> </a:t>
            </a:r>
            <a:r>
              <a:rPr lang="en-GB" sz="2400" dirty="0" err="1"/>
              <a:t>toplantılarının</a:t>
            </a:r>
            <a:r>
              <a:rPr lang="en-GB" sz="2400" dirty="0"/>
              <a:t> </a:t>
            </a:r>
            <a:r>
              <a:rPr lang="en-GB" sz="2400" dirty="0" err="1"/>
              <a:t>tümüne</a:t>
            </a:r>
            <a:r>
              <a:rPr lang="en-GB" sz="2400" dirty="0"/>
              <a:t> </a:t>
            </a:r>
            <a:r>
              <a:rPr lang="en-GB" sz="2400" dirty="0" err="1"/>
              <a:t>katılması</a:t>
            </a:r>
            <a:r>
              <a:rPr lang="en-GB" sz="2400" dirty="0"/>
              <a:t> </a:t>
            </a:r>
            <a:r>
              <a:rPr lang="en-GB" sz="2400" dirty="0" err="1"/>
              <a:t>gerekir</a:t>
            </a:r>
            <a:r>
              <a:rPr lang="en-GB" sz="2400" dirty="0"/>
              <a:t>. </a:t>
            </a:r>
            <a:r>
              <a:rPr lang="en-GB" sz="2400" dirty="0" err="1"/>
              <a:t>Değişiklik</a:t>
            </a:r>
            <a:r>
              <a:rPr lang="en-GB" sz="2400" dirty="0"/>
              <a:t> </a:t>
            </a:r>
            <a:r>
              <a:rPr lang="en-GB" sz="2400" dirty="0" err="1"/>
              <a:t>taleplerini</a:t>
            </a:r>
            <a:r>
              <a:rPr lang="en-GB" sz="2400" dirty="0"/>
              <a:t> LOGO </a:t>
            </a:r>
            <a:r>
              <a:rPr lang="en-GB" sz="2400" dirty="0" err="1"/>
              <a:t>Proje</a:t>
            </a:r>
            <a:r>
              <a:rPr lang="en-GB" sz="2400" dirty="0"/>
              <a:t> </a:t>
            </a:r>
            <a:r>
              <a:rPr lang="en-GB" sz="2400" dirty="0" err="1"/>
              <a:t>Yöneticisi</a:t>
            </a:r>
            <a:r>
              <a:rPr lang="en-GB" sz="2400" dirty="0"/>
              <a:t> </a:t>
            </a:r>
            <a:r>
              <a:rPr lang="en-GB" sz="2400" dirty="0" err="1"/>
              <a:t>ile</a:t>
            </a:r>
            <a:r>
              <a:rPr lang="en-GB" sz="2400" dirty="0"/>
              <a:t> </a:t>
            </a:r>
            <a:r>
              <a:rPr lang="en-GB" sz="2400" dirty="0" err="1"/>
              <a:t>beraber</a:t>
            </a:r>
            <a:r>
              <a:rPr lang="en-GB" sz="2400" dirty="0"/>
              <a:t> </a:t>
            </a:r>
            <a:r>
              <a:rPr lang="en-GB" sz="2400" dirty="0" err="1"/>
              <a:t>değerlendirir</a:t>
            </a:r>
            <a:r>
              <a:rPr lang="en-GB" sz="2400" dirty="0"/>
              <a:t>. </a:t>
            </a:r>
          </a:p>
          <a:p>
            <a:pPr lvl="0"/>
            <a:r>
              <a:rPr lang="tr-TR" b="1" dirty="0"/>
              <a:t>LOGO Proje Yöneticisi :</a:t>
            </a:r>
            <a:endParaRPr lang="en-GB" b="1" dirty="0"/>
          </a:p>
          <a:p>
            <a:pPr marL="0" lvl="0" indent="0">
              <a:buNone/>
            </a:pPr>
            <a:r>
              <a:rPr lang="tr-TR" sz="2400" dirty="0"/>
              <a:t>Projenin yüklenici tarafındaki sorumlusudur. Proje süreci bu kişinin kontrolü ve planlamasıyla yürür. Süreç toplantılarının tümüne katılır ve toplantıyı yönetir. Değişiklik taleplerini Müşteri Proje Yöneticisi ile değerlendirir. </a:t>
            </a:r>
            <a:endParaRPr lang="en-GB" sz="2400" dirty="0"/>
          </a:p>
          <a:p>
            <a:pPr lvl="0"/>
            <a:r>
              <a:rPr lang="tr-TR" sz="3600" b="1" dirty="0"/>
              <a:t>Anahtar Kullanıcılar :</a:t>
            </a:r>
          </a:p>
          <a:p>
            <a:pPr marL="0" indent="0">
              <a:buNone/>
            </a:pPr>
            <a:r>
              <a:rPr lang="tr-TR" sz="2400" dirty="0"/>
              <a:t>Anahtar kullanıcılar kendi Sorumluluk</a:t>
            </a:r>
            <a:r>
              <a:rPr lang="en-GB" sz="2400" dirty="0"/>
              <a:t> </a:t>
            </a:r>
            <a:r>
              <a:rPr lang="tr-TR" sz="2400" dirty="0"/>
              <a:t>alanlarından süreçlerden sorumludur. Mevcut</a:t>
            </a:r>
            <a:r>
              <a:rPr lang="en-GB" sz="2400" dirty="0"/>
              <a:t> </a:t>
            </a:r>
            <a:r>
              <a:rPr lang="tr-TR" sz="2400" dirty="0"/>
              <a:t>süreçleri</a:t>
            </a:r>
            <a:r>
              <a:rPr lang="en-GB" sz="2400" dirty="0"/>
              <a:t> </a:t>
            </a:r>
            <a:r>
              <a:rPr lang="tr-TR" sz="2400" dirty="0"/>
              <a:t>tarif</a:t>
            </a:r>
            <a:r>
              <a:rPr lang="en-GB" sz="2400" dirty="0"/>
              <a:t> </a:t>
            </a:r>
            <a:r>
              <a:rPr lang="tr-TR" sz="2400" dirty="0"/>
              <a:t>ederler</a:t>
            </a:r>
            <a:r>
              <a:rPr lang="en-GB" sz="2400" dirty="0"/>
              <a:t>, </a:t>
            </a:r>
            <a:r>
              <a:rPr lang="tr-TR" sz="2400" dirty="0"/>
              <a:t>Yeni</a:t>
            </a:r>
            <a:r>
              <a:rPr lang="en-GB" sz="2400" dirty="0"/>
              <a:t> </a:t>
            </a:r>
            <a:r>
              <a:rPr lang="tr-TR" sz="2400" dirty="0"/>
              <a:t>süreçlerin</a:t>
            </a:r>
            <a:r>
              <a:rPr lang="en-GB" sz="2400" dirty="0"/>
              <a:t> </a:t>
            </a:r>
            <a:r>
              <a:rPr lang="tr-TR" sz="2400" dirty="0"/>
              <a:t>tasarımı, testi, d</a:t>
            </a:r>
            <a:r>
              <a:rPr lang="en-GB" sz="2400" dirty="0"/>
              <a:t>o</a:t>
            </a:r>
            <a:r>
              <a:rPr lang="tr-TR" sz="2400" dirty="0"/>
              <a:t>k</a:t>
            </a:r>
            <a:r>
              <a:rPr lang="en-GB" sz="2400" dirty="0"/>
              <a:t>u</a:t>
            </a:r>
            <a:r>
              <a:rPr lang="tr-TR" sz="2400" dirty="0"/>
              <a:t>mantasyonu, diğer kullanıcılara</a:t>
            </a:r>
            <a:r>
              <a:rPr lang="en-GB" sz="2400" dirty="0"/>
              <a:t> </a:t>
            </a:r>
            <a:r>
              <a:rPr lang="tr-TR" sz="2400" dirty="0"/>
              <a:t>aktarılması</a:t>
            </a:r>
            <a:r>
              <a:rPr lang="en-GB" sz="2400" dirty="0"/>
              <a:t> </a:t>
            </a:r>
            <a:r>
              <a:rPr lang="tr-TR" sz="2400" dirty="0"/>
              <a:t>konularında</a:t>
            </a:r>
            <a:r>
              <a:rPr lang="en-GB" sz="2400" dirty="0"/>
              <a:t> </a:t>
            </a:r>
            <a:r>
              <a:rPr lang="tr-TR" sz="2400" dirty="0"/>
              <a:t>görevler</a:t>
            </a:r>
            <a:r>
              <a:rPr lang="en-GB" sz="2400" dirty="0"/>
              <a:t> </a:t>
            </a:r>
            <a:r>
              <a:rPr lang="tr-TR" sz="2400" dirty="0"/>
              <a:t>alırlar</a:t>
            </a:r>
            <a:r>
              <a:rPr lang="en-GB" sz="2400" dirty="0"/>
              <a:t>.</a:t>
            </a:r>
            <a:endParaRPr lang="tr-TR" sz="2400" dirty="0"/>
          </a:p>
          <a:p>
            <a:pPr marL="0" lvl="0" indent="0">
              <a:buNone/>
            </a:pPr>
            <a:endParaRPr lang="tr-TR" sz="2400" dirty="0"/>
          </a:p>
          <a:p>
            <a:pPr marL="0" indent="0">
              <a:buNone/>
            </a:pPr>
            <a:endParaRPr lang="en-GB" sz="2400" dirty="0"/>
          </a:p>
          <a:p>
            <a:endParaRPr lang="en-GB" dirty="0"/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D9FADA0C-A6DB-4062-807A-425081DF79C2}"/>
              </a:ext>
            </a:extLst>
          </p:cNvPr>
          <p:cNvSpPr/>
          <p:nvPr/>
        </p:nvSpPr>
        <p:spPr>
          <a:xfrm>
            <a:off x="14874240" y="159257"/>
            <a:ext cx="3413760" cy="230962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highlight>
                  <a:srgbClr val="000000"/>
                </a:highlight>
              </a:rPr>
              <a:t>Müşteri</a:t>
            </a:r>
            <a:r>
              <a:rPr lang="en-GB" dirty="0">
                <a:highlight>
                  <a:srgbClr val="000000"/>
                </a:highlight>
              </a:rPr>
              <a:t> </a:t>
            </a:r>
            <a:r>
              <a:rPr lang="en-GB" dirty="0" err="1">
                <a:highlight>
                  <a:srgbClr val="000000"/>
                </a:highlight>
              </a:rPr>
              <a:t>logosu</a:t>
            </a:r>
            <a:endParaRPr lang="en-GB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5859288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B204F-6233-4A8A-AADE-4FDE48536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0526" y="206308"/>
            <a:ext cx="16090174" cy="812595"/>
          </a:xfrm>
        </p:spPr>
        <p:txBody>
          <a:bodyPr>
            <a:normAutofit/>
          </a:bodyPr>
          <a:lstStyle/>
          <a:p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SORUMLULUKLARI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EB9176-5250-48D5-B8B7-24C0B06DEE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0526" y="1136469"/>
            <a:ext cx="17347474" cy="7223760"/>
          </a:xfrm>
        </p:spPr>
        <p:txBody>
          <a:bodyPr>
            <a:normAutofit/>
          </a:bodyPr>
          <a:lstStyle/>
          <a:p>
            <a:pPr lvl="0"/>
            <a:r>
              <a:rPr lang="en-GB" sz="3600" b="1" dirty="0" err="1"/>
              <a:t>İş</a:t>
            </a:r>
            <a:r>
              <a:rPr lang="en-GB" sz="3600" b="1" dirty="0"/>
              <a:t> </a:t>
            </a:r>
            <a:r>
              <a:rPr lang="en-GB" sz="3600" b="1" dirty="0" err="1"/>
              <a:t>Analistleri</a:t>
            </a:r>
            <a:r>
              <a:rPr lang="en-GB" sz="3600" b="1" dirty="0"/>
              <a:t> :</a:t>
            </a:r>
          </a:p>
          <a:p>
            <a:pPr marL="0" lvl="0" indent="0">
              <a:buNone/>
            </a:pPr>
            <a:r>
              <a:rPr lang="en-GB" sz="2400" dirty="0" err="1"/>
              <a:t>Proje</a:t>
            </a:r>
            <a:r>
              <a:rPr lang="en-GB" sz="2400" dirty="0"/>
              <a:t> </a:t>
            </a:r>
            <a:r>
              <a:rPr lang="en-GB" sz="2400" dirty="0" err="1"/>
              <a:t>amaçlarına</a:t>
            </a:r>
            <a:r>
              <a:rPr lang="en-GB" sz="2400" dirty="0"/>
              <a:t> </a:t>
            </a:r>
            <a:r>
              <a:rPr lang="en-GB" sz="2400" dirty="0" err="1"/>
              <a:t>uygun</a:t>
            </a:r>
            <a:r>
              <a:rPr lang="en-GB" sz="2400" dirty="0"/>
              <a:t> </a:t>
            </a:r>
            <a:r>
              <a:rPr lang="en-GB" sz="2400" dirty="0" err="1"/>
              <a:t>olarak</a:t>
            </a:r>
            <a:r>
              <a:rPr lang="en-GB" sz="2400" dirty="0"/>
              <a:t>, </a:t>
            </a:r>
            <a:r>
              <a:rPr lang="en-GB" sz="2400" dirty="0" err="1"/>
              <a:t>kapsam</a:t>
            </a:r>
            <a:r>
              <a:rPr lang="en-GB" sz="2400" dirty="0"/>
              <a:t> </a:t>
            </a:r>
            <a:r>
              <a:rPr lang="en-GB" sz="2400" dirty="0" err="1"/>
              <a:t>çerçevesinde</a:t>
            </a:r>
            <a:r>
              <a:rPr lang="en-GB" sz="2400" dirty="0"/>
              <a:t> </a:t>
            </a:r>
            <a:r>
              <a:rPr lang="en-GB" sz="2400" dirty="0" err="1"/>
              <a:t>İhtiyaç</a:t>
            </a:r>
            <a:r>
              <a:rPr lang="en-GB" sz="2400" dirty="0"/>
              <a:t> </a:t>
            </a:r>
            <a:r>
              <a:rPr lang="en-GB" sz="2400" dirty="0" err="1"/>
              <a:t>Toplama</a:t>
            </a:r>
            <a:r>
              <a:rPr lang="en-GB" sz="2400" dirty="0"/>
              <a:t> </a:t>
            </a:r>
            <a:r>
              <a:rPr lang="en-GB" sz="2400" dirty="0" err="1"/>
              <a:t>ve</a:t>
            </a:r>
            <a:r>
              <a:rPr lang="en-GB" sz="2400" dirty="0"/>
              <a:t> </a:t>
            </a:r>
            <a:r>
              <a:rPr lang="en-GB" sz="2400" dirty="0" err="1"/>
              <a:t>çözüm</a:t>
            </a:r>
            <a:r>
              <a:rPr lang="en-GB" sz="2400" dirty="0"/>
              <a:t> </a:t>
            </a:r>
            <a:r>
              <a:rPr lang="en-GB" sz="2400" dirty="0" err="1"/>
              <a:t>tasarımlarının</a:t>
            </a:r>
            <a:r>
              <a:rPr lang="en-GB" sz="2400" dirty="0"/>
              <a:t> </a:t>
            </a:r>
            <a:r>
              <a:rPr lang="en-GB" sz="2400" dirty="0" err="1"/>
              <a:t>geliştirilmesi</a:t>
            </a:r>
            <a:r>
              <a:rPr lang="en-GB" sz="2400" dirty="0"/>
              <a:t> </a:t>
            </a:r>
            <a:r>
              <a:rPr lang="en-GB" sz="2400" dirty="0" err="1"/>
              <a:t>faaliyetleri</a:t>
            </a:r>
            <a:r>
              <a:rPr lang="en-GB" sz="2400" dirty="0"/>
              <a:t>  </a:t>
            </a:r>
            <a:r>
              <a:rPr lang="en-GB" sz="2400" dirty="0" err="1"/>
              <a:t>iş</a:t>
            </a:r>
            <a:r>
              <a:rPr lang="en-GB" sz="2400" dirty="0"/>
              <a:t> </a:t>
            </a:r>
            <a:r>
              <a:rPr lang="en-GB" sz="2400" dirty="0" err="1"/>
              <a:t>analistleri</a:t>
            </a:r>
            <a:r>
              <a:rPr lang="en-GB" sz="2400" dirty="0"/>
              <a:t> </a:t>
            </a:r>
            <a:r>
              <a:rPr lang="en-GB" sz="2400" dirty="0" err="1"/>
              <a:t>tarafından</a:t>
            </a:r>
            <a:r>
              <a:rPr lang="en-GB" sz="2400" dirty="0"/>
              <a:t> </a:t>
            </a:r>
            <a:r>
              <a:rPr lang="en-GB" sz="2400" dirty="0" err="1"/>
              <a:t>yürütülür</a:t>
            </a:r>
            <a:r>
              <a:rPr lang="en-GB" sz="2400" dirty="0"/>
              <a:t>. </a:t>
            </a:r>
            <a:r>
              <a:rPr lang="en-GB" sz="2400" dirty="0" err="1"/>
              <a:t>Toplanan</a:t>
            </a:r>
            <a:r>
              <a:rPr lang="en-GB" sz="2400" dirty="0"/>
              <a:t> </a:t>
            </a:r>
            <a:r>
              <a:rPr lang="en-GB" sz="2400" dirty="0" err="1"/>
              <a:t>ihtiyaçlar</a:t>
            </a:r>
            <a:r>
              <a:rPr lang="en-GB" sz="2400" dirty="0"/>
              <a:t> </a:t>
            </a:r>
            <a:r>
              <a:rPr lang="en-GB" sz="2400" dirty="0" err="1"/>
              <a:t>ile</a:t>
            </a:r>
            <a:r>
              <a:rPr lang="en-GB" sz="2400" dirty="0"/>
              <a:t> </a:t>
            </a:r>
            <a:r>
              <a:rPr lang="en-GB" sz="2400" dirty="0" err="1"/>
              <a:t>proje</a:t>
            </a:r>
            <a:r>
              <a:rPr lang="en-GB" sz="2400" dirty="0"/>
              <a:t> </a:t>
            </a:r>
            <a:r>
              <a:rPr lang="en-GB" sz="2400" dirty="0" err="1"/>
              <a:t>amaçlarının</a:t>
            </a:r>
            <a:r>
              <a:rPr lang="en-GB" sz="2400" dirty="0"/>
              <a:t> </a:t>
            </a:r>
            <a:r>
              <a:rPr lang="en-GB" sz="2400" dirty="0" err="1"/>
              <a:t>eşleştirilmesi</a:t>
            </a:r>
            <a:r>
              <a:rPr lang="en-GB" sz="2400" dirty="0"/>
              <a:t>, </a:t>
            </a:r>
            <a:r>
              <a:rPr lang="en-GB" sz="2400" dirty="0" err="1"/>
              <a:t>ihtiyaç</a:t>
            </a:r>
            <a:r>
              <a:rPr lang="en-GB" sz="2400" dirty="0"/>
              <a:t> Kabul </a:t>
            </a:r>
            <a:r>
              <a:rPr lang="en-GB" sz="2400" dirty="0" err="1"/>
              <a:t>kriterlerinin</a:t>
            </a:r>
            <a:r>
              <a:rPr lang="en-GB" sz="2400" dirty="0"/>
              <a:t> </a:t>
            </a:r>
            <a:r>
              <a:rPr lang="en-GB" sz="2400" dirty="0" err="1"/>
              <a:t>yönetilmesi</a:t>
            </a:r>
            <a:r>
              <a:rPr lang="en-GB" sz="2400" dirty="0"/>
              <a:t> </a:t>
            </a:r>
            <a:r>
              <a:rPr lang="en-GB" sz="2400" dirty="0" err="1"/>
              <a:t>sorumluluk</a:t>
            </a:r>
            <a:r>
              <a:rPr lang="en-GB" sz="2400" dirty="0"/>
              <a:t> </a:t>
            </a:r>
            <a:r>
              <a:rPr lang="en-GB" sz="2400" dirty="0" err="1"/>
              <a:t>alanlarındadır</a:t>
            </a:r>
            <a:r>
              <a:rPr lang="en-GB" sz="2400" dirty="0"/>
              <a:t>.</a:t>
            </a:r>
            <a:endParaRPr lang="tr-TR" sz="2400" dirty="0"/>
          </a:p>
          <a:p>
            <a:pPr lvl="0"/>
            <a:r>
              <a:rPr lang="tr-TR" sz="3600" b="1" dirty="0"/>
              <a:t>LOGO Proje Uzmanları : </a:t>
            </a:r>
          </a:p>
          <a:p>
            <a:pPr marL="0" indent="0">
              <a:buNone/>
            </a:pPr>
            <a:r>
              <a:rPr lang="tr-TR" sz="2400" dirty="0"/>
              <a:t>Analizlere katılım &amp; Modelin oluşturulması, alt birimlerle koordinasyonun sağlanması, senaryo testlerinin yapılması, periyodik toplantılara iştirak ve dokümantasyon ile sorumludur.</a:t>
            </a:r>
          </a:p>
          <a:p>
            <a:pPr lvl="0"/>
            <a:r>
              <a:rPr lang="en-GB" sz="3600" b="1" dirty="0"/>
              <a:t>Bilgi </a:t>
            </a:r>
            <a:r>
              <a:rPr lang="en-GB" sz="3600" b="1" dirty="0" err="1"/>
              <a:t>Güvenliği</a:t>
            </a:r>
            <a:r>
              <a:rPr lang="en-GB" sz="3600" b="1" dirty="0"/>
              <a:t> </a:t>
            </a:r>
            <a:r>
              <a:rPr lang="en-GB" sz="3600" b="1" dirty="0" err="1"/>
              <a:t>Uzmanı</a:t>
            </a:r>
            <a:r>
              <a:rPr lang="en-GB" sz="3600" b="1" dirty="0"/>
              <a:t> :</a:t>
            </a:r>
          </a:p>
          <a:p>
            <a:pPr marL="0" lvl="0" indent="0">
              <a:buNone/>
            </a:pPr>
            <a:r>
              <a:rPr lang="en-GB" sz="2400" dirty="0" err="1"/>
              <a:t>Proje</a:t>
            </a:r>
            <a:r>
              <a:rPr lang="en-GB" sz="2400" dirty="0"/>
              <a:t> </a:t>
            </a:r>
            <a:r>
              <a:rPr lang="en-GB" sz="2400" dirty="0" err="1"/>
              <a:t>çerçevesinde</a:t>
            </a:r>
            <a:r>
              <a:rPr lang="en-GB" sz="2400" dirty="0"/>
              <a:t> </a:t>
            </a:r>
            <a:r>
              <a:rPr lang="en-GB" sz="2400" dirty="0" err="1"/>
              <a:t>üretilen</a:t>
            </a:r>
            <a:r>
              <a:rPr lang="en-GB" sz="2400" dirty="0"/>
              <a:t>, </a:t>
            </a:r>
            <a:r>
              <a:rPr lang="tr-TR" sz="2400" dirty="0"/>
              <a:t>kullan</a:t>
            </a:r>
            <a:r>
              <a:rPr lang="en-GB" sz="2400" dirty="0" err="1"/>
              <a:t>ılan</a:t>
            </a:r>
            <a:r>
              <a:rPr lang="tr-TR" sz="2400" dirty="0"/>
              <a:t> veya depola</a:t>
            </a:r>
            <a:r>
              <a:rPr lang="en-GB" sz="2400" dirty="0"/>
              <a:t>nan</a:t>
            </a:r>
            <a:r>
              <a:rPr lang="tr-TR" sz="2400" dirty="0"/>
              <a:t> bilgilerden hangilerinin gizli olduğunun belirlenmesine destek olur. Bilgiye ulaşabilen tüm kişiler için erişim yöntemleri ve prosedürlerini belirler.</a:t>
            </a:r>
            <a:endParaRPr lang="en-GB" sz="2400" dirty="0"/>
          </a:p>
          <a:p>
            <a:pPr lvl="0"/>
            <a:r>
              <a:rPr lang="tr-TR" sz="3600" b="1" dirty="0"/>
              <a:t>Sistem&amp;Altyapı Sorumlu</a:t>
            </a:r>
            <a:r>
              <a:rPr lang="en-GB" sz="3600" b="1" dirty="0" err="1"/>
              <a:t>su</a:t>
            </a:r>
            <a:r>
              <a:rPr lang="tr-TR" sz="3600" b="1" dirty="0"/>
              <a:t> </a:t>
            </a:r>
            <a:r>
              <a:rPr lang="tr-TR" sz="2400" b="1" dirty="0"/>
              <a:t>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tr-TR" sz="2400" dirty="0"/>
              <a:t>Server, internet, bağlantı konularındaki yetkili kişidir. Proje sürecinde bu konularda proje yöneticilerine destek sağlar.</a:t>
            </a:r>
          </a:p>
          <a:p>
            <a:pPr marL="0" lvl="0" indent="0">
              <a:buNone/>
            </a:pPr>
            <a:endParaRPr lang="tr-TR" sz="2400" dirty="0"/>
          </a:p>
          <a:p>
            <a:endParaRPr lang="en-GB" dirty="0"/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4F4CA30A-77DA-4FDA-9613-CD310D8C91F3}"/>
              </a:ext>
            </a:extLst>
          </p:cNvPr>
          <p:cNvSpPr/>
          <p:nvPr/>
        </p:nvSpPr>
        <p:spPr>
          <a:xfrm>
            <a:off x="14874240" y="159257"/>
            <a:ext cx="3413760" cy="269062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highlight>
                  <a:srgbClr val="000000"/>
                </a:highlight>
              </a:rPr>
              <a:t>Müşteri</a:t>
            </a:r>
            <a:r>
              <a:rPr lang="en-GB" dirty="0">
                <a:highlight>
                  <a:srgbClr val="000000"/>
                </a:highlight>
              </a:rPr>
              <a:t> </a:t>
            </a:r>
            <a:r>
              <a:rPr lang="en-GB" dirty="0" err="1">
                <a:highlight>
                  <a:srgbClr val="000000"/>
                </a:highlight>
              </a:rPr>
              <a:t>logosu</a:t>
            </a:r>
            <a:endParaRPr lang="en-GB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190836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87807-320B-4C20-8394-21C553501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181718"/>
            <a:ext cx="15698289" cy="954751"/>
          </a:xfrm>
        </p:spPr>
        <p:txBody>
          <a:bodyPr>
            <a:normAutofit/>
          </a:bodyPr>
          <a:lstStyle/>
          <a:p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ÖNGÖRÜLEN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PLANI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D8D6E8-A694-4B2A-A45B-E2C2F96AC1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0185" y="1699925"/>
            <a:ext cx="16065666" cy="5382200"/>
          </a:xfrm>
          <a:prstGeom prst="rect">
            <a:avLst/>
          </a:prstGeom>
        </p:spPr>
      </p:pic>
      <p:sp>
        <p:nvSpPr>
          <p:cNvPr id="5" name="Star: 5 Points 4">
            <a:extLst>
              <a:ext uri="{FF2B5EF4-FFF2-40B4-BE49-F238E27FC236}">
                <a16:creationId xmlns:a16="http://schemas.microsoft.com/office/drawing/2014/main" id="{E8DD4B90-9DE5-412C-92B1-8B5819E0CCF0}"/>
              </a:ext>
            </a:extLst>
          </p:cNvPr>
          <p:cNvSpPr/>
          <p:nvPr/>
        </p:nvSpPr>
        <p:spPr>
          <a:xfrm>
            <a:off x="14991058" y="159257"/>
            <a:ext cx="3296942" cy="242829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highlight>
                  <a:srgbClr val="000000"/>
                </a:highlight>
              </a:rPr>
              <a:t>Müşteri</a:t>
            </a:r>
            <a:r>
              <a:rPr lang="en-GB" dirty="0">
                <a:highlight>
                  <a:srgbClr val="000000"/>
                </a:highlight>
              </a:rPr>
              <a:t> </a:t>
            </a:r>
            <a:r>
              <a:rPr lang="en-GB" dirty="0" err="1">
                <a:highlight>
                  <a:srgbClr val="000000"/>
                </a:highlight>
              </a:rPr>
              <a:t>logosu</a:t>
            </a:r>
            <a:endParaRPr lang="en-GB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030080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7782C-929E-4726-A08B-1E5F374E1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8932" y="206307"/>
            <a:ext cx="14546922" cy="982413"/>
          </a:xfrm>
        </p:spPr>
        <p:txBody>
          <a:bodyPr>
            <a:normAutofit/>
          </a:bodyPr>
          <a:lstStyle/>
          <a:p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ÖNGÖRÜLEN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ZORLUKLAR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C98236-61BC-413B-BE12-8E58CCB3E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521" y="1604959"/>
            <a:ext cx="16231769" cy="6180503"/>
          </a:xfrm>
        </p:spPr>
        <p:txBody>
          <a:bodyPr/>
          <a:lstStyle/>
          <a:p>
            <a:r>
              <a:rPr lang="en-GB" dirty="0"/>
              <a:t>CRM </a:t>
            </a:r>
            <a:r>
              <a:rPr lang="en-GB" dirty="0" err="1"/>
              <a:t>Projesinde</a:t>
            </a:r>
            <a:r>
              <a:rPr lang="en-GB" dirty="0"/>
              <a:t> </a:t>
            </a:r>
            <a:r>
              <a:rPr lang="en-GB" dirty="0" err="1"/>
              <a:t>gerekli</a:t>
            </a:r>
            <a:r>
              <a:rPr lang="en-GB" dirty="0"/>
              <a:t> </a:t>
            </a:r>
            <a:r>
              <a:rPr lang="en-GB" dirty="0" err="1"/>
              <a:t>olan</a:t>
            </a:r>
            <a:r>
              <a:rPr lang="en-GB" dirty="0"/>
              <a:t> </a:t>
            </a:r>
            <a:r>
              <a:rPr lang="en-GB" dirty="0" err="1"/>
              <a:t>geçmiş</a:t>
            </a:r>
            <a:r>
              <a:rPr lang="en-GB" dirty="0"/>
              <a:t> </a:t>
            </a:r>
            <a:r>
              <a:rPr lang="en-GB" dirty="0" err="1"/>
              <a:t>veriyi</a:t>
            </a:r>
            <a:r>
              <a:rPr lang="en-GB" dirty="0"/>
              <a:t> </a:t>
            </a:r>
            <a:r>
              <a:rPr lang="en-GB" dirty="0" err="1"/>
              <a:t>sistemlerin</a:t>
            </a:r>
            <a:r>
              <a:rPr lang="en-GB" dirty="0"/>
              <a:t> </a:t>
            </a:r>
            <a:r>
              <a:rPr lang="en-GB" dirty="0" err="1"/>
              <a:t>içerisine</a:t>
            </a:r>
            <a:r>
              <a:rPr lang="en-GB" dirty="0"/>
              <a:t> </a:t>
            </a:r>
            <a:r>
              <a:rPr lang="en-GB" dirty="0" err="1"/>
              <a:t>alırken</a:t>
            </a:r>
            <a:r>
              <a:rPr lang="en-GB" dirty="0"/>
              <a:t> </a:t>
            </a:r>
            <a:r>
              <a:rPr lang="en-GB" dirty="0" err="1"/>
              <a:t>verinin</a:t>
            </a:r>
            <a:r>
              <a:rPr lang="en-GB" dirty="0"/>
              <a:t> </a:t>
            </a:r>
            <a:r>
              <a:rPr lang="en-GB" dirty="0" err="1"/>
              <a:t>dönüşme</a:t>
            </a:r>
            <a:r>
              <a:rPr lang="en-GB" dirty="0"/>
              <a:t> </a:t>
            </a:r>
            <a:r>
              <a:rPr lang="en-GB" dirty="0" err="1"/>
              <a:t>zorluğu</a:t>
            </a:r>
            <a:r>
              <a:rPr lang="en-GB" dirty="0"/>
              <a:t> </a:t>
            </a:r>
            <a:r>
              <a:rPr lang="en-GB" dirty="0" err="1"/>
              <a:t>vardır</a:t>
            </a:r>
            <a:r>
              <a:rPr lang="en-GB" dirty="0"/>
              <a:t>. </a:t>
            </a:r>
          </a:p>
          <a:p>
            <a:r>
              <a:rPr lang="en-GB" dirty="0"/>
              <a:t> </a:t>
            </a:r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E89BDA1C-10A2-4BE8-9802-FFC36531743E}"/>
              </a:ext>
            </a:extLst>
          </p:cNvPr>
          <p:cNvSpPr/>
          <p:nvPr/>
        </p:nvSpPr>
        <p:spPr>
          <a:xfrm>
            <a:off x="14991058" y="159257"/>
            <a:ext cx="3296942" cy="242829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highlight>
                  <a:srgbClr val="000000"/>
                </a:highlight>
              </a:rPr>
              <a:t>Müşteri</a:t>
            </a:r>
            <a:r>
              <a:rPr lang="en-GB" dirty="0">
                <a:highlight>
                  <a:srgbClr val="000000"/>
                </a:highlight>
              </a:rPr>
              <a:t> </a:t>
            </a:r>
            <a:r>
              <a:rPr lang="en-GB" dirty="0" err="1">
                <a:highlight>
                  <a:srgbClr val="000000"/>
                </a:highlight>
              </a:rPr>
              <a:t>logosu</a:t>
            </a:r>
            <a:endParaRPr lang="en-GB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231586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6DB9F-59B7-4570-849D-457B68B34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3801" y="209282"/>
            <a:ext cx="14546922" cy="1093899"/>
          </a:xfrm>
        </p:spPr>
        <p:txBody>
          <a:bodyPr>
            <a:normAutofit/>
          </a:bodyPr>
          <a:lstStyle/>
          <a:p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ÖNGÖRÜLEN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RİSKLERİ-KISITLAR-VARSAYIMLAR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5F15C-19FA-4C6E-8F1A-29D97D896A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212" y="1489166"/>
            <a:ext cx="15946482" cy="5989703"/>
          </a:xfrm>
        </p:spPr>
        <p:txBody>
          <a:bodyPr/>
          <a:lstStyle/>
          <a:p>
            <a:pPr marL="0" indent="0">
              <a:buNone/>
            </a:pPr>
            <a:r>
              <a:rPr lang="en-GB" b="1" dirty="0" err="1"/>
              <a:t>Kısıtlar</a:t>
            </a:r>
            <a:endParaRPr lang="en-GB" b="1" dirty="0"/>
          </a:p>
          <a:p>
            <a:r>
              <a:rPr lang="en-GB" dirty="0" err="1"/>
              <a:t>Projede</a:t>
            </a:r>
            <a:r>
              <a:rPr lang="en-GB" dirty="0"/>
              <a:t> </a:t>
            </a:r>
            <a:r>
              <a:rPr lang="en-GB" dirty="0" err="1"/>
              <a:t>danışmanlar</a:t>
            </a:r>
            <a:r>
              <a:rPr lang="en-GB" dirty="0"/>
              <a:t> </a:t>
            </a:r>
            <a:r>
              <a:rPr lang="en-GB" dirty="0" err="1"/>
              <a:t>sadece</a:t>
            </a:r>
            <a:r>
              <a:rPr lang="en-GB" dirty="0"/>
              <a:t> 2 </a:t>
            </a:r>
            <a:r>
              <a:rPr lang="en-GB" dirty="0" err="1"/>
              <a:t>gün</a:t>
            </a:r>
            <a:r>
              <a:rPr lang="en-GB" dirty="0"/>
              <a:t> </a:t>
            </a:r>
            <a:r>
              <a:rPr lang="en-GB" dirty="0" err="1"/>
              <a:t>çalışacaklardır</a:t>
            </a:r>
            <a:endParaRPr lang="en-GB" dirty="0"/>
          </a:p>
          <a:p>
            <a:r>
              <a:rPr lang="en-GB" dirty="0" err="1"/>
              <a:t>Proje</a:t>
            </a:r>
            <a:r>
              <a:rPr lang="en-GB" dirty="0"/>
              <a:t>, </a:t>
            </a:r>
            <a:r>
              <a:rPr lang="en-GB" dirty="0" err="1"/>
              <a:t>müşteri</a:t>
            </a:r>
            <a:r>
              <a:rPr lang="en-GB" dirty="0"/>
              <a:t> </a:t>
            </a:r>
            <a:r>
              <a:rPr lang="en-GB" dirty="0" err="1"/>
              <a:t>lokasyonunda</a:t>
            </a:r>
            <a:r>
              <a:rPr lang="en-GB" dirty="0"/>
              <a:t> </a:t>
            </a:r>
            <a:r>
              <a:rPr lang="en-GB" dirty="0" err="1"/>
              <a:t>yapılacaktır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 err="1"/>
              <a:t>Varsayımlar</a:t>
            </a:r>
            <a:endParaRPr lang="en-GB" b="1" dirty="0"/>
          </a:p>
          <a:p>
            <a:r>
              <a:rPr lang="en-GB" dirty="0" err="1"/>
              <a:t>Müşteri</a:t>
            </a:r>
            <a:r>
              <a:rPr lang="en-GB" dirty="0"/>
              <a:t> </a:t>
            </a:r>
            <a:r>
              <a:rPr lang="en-GB" dirty="0" err="1"/>
              <a:t>geçmiş</a:t>
            </a:r>
            <a:r>
              <a:rPr lang="en-GB" dirty="0"/>
              <a:t> </a:t>
            </a:r>
            <a:r>
              <a:rPr lang="en-GB" dirty="0" err="1"/>
              <a:t>verilerinde</a:t>
            </a:r>
            <a:r>
              <a:rPr lang="en-GB" dirty="0"/>
              <a:t> </a:t>
            </a:r>
            <a:r>
              <a:rPr lang="en-GB" dirty="0" err="1"/>
              <a:t>sorun</a:t>
            </a:r>
            <a:r>
              <a:rPr lang="en-GB" dirty="0"/>
              <a:t> </a:t>
            </a:r>
            <a:r>
              <a:rPr lang="en-GB" dirty="0" err="1"/>
              <a:t>olmadığı</a:t>
            </a:r>
            <a:r>
              <a:rPr lang="en-GB" dirty="0"/>
              <a:t> </a:t>
            </a:r>
            <a:r>
              <a:rPr lang="en-GB" dirty="0" err="1"/>
              <a:t>varsayılmıştır</a:t>
            </a:r>
            <a:r>
              <a:rPr lang="en-GB" dirty="0"/>
              <a:t>.  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 err="1"/>
              <a:t>Öngörülen</a:t>
            </a:r>
            <a:r>
              <a:rPr lang="en-GB" b="1" dirty="0"/>
              <a:t> </a:t>
            </a:r>
            <a:r>
              <a:rPr lang="en-GB" b="1" dirty="0" err="1"/>
              <a:t>Riskler</a:t>
            </a:r>
            <a:endParaRPr lang="en-GB" b="1" dirty="0"/>
          </a:p>
          <a:p>
            <a:r>
              <a:rPr lang="en-GB" dirty="0" err="1"/>
              <a:t>Müşteri</a:t>
            </a:r>
            <a:r>
              <a:rPr lang="en-GB" dirty="0"/>
              <a:t> </a:t>
            </a:r>
            <a:r>
              <a:rPr lang="en-GB" dirty="0" err="1"/>
              <a:t>tarafında</a:t>
            </a:r>
            <a:r>
              <a:rPr lang="en-GB" dirty="0"/>
              <a:t> </a:t>
            </a:r>
            <a:r>
              <a:rPr lang="en-GB" dirty="0" err="1"/>
              <a:t>proje</a:t>
            </a:r>
            <a:r>
              <a:rPr lang="en-GB" dirty="0"/>
              <a:t> </a:t>
            </a:r>
            <a:r>
              <a:rPr lang="en-GB" dirty="0" err="1"/>
              <a:t>yöneticisinin</a:t>
            </a:r>
            <a:r>
              <a:rPr lang="en-GB" dirty="0"/>
              <a:t> </a:t>
            </a:r>
            <a:r>
              <a:rPr lang="en-GB" dirty="0" err="1"/>
              <a:t>atanmamış</a:t>
            </a:r>
            <a:r>
              <a:rPr lang="en-GB" dirty="0"/>
              <a:t> </a:t>
            </a:r>
            <a:r>
              <a:rPr lang="en-GB" dirty="0" err="1"/>
              <a:t>olması</a:t>
            </a:r>
            <a:endParaRPr lang="en-GB" dirty="0"/>
          </a:p>
          <a:p>
            <a:endParaRPr lang="en-GB" b="1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25DEEE5A-75C9-4105-A77B-E637C99CC106}"/>
              </a:ext>
            </a:extLst>
          </p:cNvPr>
          <p:cNvSpPr/>
          <p:nvPr/>
        </p:nvSpPr>
        <p:spPr>
          <a:xfrm>
            <a:off x="14991058" y="159257"/>
            <a:ext cx="3296942" cy="242829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highlight>
                  <a:srgbClr val="000000"/>
                </a:highlight>
              </a:rPr>
              <a:t>Müşteri</a:t>
            </a:r>
            <a:r>
              <a:rPr lang="en-GB" dirty="0">
                <a:highlight>
                  <a:srgbClr val="000000"/>
                </a:highlight>
              </a:rPr>
              <a:t> </a:t>
            </a:r>
            <a:r>
              <a:rPr lang="en-GB" dirty="0" err="1">
                <a:highlight>
                  <a:srgbClr val="000000"/>
                </a:highlight>
              </a:rPr>
              <a:t>logosu</a:t>
            </a:r>
            <a:endParaRPr lang="en-GB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8610532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2A767A-693A-4232-AE7B-E7194780F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5424" y="441439"/>
            <a:ext cx="14546922" cy="812596"/>
          </a:xfrm>
        </p:spPr>
        <p:txBody>
          <a:bodyPr/>
          <a:lstStyle/>
          <a:p>
            <a:r>
              <a:rPr lang="en-GB" dirty="0" err="1"/>
              <a:t>PROJE</a:t>
            </a:r>
            <a:r>
              <a:rPr lang="en-GB" dirty="0"/>
              <a:t> </a:t>
            </a:r>
            <a:r>
              <a:rPr lang="en-GB" dirty="0" err="1"/>
              <a:t>BAŞARI</a:t>
            </a:r>
            <a:r>
              <a:rPr lang="en-GB" dirty="0"/>
              <a:t> </a:t>
            </a:r>
            <a:r>
              <a:rPr lang="en-GB" dirty="0" err="1"/>
              <a:t>FAKTÖRLERİ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336883-9C04-4AE9-9580-ACE96D28D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5424" y="1489166"/>
            <a:ext cx="17015540" cy="6453489"/>
          </a:xfrm>
        </p:spPr>
        <p:txBody>
          <a:bodyPr/>
          <a:lstStyle/>
          <a:p>
            <a:r>
              <a:rPr lang="en-GB" dirty="0" err="1"/>
              <a:t>Projenin</a:t>
            </a:r>
            <a:r>
              <a:rPr lang="en-GB" dirty="0"/>
              <a:t> </a:t>
            </a:r>
            <a:r>
              <a:rPr lang="en-GB" dirty="0" err="1"/>
              <a:t>kabulunu</a:t>
            </a:r>
            <a:r>
              <a:rPr lang="en-GB" dirty="0"/>
              <a:t> </a:t>
            </a:r>
            <a:r>
              <a:rPr lang="en-GB" dirty="0" err="1"/>
              <a:t>sağlayacak</a:t>
            </a:r>
            <a:r>
              <a:rPr lang="en-GB" dirty="0"/>
              <a:t> </a:t>
            </a:r>
            <a:r>
              <a:rPr lang="en-GB" dirty="0" err="1"/>
              <a:t>kriterler</a:t>
            </a:r>
            <a:r>
              <a:rPr lang="en-GB" dirty="0"/>
              <a:t> </a:t>
            </a:r>
            <a:r>
              <a:rPr lang="en-GB" dirty="0" err="1"/>
              <a:t>aşağıdadır</a:t>
            </a:r>
            <a:r>
              <a:rPr lang="en-GB" dirty="0"/>
              <a:t>;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96E49F4B-D86A-4ACD-B2A0-002495C22212}"/>
              </a:ext>
            </a:extLst>
          </p:cNvPr>
          <p:cNvSpPr/>
          <p:nvPr/>
        </p:nvSpPr>
        <p:spPr>
          <a:xfrm>
            <a:off x="14991058" y="159257"/>
            <a:ext cx="3296942" cy="242829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highlight>
                  <a:srgbClr val="000000"/>
                </a:highlight>
              </a:rPr>
              <a:t>Müşteri</a:t>
            </a:r>
            <a:r>
              <a:rPr lang="en-GB" dirty="0">
                <a:highlight>
                  <a:srgbClr val="000000"/>
                </a:highlight>
              </a:rPr>
              <a:t> </a:t>
            </a:r>
            <a:r>
              <a:rPr lang="en-GB" dirty="0" err="1">
                <a:highlight>
                  <a:srgbClr val="000000"/>
                </a:highlight>
              </a:rPr>
              <a:t>logosu</a:t>
            </a:r>
            <a:endParaRPr lang="en-GB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8383310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676C4-83AB-444E-85F4-C141B68E7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206" y="540540"/>
            <a:ext cx="14891657" cy="681967"/>
          </a:xfrm>
        </p:spPr>
        <p:txBody>
          <a:bodyPr>
            <a:normAutofit fontScale="90000"/>
          </a:bodyPr>
          <a:lstStyle/>
          <a:p>
            <a:b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</a:t>
            </a:r>
            <a:r>
              <a:rPr lang="en-GB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ÇALIŞMA</a:t>
            </a:r>
            <a:r>
              <a:rPr lang="en-GB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KURALLARI</a:t>
            </a:r>
            <a:b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25673F-861D-482E-8966-1D4756C68C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852" y="1488014"/>
            <a:ext cx="17172295" cy="6753496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tr-TR" sz="3200" dirty="0"/>
              <a:t>Haftada 2 gün – Perşembe ve Cuma</a:t>
            </a:r>
            <a:r>
              <a:rPr lang="en-GB" sz="3200" dirty="0"/>
              <a:t> </a:t>
            </a:r>
            <a:r>
              <a:rPr lang="en-GB" sz="3200" dirty="0" err="1"/>
              <a:t>proje</a:t>
            </a:r>
            <a:r>
              <a:rPr lang="en-GB" sz="3200" dirty="0"/>
              <a:t> </a:t>
            </a:r>
            <a:r>
              <a:rPr lang="en-GB" sz="3200" dirty="0" err="1"/>
              <a:t>ekibi</a:t>
            </a:r>
            <a:r>
              <a:rPr lang="en-GB" sz="3200" dirty="0"/>
              <a:t> </a:t>
            </a:r>
            <a:r>
              <a:rPr lang="en-GB" sz="3200" dirty="0" err="1"/>
              <a:t>birlikte</a:t>
            </a:r>
            <a:r>
              <a:rPr lang="en-GB" sz="3200" dirty="0"/>
              <a:t> </a:t>
            </a:r>
            <a:r>
              <a:rPr lang="en-GB" sz="3200" dirty="0" err="1"/>
              <a:t>çalışacaktır</a:t>
            </a:r>
            <a:r>
              <a:rPr lang="en-GB" sz="3200" dirty="0"/>
              <a:t>. </a:t>
            </a:r>
          </a:p>
          <a:p>
            <a:r>
              <a:rPr lang="tr-TR" sz="3200" dirty="0"/>
              <a:t>Çalışma yeri </a:t>
            </a:r>
            <a:r>
              <a:rPr lang="en-GB" sz="3200" dirty="0" err="1"/>
              <a:t>müşteri</a:t>
            </a:r>
            <a:r>
              <a:rPr lang="en-GB" sz="3200" dirty="0"/>
              <a:t> </a:t>
            </a:r>
            <a:r>
              <a:rPr lang="en-GB" sz="3200" dirty="0" err="1"/>
              <a:t>ofisidir</a:t>
            </a:r>
            <a:r>
              <a:rPr lang="en-GB" sz="3200" dirty="0"/>
              <a:t>.  </a:t>
            </a:r>
          </a:p>
          <a:p>
            <a:r>
              <a:rPr lang="en-GB" sz="3200" dirty="0" err="1"/>
              <a:t>Projede</a:t>
            </a:r>
            <a:r>
              <a:rPr lang="en-GB" sz="3200" dirty="0"/>
              <a:t> her </a:t>
            </a:r>
            <a:r>
              <a:rPr lang="en-GB" sz="3200" dirty="0" err="1"/>
              <a:t>hafta</a:t>
            </a:r>
            <a:r>
              <a:rPr lang="en-GB" sz="3200" dirty="0"/>
              <a:t> </a:t>
            </a:r>
            <a:r>
              <a:rPr lang="en-GB" sz="3200" dirty="0" err="1"/>
              <a:t>çalışacak</a:t>
            </a:r>
            <a:r>
              <a:rPr lang="en-GB" sz="3200" dirty="0"/>
              <a:t> </a:t>
            </a:r>
            <a:r>
              <a:rPr lang="en-GB" sz="3200" dirty="0" err="1"/>
              <a:t>kaynaklar</a:t>
            </a:r>
            <a:r>
              <a:rPr lang="en-GB" sz="3200" dirty="0"/>
              <a:t> </a:t>
            </a:r>
            <a:r>
              <a:rPr lang="en-GB" sz="3200" dirty="0" err="1"/>
              <a:t>müşteri</a:t>
            </a:r>
            <a:r>
              <a:rPr lang="en-GB" sz="3200" dirty="0"/>
              <a:t> </a:t>
            </a:r>
            <a:r>
              <a:rPr lang="en-GB" sz="3200" dirty="0" err="1"/>
              <a:t>ile</a:t>
            </a:r>
            <a:r>
              <a:rPr lang="en-GB" sz="3200" dirty="0"/>
              <a:t> </a:t>
            </a:r>
            <a:r>
              <a:rPr lang="en-GB" sz="3200" dirty="0" err="1"/>
              <a:t>hafta</a:t>
            </a:r>
            <a:r>
              <a:rPr lang="en-GB" sz="3200" dirty="0"/>
              <a:t> </a:t>
            </a:r>
            <a:r>
              <a:rPr lang="en-GB" sz="3200" dirty="0" err="1"/>
              <a:t>başında</a:t>
            </a:r>
            <a:r>
              <a:rPr lang="en-GB" sz="3200" dirty="0"/>
              <a:t> </a:t>
            </a:r>
            <a:r>
              <a:rPr lang="en-GB" sz="3200" dirty="0" err="1"/>
              <a:t>paylaşılacaktır</a:t>
            </a:r>
            <a:r>
              <a:rPr lang="en-GB" sz="3200" dirty="0"/>
              <a:t>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FE314814-3DD6-4B00-813C-CE090727DAA7}"/>
              </a:ext>
            </a:extLst>
          </p:cNvPr>
          <p:cNvSpPr/>
          <p:nvPr/>
        </p:nvSpPr>
        <p:spPr>
          <a:xfrm>
            <a:off x="14991058" y="159257"/>
            <a:ext cx="3296942" cy="242829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highlight>
                  <a:srgbClr val="000000"/>
                </a:highlight>
              </a:rPr>
              <a:t>Müşteri</a:t>
            </a:r>
            <a:r>
              <a:rPr lang="en-GB" dirty="0">
                <a:highlight>
                  <a:srgbClr val="000000"/>
                </a:highlight>
              </a:rPr>
              <a:t> </a:t>
            </a:r>
            <a:r>
              <a:rPr lang="en-GB" dirty="0" err="1">
                <a:highlight>
                  <a:srgbClr val="000000"/>
                </a:highlight>
              </a:rPr>
              <a:t>logosu</a:t>
            </a:r>
            <a:endParaRPr lang="en-GB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0703483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440AD-1D1E-4BA2-AE7C-C3289DDAC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299" y="91717"/>
            <a:ext cx="14546922" cy="1697457"/>
          </a:xfrm>
        </p:spPr>
        <p:txBody>
          <a:bodyPr>
            <a:normAutofit/>
          </a:bodyPr>
          <a:lstStyle/>
          <a:p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İLETİŞİM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PLANI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F25E07-E667-454A-B1BA-C151A3C8B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7299" y="1789174"/>
            <a:ext cx="16168551" cy="5572130"/>
          </a:xfrm>
        </p:spPr>
        <p:txBody>
          <a:bodyPr/>
          <a:lstStyle/>
          <a:p>
            <a:r>
              <a:rPr lang="en-GB" dirty="0" err="1"/>
              <a:t>Ayda</a:t>
            </a:r>
            <a:r>
              <a:rPr lang="en-GB" dirty="0"/>
              <a:t> </a:t>
            </a:r>
            <a:r>
              <a:rPr lang="en-GB" dirty="0" err="1"/>
              <a:t>bir</a:t>
            </a:r>
            <a:r>
              <a:rPr lang="en-GB" dirty="0"/>
              <a:t> </a:t>
            </a:r>
            <a:r>
              <a:rPr lang="en-GB" dirty="0" err="1"/>
              <a:t>proje</a:t>
            </a:r>
            <a:r>
              <a:rPr lang="en-GB" dirty="0"/>
              <a:t> </a:t>
            </a:r>
            <a:r>
              <a:rPr lang="en-GB" dirty="0" err="1"/>
              <a:t>sponsorunun</a:t>
            </a:r>
            <a:r>
              <a:rPr lang="en-GB" dirty="0"/>
              <a:t> </a:t>
            </a:r>
            <a:r>
              <a:rPr lang="en-GB" dirty="0" err="1"/>
              <a:t>dahil</a:t>
            </a:r>
            <a:r>
              <a:rPr lang="en-GB" dirty="0"/>
              <a:t> </a:t>
            </a:r>
            <a:r>
              <a:rPr lang="en-GB" dirty="0" err="1"/>
              <a:t>olduğu</a:t>
            </a:r>
            <a:r>
              <a:rPr lang="en-GB" dirty="0"/>
              <a:t> </a:t>
            </a:r>
            <a:r>
              <a:rPr lang="en-GB" dirty="0" err="1"/>
              <a:t>proje</a:t>
            </a:r>
            <a:r>
              <a:rPr lang="en-GB" dirty="0"/>
              <a:t> </a:t>
            </a:r>
            <a:r>
              <a:rPr lang="en-GB" dirty="0" err="1"/>
              <a:t>ekibi</a:t>
            </a:r>
            <a:r>
              <a:rPr lang="en-GB" dirty="0"/>
              <a:t> </a:t>
            </a:r>
            <a:r>
              <a:rPr lang="en-GB" dirty="0" err="1"/>
              <a:t>toplantısı</a:t>
            </a:r>
            <a:r>
              <a:rPr lang="en-GB" dirty="0"/>
              <a:t> </a:t>
            </a:r>
            <a:r>
              <a:rPr lang="en-GB" dirty="0" err="1"/>
              <a:t>yapılır</a:t>
            </a:r>
            <a:r>
              <a:rPr lang="en-GB" dirty="0"/>
              <a:t>.</a:t>
            </a:r>
          </a:p>
          <a:p>
            <a:r>
              <a:rPr lang="en-GB" dirty="0" err="1"/>
              <a:t>Haftada</a:t>
            </a:r>
            <a:r>
              <a:rPr lang="en-GB" dirty="0"/>
              <a:t> </a:t>
            </a:r>
            <a:r>
              <a:rPr lang="en-GB" dirty="0" err="1"/>
              <a:t>bir</a:t>
            </a:r>
            <a:r>
              <a:rPr lang="en-GB" dirty="0"/>
              <a:t> </a:t>
            </a:r>
            <a:r>
              <a:rPr lang="en-GB" dirty="0" err="1"/>
              <a:t>müşteri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Logo </a:t>
            </a:r>
            <a:r>
              <a:rPr lang="en-GB" dirty="0" err="1"/>
              <a:t>proje</a:t>
            </a:r>
            <a:r>
              <a:rPr lang="en-GB" dirty="0"/>
              <a:t> </a:t>
            </a:r>
            <a:r>
              <a:rPr lang="en-GB" dirty="0" err="1"/>
              <a:t>ekibi</a:t>
            </a:r>
            <a:r>
              <a:rPr lang="en-GB" dirty="0"/>
              <a:t> </a:t>
            </a:r>
            <a:r>
              <a:rPr lang="en-GB" dirty="0" err="1"/>
              <a:t>arasında</a:t>
            </a:r>
            <a:r>
              <a:rPr lang="en-GB" dirty="0"/>
              <a:t> </a:t>
            </a:r>
            <a:r>
              <a:rPr lang="en-GB" dirty="0" err="1"/>
              <a:t>toplantı</a:t>
            </a:r>
            <a:r>
              <a:rPr lang="en-GB" dirty="0"/>
              <a:t> </a:t>
            </a:r>
            <a:r>
              <a:rPr lang="en-GB" dirty="0" err="1"/>
              <a:t>yapılır</a:t>
            </a:r>
            <a:r>
              <a:rPr lang="en-GB" dirty="0"/>
              <a:t>.</a:t>
            </a:r>
          </a:p>
          <a:p>
            <a:r>
              <a:rPr lang="en-GB" dirty="0" err="1"/>
              <a:t>Haftalık</a:t>
            </a:r>
            <a:r>
              <a:rPr lang="en-GB" dirty="0"/>
              <a:t> </a:t>
            </a:r>
            <a:r>
              <a:rPr lang="en-GB" dirty="0" err="1"/>
              <a:t>olarak</a:t>
            </a:r>
            <a:r>
              <a:rPr lang="en-GB" dirty="0"/>
              <a:t> </a:t>
            </a:r>
            <a:r>
              <a:rPr lang="en-GB" dirty="0" err="1"/>
              <a:t>proje</a:t>
            </a:r>
            <a:r>
              <a:rPr lang="en-GB" dirty="0"/>
              <a:t> durum </a:t>
            </a:r>
            <a:r>
              <a:rPr lang="en-GB" dirty="0" err="1"/>
              <a:t>değerlendirme</a:t>
            </a:r>
            <a:r>
              <a:rPr lang="en-GB" dirty="0"/>
              <a:t> </a:t>
            </a:r>
            <a:r>
              <a:rPr lang="en-GB" dirty="0" err="1"/>
              <a:t>toplantısı</a:t>
            </a:r>
            <a:r>
              <a:rPr lang="en-GB" dirty="0"/>
              <a:t> </a:t>
            </a:r>
            <a:r>
              <a:rPr lang="en-GB" dirty="0" err="1"/>
              <a:t>tüm</a:t>
            </a:r>
            <a:r>
              <a:rPr lang="en-GB" dirty="0"/>
              <a:t> </a:t>
            </a:r>
            <a:r>
              <a:rPr lang="en-GB" dirty="0" err="1"/>
              <a:t>proje</a:t>
            </a:r>
            <a:r>
              <a:rPr lang="en-GB" dirty="0"/>
              <a:t> </a:t>
            </a:r>
            <a:r>
              <a:rPr lang="en-GB" dirty="0" err="1"/>
              <a:t>ekibine</a:t>
            </a:r>
            <a:r>
              <a:rPr lang="en-GB" dirty="0"/>
              <a:t> </a:t>
            </a:r>
            <a:r>
              <a:rPr lang="en-GB" dirty="0" err="1"/>
              <a:t>yayınlanır</a:t>
            </a:r>
            <a:r>
              <a:rPr lang="en-GB" dirty="0"/>
              <a:t>. </a:t>
            </a:r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B2B63659-9235-4219-880A-DB6D4C8A1D86}"/>
              </a:ext>
            </a:extLst>
          </p:cNvPr>
          <p:cNvSpPr/>
          <p:nvPr/>
        </p:nvSpPr>
        <p:spPr>
          <a:xfrm>
            <a:off x="14991058" y="159257"/>
            <a:ext cx="3296942" cy="242829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highlight>
                  <a:srgbClr val="000000"/>
                </a:highlight>
              </a:rPr>
              <a:t>Müşteri</a:t>
            </a:r>
            <a:r>
              <a:rPr lang="en-GB" dirty="0">
                <a:highlight>
                  <a:srgbClr val="000000"/>
                </a:highlight>
              </a:rPr>
              <a:t> </a:t>
            </a:r>
            <a:r>
              <a:rPr lang="en-GB" dirty="0" err="1">
                <a:highlight>
                  <a:srgbClr val="000000"/>
                </a:highlight>
              </a:rPr>
              <a:t>logosu</a:t>
            </a:r>
            <a:endParaRPr lang="en-GB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9209293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846C9-EB51-411C-AB39-86996F3B7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012500-C94B-4B75-BD71-BB7B73698E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8C2089-2FED-4E79-82E3-88BC57E99C86}"/>
              </a:ext>
            </a:extLst>
          </p:cNvPr>
          <p:cNvSpPr/>
          <p:nvPr/>
        </p:nvSpPr>
        <p:spPr>
          <a:xfrm>
            <a:off x="0" y="0"/>
            <a:ext cx="18288000" cy="8750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err="1"/>
              <a:t>Teşekkürler</a:t>
            </a:r>
            <a:endParaRPr lang="tr-TR" sz="4800"/>
          </a:p>
        </p:txBody>
      </p:sp>
    </p:spTree>
    <p:extLst>
      <p:ext uri="{BB962C8B-B14F-4D97-AF65-F5344CB8AC3E}">
        <p14:creationId xmlns:p14="http://schemas.microsoft.com/office/powerpoint/2010/main" val="1767104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88F92-90C8-499E-A4C1-416AAA36F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359551"/>
            <a:ext cx="16194677" cy="1129616"/>
          </a:xfrm>
        </p:spPr>
        <p:txBody>
          <a:bodyPr>
            <a:normAutofit/>
          </a:bodyPr>
          <a:lstStyle/>
          <a:p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GÜNDEM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FE012FF-2727-4F39-BB61-8D9C65A6128F}"/>
              </a:ext>
            </a:extLst>
          </p:cNvPr>
          <p:cNvSpPr txBox="1">
            <a:spLocks/>
          </p:cNvSpPr>
          <p:nvPr/>
        </p:nvSpPr>
        <p:spPr>
          <a:xfrm>
            <a:off x="1882887" y="2057007"/>
            <a:ext cx="8893970" cy="559782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marL="292745" indent="-292745" algn="l" defTabSz="1170981" rtl="0" eaLnBrk="1" latinLnBrk="0" hangingPunct="1">
              <a:lnSpc>
                <a:spcPct val="90000"/>
              </a:lnSpc>
              <a:spcBef>
                <a:spcPts val="1281"/>
              </a:spcBef>
              <a:buFont typeface="Arial" panose="020B0604020202020204" pitchFamily="34" charset="0"/>
              <a:buChar char="•"/>
              <a:defRPr sz="358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78235" indent="-292745" algn="l" defTabSz="1170981" rtl="0" eaLnBrk="1" latinLnBrk="0" hangingPunct="1">
              <a:lnSpc>
                <a:spcPct val="90000"/>
              </a:lnSpc>
              <a:spcBef>
                <a:spcPts val="640"/>
              </a:spcBef>
              <a:buFont typeface="Arial" panose="020B0604020202020204" pitchFamily="34" charset="0"/>
              <a:buChar char="•"/>
              <a:defRPr sz="30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63726" indent="-292745" algn="l" defTabSz="1170981" rtl="0" eaLnBrk="1" latinLnBrk="0" hangingPunct="1">
              <a:lnSpc>
                <a:spcPct val="90000"/>
              </a:lnSpc>
              <a:spcBef>
                <a:spcPts val="640"/>
              </a:spcBef>
              <a:buFont typeface="Arial" panose="020B0604020202020204" pitchFamily="34" charset="0"/>
              <a:buChar char="•"/>
              <a:defRPr sz="256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49216" indent="-292745" algn="l" defTabSz="1170981" rtl="0" eaLnBrk="1" latinLnBrk="0" hangingPunct="1">
              <a:lnSpc>
                <a:spcPct val="90000"/>
              </a:lnSpc>
              <a:spcBef>
                <a:spcPts val="640"/>
              </a:spcBef>
              <a:buFont typeface="Arial" panose="020B0604020202020204" pitchFamily="34" charset="0"/>
              <a:buChar char="•"/>
              <a:defRPr sz="23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634706" indent="-292745" algn="l" defTabSz="1170981" rtl="0" eaLnBrk="1" latinLnBrk="0" hangingPunct="1">
              <a:lnSpc>
                <a:spcPct val="90000"/>
              </a:lnSpc>
              <a:spcBef>
                <a:spcPts val="640"/>
              </a:spcBef>
              <a:buFont typeface="Arial" panose="020B0604020202020204" pitchFamily="34" charset="0"/>
              <a:buChar char="•"/>
              <a:defRPr sz="23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20197" indent="-292745" algn="l" defTabSz="1170981" rtl="0" eaLnBrk="1" latinLnBrk="0" hangingPunct="1">
              <a:lnSpc>
                <a:spcPct val="90000"/>
              </a:lnSpc>
              <a:spcBef>
                <a:spcPts val="640"/>
              </a:spcBef>
              <a:buFont typeface="Arial" panose="020B0604020202020204" pitchFamily="34" charset="0"/>
              <a:buChar char="•"/>
              <a:defRPr sz="23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05687" indent="-292745" algn="l" defTabSz="1170981" rtl="0" eaLnBrk="1" latinLnBrk="0" hangingPunct="1">
              <a:lnSpc>
                <a:spcPct val="90000"/>
              </a:lnSpc>
              <a:spcBef>
                <a:spcPts val="640"/>
              </a:spcBef>
              <a:buFont typeface="Arial" panose="020B0604020202020204" pitchFamily="34" charset="0"/>
              <a:buChar char="•"/>
              <a:defRPr sz="23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91177" indent="-292745" algn="l" defTabSz="1170981" rtl="0" eaLnBrk="1" latinLnBrk="0" hangingPunct="1">
              <a:lnSpc>
                <a:spcPct val="90000"/>
              </a:lnSpc>
              <a:spcBef>
                <a:spcPts val="640"/>
              </a:spcBef>
              <a:buFont typeface="Arial" panose="020B0604020202020204" pitchFamily="34" charset="0"/>
              <a:buChar char="•"/>
              <a:defRPr sz="23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976668" indent="-292745" algn="l" defTabSz="1170981" rtl="0" eaLnBrk="1" latinLnBrk="0" hangingPunct="1">
              <a:lnSpc>
                <a:spcPct val="90000"/>
              </a:lnSpc>
              <a:spcBef>
                <a:spcPts val="640"/>
              </a:spcBef>
              <a:buFont typeface="Arial" panose="020B0604020202020204" pitchFamily="34" charset="0"/>
              <a:buChar char="•"/>
              <a:defRPr sz="23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5508" indent="-571500"/>
            <a:r>
              <a:rPr lang="tr-TR" b="1" dirty="0"/>
              <a:t>A</a:t>
            </a:r>
            <a:r>
              <a:rPr lang="en-GB" b="1" dirty="0" err="1"/>
              <a:t>na</a:t>
            </a:r>
            <a:r>
              <a:rPr lang="en-GB" b="1" dirty="0"/>
              <a:t> </a:t>
            </a:r>
            <a:r>
              <a:rPr lang="en-GB" b="1" dirty="0" err="1"/>
              <a:t>hedefler</a:t>
            </a:r>
            <a:endParaRPr lang="en-GB" b="1" dirty="0"/>
          </a:p>
          <a:p>
            <a:pPr marL="635508" indent="-571500"/>
            <a:r>
              <a:rPr lang="en-GB" b="1" dirty="0" err="1"/>
              <a:t>Müşteri</a:t>
            </a:r>
            <a:r>
              <a:rPr lang="en-GB" b="1" dirty="0"/>
              <a:t> </a:t>
            </a:r>
            <a:r>
              <a:rPr lang="en-GB" b="1" dirty="0" err="1"/>
              <a:t>Hakkında</a:t>
            </a:r>
            <a:r>
              <a:rPr lang="en-GB" b="1" dirty="0"/>
              <a:t> </a:t>
            </a:r>
            <a:r>
              <a:rPr lang="en-GB" b="1" dirty="0" err="1"/>
              <a:t>Bilgiler</a:t>
            </a:r>
            <a:endParaRPr lang="en-GB" b="1" dirty="0"/>
          </a:p>
          <a:p>
            <a:pPr marL="635508" indent="-571500"/>
            <a:r>
              <a:rPr lang="en-GB" b="1" dirty="0" err="1"/>
              <a:t>Mevcut</a:t>
            </a:r>
            <a:r>
              <a:rPr lang="en-GB" b="1" dirty="0"/>
              <a:t> Durum- </a:t>
            </a:r>
            <a:r>
              <a:rPr lang="en-GB" b="1" dirty="0" err="1"/>
              <a:t>Hedeflenen</a:t>
            </a:r>
            <a:r>
              <a:rPr lang="en-GB" b="1" dirty="0"/>
              <a:t> Durum</a:t>
            </a:r>
          </a:p>
          <a:p>
            <a:pPr marL="635508" indent="-571500"/>
            <a:r>
              <a:rPr lang="tr-TR" b="1" dirty="0"/>
              <a:t>Proje Organizasyonu</a:t>
            </a:r>
            <a:endParaRPr lang="en-GB" b="1" dirty="0"/>
          </a:p>
          <a:p>
            <a:pPr marL="635508" indent="-571500"/>
            <a:r>
              <a:rPr lang="en-GB" sz="3600" b="1" dirty="0" err="1"/>
              <a:t>Proje</a:t>
            </a:r>
            <a:r>
              <a:rPr lang="en-GB" sz="3600" b="1" dirty="0"/>
              <a:t> </a:t>
            </a:r>
            <a:r>
              <a:rPr lang="en-GB" sz="3600" b="1" dirty="0" err="1"/>
              <a:t>Rol</a:t>
            </a:r>
            <a:r>
              <a:rPr lang="en-GB" sz="3600" b="1" dirty="0"/>
              <a:t> </a:t>
            </a:r>
            <a:r>
              <a:rPr lang="en-GB" sz="3600" b="1" dirty="0" err="1"/>
              <a:t>ve</a:t>
            </a:r>
            <a:r>
              <a:rPr lang="en-GB" sz="3600" b="1" dirty="0"/>
              <a:t> </a:t>
            </a:r>
            <a:r>
              <a:rPr lang="en-GB" sz="3600" b="1" dirty="0" err="1"/>
              <a:t>Sorumlulukları</a:t>
            </a:r>
            <a:endParaRPr lang="en-GB" b="1" dirty="0"/>
          </a:p>
          <a:p>
            <a:pPr marL="635508" indent="-571500"/>
            <a:r>
              <a:rPr lang="tr-TR" b="1" dirty="0"/>
              <a:t>Kapsam</a:t>
            </a:r>
            <a:endParaRPr lang="en-GB" b="1" dirty="0"/>
          </a:p>
          <a:p>
            <a:pPr marL="635508" indent="-571500"/>
            <a:r>
              <a:rPr lang="en-GB" b="1" dirty="0"/>
              <a:t>Logo </a:t>
            </a:r>
            <a:r>
              <a:rPr lang="en-GB" b="1" dirty="0" err="1"/>
              <a:t>Proje</a:t>
            </a:r>
            <a:r>
              <a:rPr lang="en-GB" b="1" dirty="0"/>
              <a:t> </a:t>
            </a:r>
            <a:r>
              <a:rPr lang="en-GB" b="1" dirty="0" err="1"/>
              <a:t>Metodolojisi</a:t>
            </a:r>
            <a:r>
              <a:rPr lang="en-GB" b="1" dirty="0"/>
              <a:t> </a:t>
            </a:r>
          </a:p>
          <a:p>
            <a:pPr marL="635508" indent="-571500"/>
            <a:r>
              <a:rPr lang="tr-TR" b="1" dirty="0"/>
              <a:t>Proje Planı</a:t>
            </a:r>
            <a:r>
              <a:rPr lang="en-GB" b="1" dirty="0"/>
              <a:t> </a:t>
            </a:r>
          </a:p>
          <a:p>
            <a:pPr marL="635508" indent="-571500"/>
            <a:r>
              <a:rPr lang="en-GB" b="1" dirty="0" err="1"/>
              <a:t>Proje</a:t>
            </a:r>
            <a:r>
              <a:rPr lang="en-GB" b="1" dirty="0"/>
              <a:t> Kabul </a:t>
            </a:r>
            <a:r>
              <a:rPr lang="en-GB" b="1" dirty="0" err="1"/>
              <a:t>Kriterleri</a:t>
            </a:r>
            <a:endParaRPr lang="en-GB" b="1" dirty="0"/>
          </a:p>
          <a:p>
            <a:pPr marL="635508" indent="-571500"/>
            <a:r>
              <a:rPr lang="en-GB" b="1" dirty="0" err="1"/>
              <a:t>Proje</a:t>
            </a:r>
            <a:r>
              <a:rPr lang="en-GB" b="1" dirty="0"/>
              <a:t> Risk-</a:t>
            </a:r>
            <a:r>
              <a:rPr lang="en-GB" b="1" dirty="0" err="1"/>
              <a:t>Kısıt</a:t>
            </a:r>
            <a:r>
              <a:rPr lang="en-GB" b="1" dirty="0"/>
              <a:t>- </a:t>
            </a:r>
            <a:r>
              <a:rPr lang="en-GB" b="1" dirty="0" err="1"/>
              <a:t>Varsayımları</a:t>
            </a:r>
            <a:endParaRPr lang="en-GB" b="1" dirty="0"/>
          </a:p>
          <a:p>
            <a:pPr marL="635508" indent="-571500"/>
            <a:r>
              <a:rPr lang="en-GB" b="1" dirty="0" err="1"/>
              <a:t>Proje</a:t>
            </a:r>
            <a:r>
              <a:rPr lang="en-GB" b="1" dirty="0"/>
              <a:t> </a:t>
            </a:r>
            <a:r>
              <a:rPr lang="en-GB" b="1" dirty="0" err="1"/>
              <a:t>Kazanımları</a:t>
            </a:r>
            <a:r>
              <a:rPr lang="en-GB" b="1" dirty="0"/>
              <a:t> </a:t>
            </a:r>
            <a:endParaRPr lang="tr-TR" b="1" dirty="0"/>
          </a:p>
          <a:p>
            <a:pPr marL="448056" indent="-384048">
              <a:buFont typeface="Arial" panose="020B0604020202020204" pitchFamily="34" charset="0"/>
              <a:buChar char=""/>
            </a:pPr>
            <a:endParaRPr lang="en-GB" b="1" dirty="0"/>
          </a:p>
          <a:p>
            <a:pPr marL="448056" indent="-384048">
              <a:buFont typeface="Arial" panose="020B0604020202020204" pitchFamily="34" charset="0"/>
              <a:buChar char=""/>
            </a:pPr>
            <a:endParaRPr lang="tr-TR" b="1" dirty="0"/>
          </a:p>
        </p:txBody>
      </p:sp>
      <p:sp>
        <p:nvSpPr>
          <p:cNvPr id="7" name="Star: 5 Points 6">
            <a:extLst>
              <a:ext uri="{FF2B5EF4-FFF2-40B4-BE49-F238E27FC236}">
                <a16:creationId xmlns:a16="http://schemas.microsoft.com/office/drawing/2014/main" id="{164F4BB6-2D07-4EED-83B1-B4DF71551CD6}"/>
              </a:ext>
            </a:extLst>
          </p:cNvPr>
          <p:cNvSpPr/>
          <p:nvPr/>
        </p:nvSpPr>
        <p:spPr>
          <a:xfrm>
            <a:off x="14756642" y="159257"/>
            <a:ext cx="3296942" cy="242829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highlight>
                  <a:srgbClr val="000000"/>
                </a:highlight>
              </a:rPr>
              <a:t>Müşteri</a:t>
            </a:r>
            <a:r>
              <a:rPr lang="en-GB" dirty="0">
                <a:highlight>
                  <a:srgbClr val="000000"/>
                </a:highlight>
              </a:rPr>
              <a:t> </a:t>
            </a:r>
            <a:r>
              <a:rPr lang="en-GB" dirty="0" err="1">
                <a:highlight>
                  <a:srgbClr val="000000"/>
                </a:highlight>
              </a:rPr>
              <a:t>logosu</a:t>
            </a:r>
            <a:endParaRPr lang="en-GB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777559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6EB78-B5F1-4829-917E-E9CE16B98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269" y="539240"/>
            <a:ext cx="15139852" cy="982413"/>
          </a:xfrm>
        </p:spPr>
        <p:txBody>
          <a:bodyPr>
            <a:normAutofit/>
          </a:bodyPr>
          <a:lstStyle/>
          <a:p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PROJENİN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HEDEFLERİ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E4CD8E-DC79-467E-94DF-BCA1ACE9E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831" y="1604960"/>
            <a:ext cx="16284020" cy="5572130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600" dirty="0" err="1">
                <a:ea typeface="Times New Roman" panose="02020603050405020304" pitchFamily="18" charset="0"/>
                <a:cs typeface="Segoe UI" panose="020B0502040204020203" pitchFamily="34" charset="0"/>
              </a:rPr>
              <a:t>Satış</a:t>
            </a:r>
            <a:r>
              <a:rPr lang="en-US" sz="3600" dirty="0"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en-US" sz="3600" dirty="0" err="1">
                <a:ea typeface="Times New Roman" panose="02020603050405020304" pitchFamily="18" charset="0"/>
                <a:cs typeface="Segoe UI" panose="020B0502040204020203" pitchFamily="34" charset="0"/>
              </a:rPr>
              <a:t>ve</a:t>
            </a:r>
            <a:r>
              <a:rPr lang="en-US" sz="3600" dirty="0"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en-US" sz="3600" dirty="0" err="1">
                <a:ea typeface="Times New Roman" panose="02020603050405020304" pitchFamily="18" charset="0"/>
                <a:cs typeface="Segoe UI" panose="020B0502040204020203" pitchFamily="34" charset="0"/>
              </a:rPr>
              <a:t>satış</a:t>
            </a:r>
            <a:r>
              <a:rPr lang="en-US" sz="3600" dirty="0"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en-US" sz="3600" dirty="0" err="1">
                <a:ea typeface="Times New Roman" panose="02020603050405020304" pitchFamily="18" charset="0"/>
                <a:cs typeface="Segoe UI" panose="020B0502040204020203" pitchFamily="34" charset="0"/>
              </a:rPr>
              <a:t>sonrasındaki</a:t>
            </a:r>
            <a:r>
              <a:rPr lang="en-US" sz="3600" dirty="0"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en-US" sz="3600" dirty="0" err="1">
                <a:ea typeface="Times New Roman" panose="02020603050405020304" pitchFamily="18" charset="0"/>
                <a:cs typeface="Segoe UI" panose="020B0502040204020203" pitchFamily="34" charset="0"/>
              </a:rPr>
              <a:t>süreçlerin</a:t>
            </a:r>
            <a:r>
              <a:rPr lang="en-US" sz="3600" dirty="0">
                <a:ea typeface="Times New Roman" panose="02020603050405020304" pitchFamily="18" charset="0"/>
                <a:cs typeface="Segoe UI" panose="020B0502040204020203" pitchFamily="34" charset="0"/>
              </a:rPr>
              <a:t> Logo CRM </a:t>
            </a:r>
            <a:r>
              <a:rPr lang="en-US" sz="3600" dirty="0" err="1">
                <a:ea typeface="Times New Roman" panose="02020603050405020304" pitchFamily="18" charset="0"/>
                <a:cs typeface="Segoe UI" panose="020B0502040204020203" pitchFamily="34" charset="0"/>
              </a:rPr>
              <a:t>üzerinden</a:t>
            </a:r>
            <a:r>
              <a:rPr lang="en-US" sz="3600" dirty="0"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en-US" sz="3600" dirty="0" err="1">
                <a:ea typeface="Times New Roman" panose="02020603050405020304" pitchFamily="18" charset="0"/>
                <a:cs typeface="Segoe UI" panose="020B0502040204020203" pitchFamily="34" charset="0"/>
              </a:rPr>
              <a:t>takip</a:t>
            </a:r>
            <a:r>
              <a:rPr lang="en-US" sz="3600" dirty="0"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en-US" sz="3600" dirty="0" err="1">
                <a:ea typeface="Times New Roman" panose="02020603050405020304" pitchFamily="18" charset="0"/>
                <a:cs typeface="Segoe UI" panose="020B0502040204020203" pitchFamily="34" charset="0"/>
              </a:rPr>
              <a:t>edilmesi</a:t>
            </a:r>
            <a:r>
              <a:rPr lang="en-US" sz="3600" dirty="0"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en-US" sz="3600" dirty="0" err="1">
                <a:ea typeface="Times New Roman" panose="02020603050405020304" pitchFamily="18" charset="0"/>
                <a:cs typeface="Segoe UI" panose="020B0502040204020203" pitchFamily="34" charset="0"/>
              </a:rPr>
              <a:t>hedeflenmektedir</a:t>
            </a:r>
            <a:r>
              <a:rPr lang="en-US" sz="3600" dirty="0">
                <a:ea typeface="Times New Roman" panose="02020603050405020304" pitchFamily="18" charset="0"/>
                <a:cs typeface="Segoe UI" panose="020B0502040204020203" pitchFamily="34" charset="0"/>
              </a:rPr>
              <a:t>.</a:t>
            </a:r>
            <a:endParaRPr lang="tr-TR" sz="36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402C807E-A5DF-4C10-83FC-4818C3D2C78C}"/>
              </a:ext>
            </a:extLst>
          </p:cNvPr>
          <p:cNvSpPr/>
          <p:nvPr/>
        </p:nvSpPr>
        <p:spPr>
          <a:xfrm>
            <a:off x="14756642" y="159257"/>
            <a:ext cx="3296942" cy="242829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highlight>
                  <a:srgbClr val="000000"/>
                </a:highlight>
              </a:rPr>
              <a:t>Müşteri</a:t>
            </a:r>
            <a:r>
              <a:rPr lang="en-GB" dirty="0">
                <a:highlight>
                  <a:srgbClr val="000000"/>
                </a:highlight>
              </a:rPr>
              <a:t> </a:t>
            </a:r>
            <a:r>
              <a:rPr lang="en-GB" dirty="0" err="1">
                <a:highlight>
                  <a:srgbClr val="000000"/>
                </a:highlight>
              </a:rPr>
              <a:t>logosu</a:t>
            </a:r>
            <a:endParaRPr lang="en-GB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213593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852E7-B085-47BE-A15B-3E8B0FD47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8121" y="216034"/>
            <a:ext cx="14546922" cy="1217776"/>
          </a:xfrm>
        </p:spPr>
        <p:txBody>
          <a:bodyPr>
            <a:normAutofit/>
          </a:bodyPr>
          <a:lstStyle/>
          <a:p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XXXX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MAĞAZACILIK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PERAKENDE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ŞİRKETİ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830C2E-4867-4E37-89DB-8D222826B3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6151" y="1776111"/>
            <a:ext cx="16401586" cy="5572130"/>
          </a:xfrm>
        </p:spPr>
        <p:txBody>
          <a:bodyPr>
            <a:normAutofit/>
          </a:bodyPr>
          <a:lstStyle/>
          <a:p>
            <a:r>
              <a:rPr lang="en-GB" sz="3600" dirty="0" err="1"/>
              <a:t>Mağazacılık</a:t>
            </a:r>
            <a:r>
              <a:rPr lang="en-GB" sz="3600" dirty="0"/>
              <a:t> </a:t>
            </a:r>
            <a:r>
              <a:rPr lang="en-GB" sz="3600" dirty="0" err="1"/>
              <a:t>perakende</a:t>
            </a:r>
            <a:r>
              <a:rPr lang="en-GB" sz="3600" dirty="0"/>
              <a:t> </a:t>
            </a:r>
            <a:r>
              <a:rPr lang="en-GB" sz="3600" dirty="0" err="1"/>
              <a:t>dünyasında</a:t>
            </a:r>
            <a:r>
              <a:rPr lang="en-GB" sz="3600" dirty="0"/>
              <a:t> 2000</a:t>
            </a:r>
            <a:r>
              <a:rPr lang="tr-TR" sz="3600" dirty="0"/>
              <a:t> yılından</a:t>
            </a:r>
            <a:r>
              <a:rPr lang="en-GB" sz="3600" dirty="0"/>
              <a:t> </a:t>
            </a:r>
            <a:r>
              <a:rPr lang="en-GB" sz="3600" dirty="0" err="1"/>
              <a:t>beri</a:t>
            </a:r>
            <a:r>
              <a:rPr lang="en-GB" sz="3600" dirty="0"/>
              <a:t> </a:t>
            </a:r>
            <a:r>
              <a:rPr lang="en-GB" sz="3600" dirty="0" err="1"/>
              <a:t>yer</a:t>
            </a:r>
            <a:r>
              <a:rPr lang="en-GB" sz="3600" dirty="0"/>
              <a:t> </a:t>
            </a:r>
            <a:r>
              <a:rPr lang="en-GB" sz="3600" dirty="0" err="1"/>
              <a:t>almaktadır</a:t>
            </a:r>
            <a:r>
              <a:rPr lang="en-GB" sz="3600" dirty="0"/>
              <a:t>. </a:t>
            </a:r>
            <a:endParaRPr lang="tr-TR" sz="3600" dirty="0"/>
          </a:p>
          <a:p>
            <a:endParaRPr lang="tr-TR" sz="3600" dirty="0"/>
          </a:p>
          <a:p>
            <a:r>
              <a:rPr lang="tr-TR" sz="3600" dirty="0"/>
              <a:t>Deneyimli ekibi, hizmet kalitesi, müşteri</a:t>
            </a:r>
            <a:r>
              <a:rPr lang="en-GB" sz="3600" dirty="0"/>
              <a:t> </a:t>
            </a:r>
            <a:r>
              <a:rPr lang="en-GB" sz="3600" dirty="0" err="1"/>
              <a:t>beklentilerini</a:t>
            </a:r>
            <a:r>
              <a:rPr lang="en-GB" sz="3600" dirty="0"/>
              <a:t> </a:t>
            </a:r>
            <a:r>
              <a:rPr lang="en-GB" sz="3600" dirty="0" err="1"/>
              <a:t>karşılaması</a:t>
            </a:r>
            <a:r>
              <a:rPr lang="en-GB" sz="3600" dirty="0"/>
              <a:t> </a:t>
            </a:r>
            <a:r>
              <a:rPr lang="tr-TR" sz="3600" dirty="0"/>
              <a:t>ve satış sonrası destek hizmetleri ile müşterilerin öncelikli tercihi</a:t>
            </a:r>
            <a:r>
              <a:rPr lang="en-GB" sz="3600" dirty="0"/>
              <a:t>dir. K</a:t>
            </a:r>
            <a:r>
              <a:rPr lang="tr-TR" sz="3600" dirty="0"/>
              <a:t>onularında dünya lideri olan</a:t>
            </a:r>
            <a:r>
              <a:rPr lang="en-GB" sz="3600" dirty="0"/>
              <a:t> </a:t>
            </a:r>
            <a:r>
              <a:rPr lang="en-GB" sz="3600" dirty="0" err="1"/>
              <a:t>bir</a:t>
            </a:r>
            <a:r>
              <a:rPr lang="en-GB" sz="3600" dirty="0"/>
              <a:t> </a:t>
            </a:r>
            <a:r>
              <a:rPr lang="en-GB" sz="3600" dirty="0" err="1"/>
              <a:t>çok</a:t>
            </a:r>
            <a:r>
              <a:rPr lang="en-GB" sz="3600" dirty="0"/>
              <a:t> </a:t>
            </a:r>
            <a:r>
              <a:rPr lang="en-GB" sz="3600" dirty="0" err="1"/>
              <a:t>markanın</a:t>
            </a:r>
            <a:r>
              <a:rPr lang="tr-TR" sz="3600" dirty="0"/>
              <a:t> ürünlerini </a:t>
            </a:r>
            <a:r>
              <a:rPr lang="en-GB" sz="3600" dirty="0" err="1"/>
              <a:t>müşterilerine</a:t>
            </a:r>
            <a:r>
              <a:rPr lang="en-GB" sz="3600" dirty="0"/>
              <a:t> </a:t>
            </a:r>
            <a:r>
              <a:rPr lang="tr-TR" sz="3600" dirty="0"/>
              <a:t>sunmaktadır. </a:t>
            </a:r>
            <a:endParaRPr lang="en-GB" sz="3600" dirty="0"/>
          </a:p>
          <a:p>
            <a:pPr marL="0" indent="0">
              <a:spcBef>
                <a:spcPct val="0"/>
              </a:spcBef>
              <a:buNone/>
            </a:pPr>
            <a:endParaRPr lang="en-GB" sz="4000" b="1" dirty="0">
              <a:solidFill>
                <a:srgbClr val="E519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indent="0">
              <a:spcBef>
                <a:spcPct val="0"/>
              </a:spcBef>
              <a:buNone/>
            </a:pPr>
            <a:endParaRPr lang="en-GB" sz="4000" b="1" dirty="0">
              <a:solidFill>
                <a:srgbClr val="E519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indent="0">
              <a:spcBef>
                <a:spcPct val="0"/>
              </a:spcBef>
              <a:buNone/>
            </a:pPr>
            <a:endParaRPr lang="en-GB" sz="4000" b="1" dirty="0">
              <a:solidFill>
                <a:srgbClr val="E519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endParaRPr lang="en-GB" sz="3600" dirty="0"/>
          </a:p>
          <a:p>
            <a:endParaRPr lang="tr-TR" sz="3600" dirty="0"/>
          </a:p>
          <a:p>
            <a:endParaRPr lang="tr-TR" sz="36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D79504F6-6F34-458F-9919-976B6009016D}"/>
              </a:ext>
            </a:extLst>
          </p:cNvPr>
          <p:cNvSpPr/>
          <p:nvPr/>
        </p:nvSpPr>
        <p:spPr>
          <a:xfrm>
            <a:off x="14756642" y="159257"/>
            <a:ext cx="3296942" cy="242829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highlight>
                  <a:srgbClr val="000000"/>
                </a:highlight>
              </a:rPr>
              <a:t>Müşteri</a:t>
            </a:r>
            <a:r>
              <a:rPr lang="en-GB" dirty="0">
                <a:highlight>
                  <a:srgbClr val="000000"/>
                </a:highlight>
              </a:rPr>
              <a:t> </a:t>
            </a:r>
            <a:r>
              <a:rPr lang="en-GB" dirty="0" err="1">
                <a:highlight>
                  <a:srgbClr val="000000"/>
                </a:highlight>
              </a:rPr>
              <a:t>logosu</a:t>
            </a:r>
            <a:endParaRPr lang="en-GB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86490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27" y="7888501"/>
            <a:ext cx="1584937" cy="842384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BE9F8536-9A6D-4FCD-9B21-E9AA768120ED}"/>
              </a:ext>
            </a:extLst>
          </p:cNvPr>
          <p:cNvSpPr/>
          <p:nvPr/>
        </p:nvSpPr>
        <p:spPr>
          <a:xfrm>
            <a:off x="1607977" y="1914939"/>
            <a:ext cx="3652227" cy="5530787"/>
          </a:xfrm>
          <a:prstGeom prst="roundRect">
            <a:avLst/>
          </a:prstGeom>
          <a:gradFill>
            <a:gsLst>
              <a:gs pos="100000">
                <a:schemeClr val="accent2">
                  <a:lumMod val="20000"/>
                  <a:lumOff val="80000"/>
                </a:schemeClr>
              </a:gs>
              <a:gs pos="100000">
                <a:srgbClr val="A8C9D7"/>
              </a:gs>
              <a:gs pos="100000">
                <a:schemeClr val="accent5">
                  <a:lumMod val="105000"/>
                  <a:satMod val="109000"/>
                  <a:tint val="81000"/>
                </a:schemeClr>
              </a:gs>
            </a:gsLst>
            <a:lin ang="5400000" scaled="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EE6C1F8-E75A-4B1B-AA3A-A253CB789F9B}"/>
              </a:ext>
            </a:extLst>
          </p:cNvPr>
          <p:cNvSpPr/>
          <p:nvPr/>
        </p:nvSpPr>
        <p:spPr>
          <a:xfrm>
            <a:off x="2059658" y="3085479"/>
            <a:ext cx="2562726" cy="70986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>
                <a:solidFill>
                  <a:schemeClr val="tx1"/>
                </a:solidFill>
              </a:rPr>
              <a:t>Firma Kartları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01648FD-8D54-4E1E-9CED-F40CDE466677}"/>
              </a:ext>
            </a:extLst>
          </p:cNvPr>
          <p:cNvSpPr/>
          <p:nvPr/>
        </p:nvSpPr>
        <p:spPr>
          <a:xfrm>
            <a:off x="2059658" y="4164677"/>
            <a:ext cx="2562726" cy="721897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>
                <a:solidFill>
                  <a:schemeClr val="tx1"/>
                </a:solidFill>
              </a:rPr>
              <a:t>Yetkililer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9FC8447-DBA9-451E-B655-66716C05E214}"/>
              </a:ext>
            </a:extLst>
          </p:cNvPr>
          <p:cNvSpPr/>
          <p:nvPr/>
        </p:nvSpPr>
        <p:spPr>
          <a:xfrm>
            <a:off x="2100513" y="5375116"/>
            <a:ext cx="2521871" cy="78205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>
                <a:solidFill>
                  <a:schemeClr val="tx1"/>
                </a:solidFill>
              </a:rPr>
              <a:t>Ürünler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EF13706-BC9D-49C2-8819-53AF3B6194F3}"/>
              </a:ext>
            </a:extLst>
          </p:cNvPr>
          <p:cNvSpPr/>
          <p:nvPr/>
        </p:nvSpPr>
        <p:spPr>
          <a:xfrm>
            <a:off x="2152650" y="6534344"/>
            <a:ext cx="2469734" cy="64187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>
                <a:solidFill>
                  <a:schemeClr val="tx1"/>
                </a:solidFill>
              </a:rPr>
              <a:t>Fiyatlar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7DD0A1-77BE-4127-B724-D9898CC9365B}"/>
              </a:ext>
            </a:extLst>
          </p:cNvPr>
          <p:cNvSpPr txBox="1"/>
          <p:nvPr/>
        </p:nvSpPr>
        <p:spPr>
          <a:xfrm>
            <a:off x="1958949" y="2136812"/>
            <a:ext cx="2624543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tr-TR" sz="2400" b="1" dirty="0"/>
              <a:t>CRM Veri Modeli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3C78396-A642-4761-BBA0-3A892B8DCEC4}"/>
              </a:ext>
            </a:extLst>
          </p:cNvPr>
          <p:cNvSpPr/>
          <p:nvPr/>
        </p:nvSpPr>
        <p:spPr>
          <a:xfrm>
            <a:off x="12783781" y="1805594"/>
            <a:ext cx="3796024" cy="5749479"/>
          </a:xfrm>
          <a:prstGeom prst="roundRect">
            <a:avLst/>
          </a:prstGeom>
          <a:gradFill>
            <a:gsLst>
              <a:gs pos="100000">
                <a:schemeClr val="accent2">
                  <a:lumMod val="20000"/>
                  <a:lumOff val="80000"/>
                </a:schemeClr>
              </a:gs>
              <a:gs pos="100000">
                <a:srgbClr val="A8C9D7"/>
              </a:gs>
              <a:gs pos="100000">
                <a:schemeClr val="accent5">
                  <a:lumMod val="105000"/>
                  <a:satMod val="109000"/>
                  <a:tint val="81000"/>
                </a:schemeClr>
              </a:gs>
            </a:gsLst>
            <a:lin ang="5400000" scaled="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>
              <a:solidFill>
                <a:srgbClr val="92D050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B9D545D-A2FF-4EE5-B681-BF6E97C56867}"/>
              </a:ext>
            </a:extLst>
          </p:cNvPr>
          <p:cNvSpPr/>
          <p:nvPr/>
        </p:nvSpPr>
        <p:spPr>
          <a:xfrm>
            <a:off x="13224587" y="3169115"/>
            <a:ext cx="2562726" cy="70986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>
                <a:solidFill>
                  <a:schemeClr val="tx1"/>
                </a:solidFill>
              </a:rPr>
              <a:t>Cari Hesap Kartları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5F25AA8-2344-4526-9928-965FA7DBA034}"/>
              </a:ext>
            </a:extLst>
          </p:cNvPr>
          <p:cNvSpPr/>
          <p:nvPr/>
        </p:nvSpPr>
        <p:spPr>
          <a:xfrm>
            <a:off x="13265442" y="5321675"/>
            <a:ext cx="2521871" cy="78205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>
                <a:solidFill>
                  <a:schemeClr val="tx1"/>
                </a:solidFill>
              </a:rPr>
              <a:t>Ürünler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C2F561E-4944-47B0-B5E3-D32E57901532}"/>
              </a:ext>
            </a:extLst>
          </p:cNvPr>
          <p:cNvSpPr txBox="1"/>
          <p:nvPr/>
        </p:nvSpPr>
        <p:spPr>
          <a:xfrm>
            <a:off x="13164759" y="2136812"/>
            <a:ext cx="2622554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tr-TR" sz="2400" b="1" dirty="0"/>
              <a:t>Tiger Veri Modeli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FA31F6BF-FDA1-4F72-9712-53600D70177A}"/>
              </a:ext>
            </a:extLst>
          </p:cNvPr>
          <p:cNvSpPr/>
          <p:nvPr/>
        </p:nvSpPr>
        <p:spPr>
          <a:xfrm>
            <a:off x="5764757" y="3085479"/>
            <a:ext cx="6653463" cy="886693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chemeClr val="tx1"/>
                </a:solidFill>
              </a:rPr>
              <a:t>CRM’den Tiger’a</a:t>
            </a: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9FFD6DAB-319B-452C-9923-885C4FC9855E}"/>
              </a:ext>
            </a:extLst>
          </p:cNvPr>
          <p:cNvSpPr/>
          <p:nvPr/>
        </p:nvSpPr>
        <p:spPr>
          <a:xfrm>
            <a:off x="5764757" y="5290899"/>
            <a:ext cx="6514471" cy="886693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chemeClr val="tx1"/>
                </a:solidFill>
              </a:rPr>
              <a:t>CRM’den Tiger’a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12BEB14-15DA-4473-9C43-E5CFAD216779}"/>
              </a:ext>
            </a:extLst>
          </p:cNvPr>
          <p:cNvSpPr/>
          <p:nvPr/>
        </p:nvSpPr>
        <p:spPr>
          <a:xfrm>
            <a:off x="13317579" y="6562325"/>
            <a:ext cx="2469734" cy="64187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>
                <a:solidFill>
                  <a:schemeClr val="tx1"/>
                </a:solidFill>
              </a:rPr>
              <a:t>Fiyatlar</a:t>
            </a:r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D19DED5D-8C33-4970-9F7B-680AA3AAB31C}"/>
              </a:ext>
            </a:extLst>
          </p:cNvPr>
          <p:cNvSpPr/>
          <p:nvPr/>
        </p:nvSpPr>
        <p:spPr>
          <a:xfrm>
            <a:off x="5764757" y="6439914"/>
            <a:ext cx="6583967" cy="886693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chemeClr val="tx1"/>
                </a:solidFill>
              </a:rPr>
              <a:t>CRM’den Tiger’a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95612BBF-FC55-4D56-A097-E253397C9185}"/>
              </a:ext>
            </a:extLst>
          </p:cNvPr>
          <p:cNvSpPr/>
          <p:nvPr/>
        </p:nvSpPr>
        <p:spPr>
          <a:xfrm>
            <a:off x="6786812" y="2367645"/>
            <a:ext cx="4331368" cy="7178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>
                <a:solidFill>
                  <a:schemeClr val="tx1"/>
                </a:solidFill>
              </a:rPr>
              <a:t>Entegrayon Modeli</a:t>
            </a:r>
          </a:p>
          <a:p>
            <a:pPr algn="ctr"/>
            <a:r>
              <a:rPr lang="tr-TR" b="1" dirty="0">
                <a:solidFill>
                  <a:schemeClr val="tx1"/>
                </a:solidFill>
              </a:rPr>
              <a:t>- Ana Veriler -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1E093DA-D9DC-4828-A9AB-1761BD3EB58E}"/>
              </a:ext>
            </a:extLst>
          </p:cNvPr>
          <p:cNvSpPr/>
          <p:nvPr/>
        </p:nvSpPr>
        <p:spPr>
          <a:xfrm>
            <a:off x="5764757" y="4264151"/>
            <a:ext cx="6514471" cy="5401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chemeClr val="tx1"/>
                </a:solidFill>
              </a:rPr>
              <a:t>Aktarılmayacak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31931EF-AC86-4CF8-BF84-70F54CE3D31B}"/>
              </a:ext>
            </a:extLst>
          </p:cNvPr>
          <p:cNvSpPr/>
          <p:nvPr/>
        </p:nvSpPr>
        <p:spPr>
          <a:xfrm>
            <a:off x="5596832" y="1270064"/>
            <a:ext cx="764433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600" u="sng" dirty="0">
                <a:solidFill>
                  <a:srgbClr val="0070C0"/>
                </a:solidFill>
                <a:sym typeface="Calibri" charset="0"/>
                <a:hlinkClick r:id="" action="ppaction://noaction"/>
              </a:rPr>
              <a:t>XXXX </a:t>
            </a:r>
            <a:r>
              <a:rPr lang="en-GB" sz="2600" u="sng" dirty="0" err="1">
                <a:solidFill>
                  <a:srgbClr val="0070C0"/>
                </a:solidFill>
                <a:sym typeface="Calibri" charset="0"/>
                <a:hlinkClick r:id="" action="ppaction://noaction"/>
              </a:rPr>
              <a:t>Mağazacilik</a:t>
            </a:r>
            <a:r>
              <a:rPr lang="en-GB" sz="2600" u="sng" dirty="0">
                <a:solidFill>
                  <a:srgbClr val="0070C0"/>
                </a:solidFill>
                <a:sym typeface="Calibri" charset="0"/>
                <a:hlinkClick r:id="" action="ppaction://noaction"/>
              </a:rPr>
              <a:t> </a:t>
            </a:r>
            <a:r>
              <a:rPr lang="en-GB" sz="2600" u="sng" dirty="0" err="1">
                <a:solidFill>
                  <a:srgbClr val="0070C0"/>
                </a:solidFill>
                <a:sym typeface="Calibri" charset="0"/>
                <a:hlinkClick r:id="" action="ppaction://noaction"/>
              </a:rPr>
              <a:t>Perakende</a:t>
            </a:r>
            <a:r>
              <a:rPr lang="tr-TR" sz="2600" u="sng" dirty="0">
                <a:solidFill>
                  <a:srgbClr val="0070C0"/>
                </a:solidFill>
                <a:sym typeface="Calibri" charset="0"/>
                <a:hlinkClick r:id="" action="ppaction://noaction"/>
              </a:rPr>
              <a:t> - Ana Veri Entegrasyonları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16A9AD6-9343-49B2-B3A8-4F8B0DB16AC1}"/>
              </a:ext>
            </a:extLst>
          </p:cNvPr>
          <p:cNvSpPr/>
          <p:nvPr/>
        </p:nvSpPr>
        <p:spPr>
          <a:xfrm>
            <a:off x="899897" y="310011"/>
            <a:ext cx="41815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4000" b="1" u="sng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Calibri" charset="0"/>
                <a:hlinkClick r:id="" action="ppaction://noac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KAPSAM</a:t>
            </a:r>
            <a:endParaRPr lang="tr-TR" sz="4000" b="1" u="sng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Calibri" charset="0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9A2E084D-21CC-4EF8-84D8-979D3D186D4B}"/>
              </a:ext>
            </a:extLst>
          </p:cNvPr>
          <p:cNvSpPr/>
          <p:nvPr/>
        </p:nvSpPr>
        <p:spPr>
          <a:xfrm>
            <a:off x="14691360" y="159258"/>
            <a:ext cx="3362224" cy="2060467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highlight>
                  <a:srgbClr val="000000"/>
                </a:highlight>
              </a:rPr>
              <a:t>Müşteri</a:t>
            </a:r>
            <a:r>
              <a:rPr lang="en-GB" dirty="0">
                <a:highlight>
                  <a:srgbClr val="000000"/>
                </a:highlight>
              </a:rPr>
              <a:t> </a:t>
            </a:r>
            <a:r>
              <a:rPr lang="en-GB" dirty="0" err="1">
                <a:highlight>
                  <a:srgbClr val="000000"/>
                </a:highlight>
              </a:rPr>
              <a:t>logosu</a:t>
            </a:r>
            <a:endParaRPr lang="en-GB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03295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3523CF-A6D2-488E-8518-8C9DD7173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481" y="436445"/>
            <a:ext cx="14546922" cy="1085378"/>
          </a:xfrm>
        </p:spPr>
        <p:txBody>
          <a:bodyPr>
            <a:normAutofit/>
          </a:bodyPr>
          <a:lstStyle/>
          <a:p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KAPSAM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C070B7-E203-4980-982F-CD062AFB0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1337" y="1489167"/>
            <a:ext cx="16524513" cy="6166052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en-GB" sz="4000" b="1" dirty="0" err="1">
                <a:solidFill>
                  <a:srgbClr val="E519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Kapsam</a:t>
            </a:r>
            <a:r>
              <a:rPr lang="en-GB" sz="4000" b="1" dirty="0">
                <a:solidFill>
                  <a:srgbClr val="E519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GB" sz="4000" b="1" dirty="0" err="1">
                <a:solidFill>
                  <a:srgbClr val="E519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içi</a:t>
            </a:r>
            <a:r>
              <a:rPr lang="en-GB" sz="4000" b="1" dirty="0">
                <a:solidFill>
                  <a:srgbClr val="E519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GB" sz="4000" b="1" dirty="0" err="1">
                <a:solidFill>
                  <a:srgbClr val="E519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Konular</a:t>
            </a:r>
            <a:endParaRPr lang="en-GB" sz="4000" b="1" dirty="0">
              <a:solidFill>
                <a:srgbClr val="E5193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r>
              <a:rPr lang="en-GB" sz="2800" dirty="0" err="1"/>
              <a:t>Projenin</a:t>
            </a:r>
            <a:r>
              <a:rPr lang="en-GB" sz="2800" dirty="0"/>
              <a:t> </a:t>
            </a:r>
            <a:r>
              <a:rPr lang="en-GB" sz="2800" dirty="0" err="1"/>
              <a:t>kapsamında</a:t>
            </a:r>
            <a:r>
              <a:rPr lang="en-GB" sz="2800" dirty="0"/>
              <a:t> </a:t>
            </a:r>
            <a:r>
              <a:rPr lang="en-GB" sz="2800" dirty="0" err="1"/>
              <a:t>müşteri</a:t>
            </a:r>
            <a:r>
              <a:rPr lang="en-GB" sz="2800" dirty="0"/>
              <a:t> </a:t>
            </a:r>
            <a:r>
              <a:rPr lang="en-GB" sz="2800" dirty="0" err="1"/>
              <a:t>takibi</a:t>
            </a:r>
            <a:r>
              <a:rPr lang="en-GB" sz="2800" dirty="0"/>
              <a:t>, </a:t>
            </a:r>
            <a:r>
              <a:rPr lang="en-GB" sz="2800" dirty="0" err="1"/>
              <a:t>fırsat</a:t>
            </a:r>
            <a:r>
              <a:rPr lang="en-GB" sz="2800" dirty="0"/>
              <a:t> </a:t>
            </a:r>
            <a:r>
              <a:rPr lang="en-GB" sz="2800" dirty="0" err="1"/>
              <a:t>takibi</a:t>
            </a:r>
            <a:r>
              <a:rPr lang="en-GB" sz="2800" dirty="0"/>
              <a:t>, </a:t>
            </a:r>
            <a:r>
              <a:rPr lang="en-GB" sz="2800" dirty="0" err="1"/>
              <a:t>satış</a:t>
            </a:r>
            <a:r>
              <a:rPr lang="en-GB" sz="2800" dirty="0"/>
              <a:t> </a:t>
            </a:r>
            <a:r>
              <a:rPr lang="en-GB" sz="2800" dirty="0" err="1"/>
              <a:t>tekliflerinin</a:t>
            </a:r>
            <a:r>
              <a:rPr lang="en-GB" sz="2800" dirty="0"/>
              <a:t> </a:t>
            </a:r>
            <a:r>
              <a:rPr lang="en-GB" sz="2800" dirty="0" err="1"/>
              <a:t>yönetilmesi</a:t>
            </a:r>
            <a:r>
              <a:rPr lang="en-GB" sz="2800" dirty="0"/>
              <a:t> </a:t>
            </a:r>
            <a:r>
              <a:rPr lang="en-GB" sz="2800" dirty="0" err="1"/>
              <a:t>konuları</a:t>
            </a:r>
            <a:r>
              <a:rPr lang="en-GB" sz="2800" dirty="0"/>
              <a:t> </a:t>
            </a:r>
            <a:r>
              <a:rPr lang="en-GB" sz="2800" dirty="0" err="1"/>
              <a:t>bulunmaktadır</a:t>
            </a:r>
            <a:r>
              <a:rPr lang="en-GB" sz="2800" dirty="0"/>
              <a:t>. 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spcBef>
                <a:spcPct val="0"/>
              </a:spcBef>
              <a:buNone/>
            </a:pPr>
            <a:r>
              <a:rPr lang="en-GB" sz="4000" b="1" dirty="0" err="1">
                <a:solidFill>
                  <a:srgbClr val="E519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Kapsam</a:t>
            </a:r>
            <a:r>
              <a:rPr lang="en-GB" sz="4000" b="1" dirty="0">
                <a:solidFill>
                  <a:srgbClr val="E519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GB" sz="4000" b="1" dirty="0" err="1">
                <a:solidFill>
                  <a:srgbClr val="E519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dışı</a:t>
            </a:r>
            <a:r>
              <a:rPr lang="en-GB" sz="4000" b="1" dirty="0">
                <a:solidFill>
                  <a:srgbClr val="E519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GB" sz="4000" b="1" dirty="0" err="1">
                <a:solidFill>
                  <a:srgbClr val="E519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konular</a:t>
            </a:r>
            <a:r>
              <a:rPr lang="en-GB" sz="4000" b="1" dirty="0">
                <a:solidFill>
                  <a:srgbClr val="E5193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  <a:p>
            <a:pPr marL="0" indent="0">
              <a:buNone/>
            </a:pPr>
            <a:r>
              <a:rPr lang="en-GB" sz="2800" dirty="0" err="1"/>
              <a:t>Proje</a:t>
            </a:r>
            <a:r>
              <a:rPr lang="en-GB" sz="2800" dirty="0"/>
              <a:t> </a:t>
            </a:r>
            <a:r>
              <a:rPr lang="en-GB" sz="2800" dirty="0" err="1"/>
              <a:t>kapsamında</a:t>
            </a:r>
            <a:r>
              <a:rPr lang="en-GB" sz="2800" dirty="0"/>
              <a:t> </a:t>
            </a:r>
            <a:r>
              <a:rPr lang="en-GB" sz="2800" dirty="0" err="1"/>
              <a:t>destek</a:t>
            </a:r>
            <a:r>
              <a:rPr lang="en-GB" sz="2800" dirty="0"/>
              <a:t> </a:t>
            </a:r>
            <a:r>
              <a:rPr lang="en-GB" sz="2800" dirty="0" err="1"/>
              <a:t>operasyonları</a:t>
            </a:r>
            <a:r>
              <a:rPr lang="en-GB" sz="2800" dirty="0"/>
              <a:t> </a:t>
            </a:r>
            <a:r>
              <a:rPr lang="en-GB" sz="2800" dirty="0" err="1"/>
              <a:t>yoktur</a:t>
            </a:r>
            <a:r>
              <a:rPr lang="en-GB" sz="2800" dirty="0"/>
              <a:t>.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7" name="Star: 5 Points 6">
            <a:extLst>
              <a:ext uri="{FF2B5EF4-FFF2-40B4-BE49-F238E27FC236}">
                <a16:creationId xmlns:a16="http://schemas.microsoft.com/office/drawing/2014/main" id="{85C5E781-4C3C-43CC-9D5C-E161E4245F88}"/>
              </a:ext>
            </a:extLst>
          </p:cNvPr>
          <p:cNvSpPr/>
          <p:nvPr/>
        </p:nvSpPr>
        <p:spPr>
          <a:xfrm>
            <a:off x="14991058" y="159257"/>
            <a:ext cx="3296942" cy="242829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highlight>
                  <a:srgbClr val="000000"/>
                </a:highlight>
              </a:rPr>
              <a:t>Müşteri</a:t>
            </a:r>
            <a:r>
              <a:rPr lang="en-GB" dirty="0">
                <a:highlight>
                  <a:srgbClr val="000000"/>
                </a:highlight>
              </a:rPr>
              <a:t> </a:t>
            </a:r>
            <a:r>
              <a:rPr lang="en-GB" dirty="0" err="1">
                <a:highlight>
                  <a:srgbClr val="000000"/>
                </a:highlight>
              </a:rPr>
              <a:t>logosu</a:t>
            </a:r>
            <a:endParaRPr lang="en-GB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898065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30AC7-8CA8-4D40-BD75-DB0E08F0D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103" y="32264"/>
            <a:ext cx="14546922" cy="848729"/>
          </a:xfrm>
        </p:spPr>
        <p:txBody>
          <a:bodyPr>
            <a:normAutofit/>
          </a:bodyPr>
          <a:lstStyle/>
          <a:p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PROJEDEN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BEKLENEN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KAZANIMLAR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E5A2C-BCC6-4F82-8C46-09C4537EC5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780" y="1110342"/>
            <a:ext cx="17085300" cy="719545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/>
              <a:t>Pieces </a:t>
            </a:r>
            <a:r>
              <a:rPr lang="en-GB" dirty="0" err="1"/>
              <a:t>bakış</a:t>
            </a:r>
            <a:r>
              <a:rPr lang="en-GB" dirty="0"/>
              <a:t> </a:t>
            </a:r>
            <a:r>
              <a:rPr lang="en-GB" dirty="0" err="1"/>
              <a:t>açısı</a:t>
            </a:r>
            <a:r>
              <a:rPr lang="en-GB" dirty="0"/>
              <a:t> </a:t>
            </a:r>
            <a:r>
              <a:rPr lang="en-GB" dirty="0" err="1"/>
              <a:t>ile</a:t>
            </a:r>
            <a:r>
              <a:rPr lang="en-GB" dirty="0"/>
              <a:t> </a:t>
            </a:r>
            <a:r>
              <a:rPr lang="en-GB" dirty="0" err="1"/>
              <a:t>bakılmalı</a:t>
            </a:r>
            <a:r>
              <a:rPr lang="en-GB" dirty="0"/>
              <a:t>. </a:t>
            </a:r>
            <a:r>
              <a:rPr lang="en-GB" dirty="0" err="1"/>
              <a:t>Gelecekte</a:t>
            </a:r>
            <a:r>
              <a:rPr lang="en-GB" dirty="0"/>
              <a:t> </a:t>
            </a:r>
            <a:r>
              <a:rPr lang="en-GB" dirty="0" err="1"/>
              <a:t>olabilecek</a:t>
            </a:r>
            <a:r>
              <a:rPr lang="en-GB" dirty="0"/>
              <a:t> </a:t>
            </a:r>
            <a:r>
              <a:rPr lang="en-GB" dirty="0" err="1"/>
              <a:t>kazanımlarımızdır</a:t>
            </a:r>
            <a:r>
              <a:rPr lang="en-GB" dirty="0"/>
              <a:t>. </a:t>
            </a:r>
          </a:p>
          <a:p>
            <a:pPr marL="742950" indent="-742950">
              <a:buAutoNum type="arabicPeriod"/>
            </a:pPr>
            <a:r>
              <a:rPr lang="en-GB" b="1" dirty="0" err="1">
                <a:sym typeface="Wingdings" panose="05000000000000000000" pitchFamily="2" charset="2"/>
              </a:rPr>
              <a:t>Performans</a:t>
            </a:r>
            <a:endParaRPr lang="en-GB" b="1" dirty="0">
              <a:sym typeface="Wingdings" panose="05000000000000000000" pitchFamily="2" charset="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tr-TR" sz="2400" dirty="0"/>
              <a:t>RDP kullanımı gerekmeksiniz «heryerden» ulaşım sağlanabilecek. </a:t>
            </a:r>
          </a:p>
          <a:p>
            <a:pPr marL="742950" indent="-742950">
              <a:buAutoNum type="arabicPeriod" startAt="2"/>
            </a:pPr>
            <a:r>
              <a:rPr lang="en-GB" b="1" dirty="0">
                <a:sym typeface="Wingdings" panose="05000000000000000000" pitchFamily="2" charset="2"/>
              </a:rPr>
              <a:t>Bilgi</a:t>
            </a:r>
          </a:p>
          <a:p>
            <a:pPr marL="0" indent="0">
              <a:buNone/>
            </a:pPr>
            <a:r>
              <a:rPr lang="tr-TR" sz="2400" dirty="0"/>
              <a:t>CRM üzerinden sağlıklı raporlama yapılabilecek veri altyapısı oluşturulacak.</a:t>
            </a:r>
          </a:p>
          <a:p>
            <a:pPr marL="742950" indent="-742950">
              <a:buAutoNum type="arabicPeriod" startAt="3"/>
            </a:pPr>
            <a:r>
              <a:rPr lang="en-GB" b="1" dirty="0" err="1">
                <a:sym typeface="Wingdings" panose="05000000000000000000" pitchFamily="2" charset="2"/>
              </a:rPr>
              <a:t>Ekonomi</a:t>
            </a:r>
            <a:endParaRPr lang="en-GB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400" dirty="0" err="1"/>
              <a:t>Müşteri</a:t>
            </a:r>
            <a:r>
              <a:rPr lang="en-GB" sz="2400" dirty="0"/>
              <a:t> </a:t>
            </a:r>
            <a:r>
              <a:rPr lang="en-GB" sz="2400" dirty="0" err="1"/>
              <a:t>kampanya</a:t>
            </a:r>
            <a:r>
              <a:rPr lang="en-GB" sz="2400" dirty="0"/>
              <a:t> </a:t>
            </a:r>
            <a:r>
              <a:rPr lang="en-GB" sz="2400" dirty="0" err="1"/>
              <a:t>bilgilerinin</a:t>
            </a:r>
            <a:r>
              <a:rPr lang="en-GB" sz="2400" dirty="0"/>
              <a:t> </a:t>
            </a:r>
            <a:r>
              <a:rPr lang="en-GB" sz="2400" dirty="0" err="1"/>
              <a:t>sistemde</a:t>
            </a:r>
            <a:r>
              <a:rPr lang="en-GB" sz="2400" dirty="0"/>
              <a:t> </a:t>
            </a:r>
            <a:r>
              <a:rPr lang="en-GB" sz="2400" dirty="0" err="1"/>
              <a:t>oluşması</a:t>
            </a:r>
            <a:r>
              <a:rPr lang="en-GB" sz="2400" dirty="0"/>
              <a:t> </a:t>
            </a:r>
            <a:r>
              <a:rPr lang="en-GB" sz="2400" dirty="0" err="1"/>
              <a:t>nedeniyle</a:t>
            </a:r>
            <a:r>
              <a:rPr lang="en-GB" sz="2400" dirty="0"/>
              <a:t> </a:t>
            </a:r>
            <a:r>
              <a:rPr lang="en-GB" sz="2400" dirty="0" err="1"/>
              <a:t>müşteri</a:t>
            </a:r>
            <a:r>
              <a:rPr lang="en-GB" sz="2400" dirty="0"/>
              <a:t> </a:t>
            </a:r>
            <a:r>
              <a:rPr lang="en-GB" sz="2400" dirty="0" err="1"/>
              <a:t>geldiğinde</a:t>
            </a:r>
            <a:r>
              <a:rPr lang="en-GB" sz="2400" dirty="0"/>
              <a:t> </a:t>
            </a:r>
            <a:r>
              <a:rPr lang="en-GB" sz="2400" dirty="0" err="1"/>
              <a:t>hemen</a:t>
            </a:r>
            <a:r>
              <a:rPr lang="en-GB" sz="2400" dirty="0"/>
              <a:t> </a:t>
            </a:r>
            <a:r>
              <a:rPr lang="en-GB" sz="2400" dirty="0" err="1"/>
              <a:t>müşteriye</a:t>
            </a:r>
            <a:r>
              <a:rPr lang="en-GB" sz="2400" dirty="0"/>
              <a:t> </a:t>
            </a:r>
            <a:r>
              <a:rPr lang="en-GB" sz="2400" dirty="0" err="1"/>
              <a:t>aktarılabilmektedir</a:t>
            </a:r>
            <a:r>
              <a:rPr lang="en-GB" sz="2400" dirty="0"/>
              <a:t>. </a:t>
            </a:r>
            <a:r>
              <a:rPr lang="en-GB" sz="2400" dirty="0" err="1"/>
              <a:t>Ve</a:t>
            </a:r>
            <a:r>
              <a:rPr lang="en-GB" sz="2400" dirty="0"/>
              <a:t> </a:t>
            </a:r>
            <a:r>
              <a:rPr lang="en-GB" sz="2400" dirty="0" err="1"/>
              <a:t>paraya</a:t>
            </a:r>
            <a:r>
              <a:rPr lang="en-GB" sz="2400" dirty="0"/>
              <a:t> </a:t>
            </a:r>
            <a:r>
              <a:rPr lang="en-GB" sz="2400" dirty="0" err="1"/>
              <a:t>dönüş</a:t>
            </a:r>
            <a:r>
              <a:rPr lang="en-GB" sz="2400" dirty="0"/>
              <a:t> </a:t>
            </a:r>
            <a:r>
              <a:rPr lang="en-GB" sz="2400" dirty="0" err="1"/>
              <a:t>hızlanmaktadır</a:t>
            </a:r>
            <a:r>
              <a:rPr lang="en-GB" sz="2400" dirty="0"/>
              <a:t>. </a:t>
            </a:r>
          </a:p>
          <a:p>
            <a:pPr marL="742950" indent="-742950">
              <a:buAutoNum type="arabicPeriod" startAt="4"/>
            </a:pPr>
            <a:r>
              <a:rPr lang="en-GB" b="1" dirty="0" err="1">
                <a:sym typeface="Wingdings" panose="05000000000000000000" pitchFamily="2" charset="2"/>
              </a:rPr>
              <a:t>Kontrol</a:t>
            </a:r>
            <a:endParaRPr lang="en-GB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400" dirty="0" err="1">
                <a:sym typeface="Wingdings" panose="05000000000000000000" pitchFamily="2" charset="2"/>
              </a:rPr>
              <a:t>Müşteri</a:t>
            </a:r>
            <a:r>
              <a:rPr lang="en-GB" sz="2400" dirty="0">
                <a:sym typeface="Wingdings" panose="05000000000000000000" pitchFamily="2" charset="2"/>
              </a:rPr>
              <a:t> </a:t>
            </a:r>
            <a:r>
              <a:rPr lang="en-GB" sz="2400" dirty="0" err="1">
                <a:sym typeface="Wingdings" panose="05000000000000000000" pitchFamily="2" charset="2"/>
              </a:rPr>
              <a:t>bilgileri</a:t>
            </a:r>
            <a:r>
              <a:rPr lang="en-GB" sz="2400" dirty="0">
                <a:sym typeface="Wingdings" panose="05000000000000000000" pitchFamily="2" charset="2"/>
              </a:rPr>
              <a:t> </a:t>
            </a:r>
            <a:r>
              <a:rPr lang="en-GB" sz="2400" dirty="0" err="1">
                <a:sym typeface="Wingdings" panose="05000000000000000000" pitchFamily="2" charset="2"/>
              </a:rPr>
              <a:t>bir</a:t>
            </a:r>
            <a:r>
              <a:rPr lang="en-GB" sz="2400" dirty="0">
                <a:sym typeface="Wingdings" panose="05000000000000000000" pitchFamily="2" charset="2"/>
              </a:rPr>
              <a:t> </a:t>
            </a:r>
            <a:r>
              <a:rPr lang="en-GB" sz="2400" dirty="0" err="1">
                <a:sym typeface="Wingdings" panose="05000000000000000000" pitchFamily="2" charset="2"/>
              </a:rPr>
              <a:t>çok</a:t>
            </a:r>
            <a:r>
              <a:rPr lang="en-GB" sz="2400" dirty="0">
                <a:sym typeface="Wingdings" panose="05000000000000000000" pitchFamily="2" charset="2"/>
              </a:rPr>
              <a:t> system </a:t>
            </a:r>
            <a:r>
              <a:rPr lang="en-GB" sz="2400" dirty="0" err="1">
                <a:sym typeface="Wingdings" panose="05000000000000000000" pitchFamily="2" charset="2"/>
              </a:rPr>
              <a:t>ile</a:t>
            </a:r>
            <a:r>
              <a:rPr lang="en-GB" sz="2400" dirty="0">
                <a:sym typeface="Wingdings" panose="05000000000000000000" pitchFamily="2" charset="2"/>
              </a:rPr>
              <a:t> </a:t>
            </a:r>
            <a:r>
              <a:rPr lang="en-GB" sz="2400" dirty="0" err="1">
                <a:sym typeface="Wingdings" panose="05000000000000000000" pitchFamily="2" charset="2"/>
              </a:rPr>
              <a:t>entegre</a:t>
            </a:r>
            <a:r>
              <a:rPr lang="en-GB" sz="2400" dirty="0">
                <a:sym typeface="Wingdings" panose="05000000000000000000" pitchFamily="2" charset="2"/>
              </a:rPr>
              <a:t> </a:t>
            </a:r>
            <a:r>
              <a:rPr lang="en-GB" sz="2400" dirty="0" err="1">
                <a:sym typeface="Wingdings" panose="05000000000000000000" pitchFamily="2" charset="2"/>
              </a:rPr>
              <a:t>olduğundan</a:t>
            </a:r>
            <a:r>
              <a:rPr lang="en-GB" sz="2400" dirty="0">
                <a:sym typeface="Wingdings" panose="05000000000000000000" pitchFamily="2" charset="2"/>
              </a:rPr>
              <a:t> </a:t>
            </a:r>
            <a:r>
              <a:rPr lang="en-GB" sz="2400" dirty="0" err="1">
                <a:sym typeface="Wingdings" panose="05000000000000000000" pitchFamily="2" charset="2"/>
              </a:rPr>
              <a:t>tüm</a:t>
            </a:r>
            <a:r>
              <a:rPr lang="en-GB" sz="2400" dirty="0">
                <a:sym typeface="Wingdings" panose="05000000000000000000" pitchFamily="2" charset="2"/>
              </a:rPr>
              <a:t> </a:t>
            </a:r>
            <a:r>
              <a:rPr lang="en-GB" sz="2400" dirty="0" err="1">
                <a:sym typeface="Wingdings" panose="05000000000000000000" pitchFamily="2" charset="2"/>
              </a:rPr>
              <a:t>sistemler</a:t>
            </a:r>
            <a:r>
              <a:rPr lang="en-GB" sz="2400" dirty="0">
                <a:sym typeface="Wingdings" panose="05000000000000000000" pitchFamily="2" charset="2"/>
              </a:rPr>
              <a:t> </a:t>
            </a:r>
            <a:r>
              <a:rPr lang="en-GB" sz="2400" dirty="0" err="1">
                <a:sym typeface="Wingdings" panose="05000000000000000000" pitchFamily="2" charset="2"/>
              </a:rPr>
              <a:t>açısından</a:t>
            </a:r>
            <a:r>
              <a:rPr lang="en-GB" sz="2400" dirty="0">
                <a:sym typeface="Wingdings" panose="05000000000000000000" pitchFamily="2" charset="2"/>
              </a:rPr>
              <a:t> </a:t>
            </a:r>
            <a:r>
              <a:rPr lang="en-GB" sz="2400" dirty="0" err="1">
                <a:sym typeface="Wingdings" panose="05000000000000000000" pitchFamily="2" charset="2"/>
              </a:rPr>
              <a:t>müşteri</a:t>
            </a:r>
            <a:r>
              <a:rPr lang="en-GB" sz="2400" dirty="0">
                <a:sym typeface="Wingdings" panose="05000000000000000000" pitchFamily="2" charset="2"/>
              </a:rPr>
              <a:t> </a:t>
            </a:r>
            <a:r>
              <a:rPr lang="en-GB" sz="2400" dirty="0" err="1">
                <a:sym typeface="Wingdings" panose="05000000000000000000" pitchFamily="2" charset="2"/>
              </a:rPr>
              <a:t>bilgileri</a:t>
            </a:r>
            <a:r>
              <a:rPr lang="en-GB" sz="2400" dirty="0">
                <a:sym typeface="Wingdings" panose="05000000000000000000" pitchFamily="2" charset="2"/>
              </a:rPr>
              <a:t> </a:t>
            </a:r>
            <a:r>
              <a:rPr lang="en-GB" sz="2400" dirty="0" err="1">
                <a:sym typeface="Wingdings" panose="05000000000000000000" pitchFamily="2" charset="2"/>
              </a:rPr>
              <a:t>doğrudur</a:t>
            </a:r>
            <a:r>
              <a:rPr lang="en-GB" sz="2400" dirty="0">
                <a:sym typeface="Wingdings" panose="05000000000000000000" pitchFamily="2" charset="2"/>
              </a:rPr>
              <a:t>.  </a:t>
            </a:r>
          </a:p>
          <a:p>
            <a:pPr marL="742950" indent="-742950">
              <a:buAutoNum type="arabicPeriod" startAt="5"/>
            </a:pPr>
            <a:r>
              <a:rPr lang="en-GB" b="1" dirty="0" err="1">
                <a:sym typeface="Wingdings" panose="05000000000000000000" pitchFamily="2" charset="2"/>
              </a:rPr>
              <a:t>Verimlilik</a:t>
            </a:r>
            <a:endParaRPr lang="en-GB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tr-TR" sz="2400" dirty="0"/>
              <a:t>Raporlamalarda Standart Rapor tasarımları ile çözümler üretilerek proje eforu tasarrufu sağlanacak</a:t>
            </a:r>
          </a:p>
          <a:p>
            <a:pPr marL="0" indent="0">
              <a:buNone/>
            </a:pPr>
            <a:r>
              <a:rPr lang="en-GB" b="1" dirty="0">
                <a:sym typeface="Wingdings" panose="05000000000000000000" pitchFamily="2" charset="2"/>
              </a:rPr>
              <a:t>6.    </a:t>
            </a:r>
            <a:r>
              <a:rPr lang="en-GB" b="1" dirty="0" err="1">
                <a:sym typeface="Wingdings" panose="05000000000000000000" pitchFamily="2" charset="2"/>
              </a:rPr>
              <a:t>Hizmetler</a:t>
            </a:r>
            <a:endParaRPr lang="en-GB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2400" dirty="0" err="1"/>
              <a:t>Programda</a:t>
            </a:r>
            <a:r>
              <a:rPr lang="en-GB" sz="2400" dirty="0"/>
              <a:t> </a:t>
            </a:r>
            <a:r>
              <a:rPr lang="en-GB" sz="2400" dirty="0" err="1"/>
              <a:t>çıkan</a:t>
            </a:r>
            <a:r>
              <a:rPr lang="en-GB" sz="2400" dirty="0"/>
              <a:t> </a:t>
            </a:r>
            <a:r>
              <a:rPr lang="en-GB" sz="2400" dirty="0" err="1"/>
              <a:t>hata</a:t>
            </a:r>
            <a:r>
              <a:rPr lang="en-GB" sz="2400" dirty="0"/>
              <a:t> </a:t>
            </a:r>
            <a:r>
              <a:rPr lang="en-GB" sz="2400" dirty="0" err="1"/>
              <a:t>sayısı</a:t>
            </a:r>
            <a:r>
              <a:rPr lang="en-GB" sz="2400" dirty="0"/>
              <a:t> </a:t>
            </a:r>
            <a:r>
              <a:rPr lang="en-GB" sz="2400" dirty="0" err="1"/>
              <a:t>sıfıra</a:t>
            </a:r>
            <a:r>
              <a:rPr lang="en-GB" sz="2400" dirty="0"/>
              <a:t> </a:t>
            </a:r>
            <a:r>
              <a:rPr lang="en-GB" sz="2400" dirty="0" err="1"/>
              <a:t>yaklaştı</a:t>
            </a:r>
            <a:r>
              <a:rPr lang="en-GB" sz="2400" dirty="0"/>
              <a:t> </a:t>
            </a:r>
            <a:r>
              <a:rPr lang="en-GB" sz="2400" dirty="0" err="1"/>
              <a:t>ve</a:t>
            </a:r>
            <a:r>
              <a:rPr lang="en-GB" sz="2400" dirty="0"/>
              <a:t> </a:t>
            </a:r>
            <a:r>
              <a:rPr lang="en-GB" sz="2400" dirty="0" err="1"/>
              <a:t>çıkan</a:t>
            </a:r>
            <a:r>
              <a:rPr lang="en-GB" sz="2400" dirty="0"/>
              <a:t>  </a:t>
            </a:r>
            <a:r>
              <a:rPr lang="en-GB" sz="2400" dirty="0" err="1"/>
              <a:t>hataların</a:t>
            </a:r>
            <a:r>
              <a:rPr lang="en-GB" sz="2400" dirty="0"/>
              <a:t> </a:t>
            </a:r>
            <a:r>
              <a:rPr lang="en-GB" sz="2400" dirty="0" err="1"/>
              <a:t>çözüm</a:t>
            </a:r>
            <a:r>
              <a:rPr lang="en-GB" sz="2400" dirty="0"/>
              <a:t> </a:t>
            </a:r>
            <a:r>
              <a:rPr lang="en-GB" sz="2400" dirty="0" err="1"/>
              <a:t>süresi</a:t>
            </a:r>
            <a:r>
              <a:rPr lang="en-GB" sz="2400" dirty="0"/>
              <a:t> </a:t>
            </a:r>
            <a:r>
              <a:rPr lang="en-GB" sz="2400" dirty="0" err="1"/>
              <a:t>ortalama</a:t>
            </a:r>
            <a:r>
              <a:rPr lang="en-GB" sz="2400" dirty="0"/>
              <a:t> 1 </a:t>
            </a:r>
            <a:r>
              <a:rPr lang="en-GB" sz="2400" dirty="0" err="1"/>
              <a:t>güne</a:t>
            </a:r>
            <a:r>
              <a:rPr lang="en-GB" sz="2400" dirty="0"/>
              <a:t> </a:t>
            </a:r>
            <a:r>
              <a:rPr lang="en-GB" sz="2400" dirty="0" err="1"/>
              <a:t>indi</a:t>
            </a:r>
            <a:r>
              <a:rPr lang="tr-TR" sz="2400" dirty="0"/>
              <a:t>. </a:t>
            </a:r>
            <a:endParaRPr lang="en-GB" sz="2400" dirty="0"/>
          </a:p>
          <a:p>
            <a:pPr marL="0" indent="0">
              <a:buNone/>
            </a:pPr>
            <a:endParaRPr lang="en-GB" dirty="0">
              <a:sym typeface="Wingdings" panose="05000000000000000000" pitchFamily="2" charset="2"/>
            </a:endParaRPr>
          </a:p>
          <a:p>
            <a:pPr marL="742950" indent="-742950">
              <a:buAutoNum type="arabicPeriod"/>
            </a:pPr>
            <a:endParaRPr lang="en-GB" dirty="0"/>
          </a:p>
        </p:txBody>
      </p:sp>
      <p:sp>
        <p:nvSpPr>
          <p:cNvPr id="6" name="Star: 5 Points 5">
            <a:extLst>
              <a:ext uri="{FF2B5EF4-FFF2-40B4-BE49-F238E27FC236}">
                <a16:creationId xmlns:a16="http://schemas.microsoft.com/office/drawing/2014/main" id="{4591E313-6C85-443A-8CFF-3A2E78CF4C3D}"/>
              </a:ext>
            </a:extLst>
          </p:cNvPr>
          <p:cNvSpPr/>
          <p:nvPr/>
        </p:nvSpPr>
        <p:spPr>
          <a:xfrm>
            <a:off x="14991058" y="159257"/>
            <a:ext cx="3296942" cy="242829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highlight>
                  <a:srgbClr val="000000"/>
                </a:highlight>
              </a:rPr>
              <a:t>Müşteri</a:t>
            </a:r>
            <a:r>
              <a:rPr lang="en-GB" dirty="0">
                <a:highlight>
                  <a:srgbClr val="000000"/>
                </a:highlight>
              </a:rPr>
              <a:t> </a:t>
            </a:r>
            <a:r>
              <a:rPr lang="en-GB" dirty="0" err="1">
                <a:highlight>
                  <a:srgbClr val="000000"/>
                </a:highlight>
              </a:rPr>
              <a:t>logosu</a:t>
            </a:r>
            <a:endParaRPr lang="en-GB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121548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FA197-E725-4779-BC19-A7CDD9EEE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204" y="63751"/>
            <a:ext cx="15675429" cy="992914"/>
          </a:xfrm>
        </p:spPr>
        <p:txBody>
          <a:bodyPr>
            <a:normAutofit/>
          </a:bodyPr>
          <a:lstStyle/>
          <a:p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ORGANİZASYON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YAPISI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34E47AE-7A02-4E35-8AF4-F07A49D37F91}"/>
              </a:ext>
            </a:extLst>
          </p:cNvPr>
          <p:cNvSpPr/>
          <p:nvPr/>
        </p:nvSpPr>
        <p:spPr>
          <a:xfrm>
            <a:off x="3030583" y="1698171"/>
            <a:ext cx="4611189" cy="6296298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51735B-31C7-47A9-B61B-A7E87C74F0B8}"/>
              </a:ext>
            </a:extLst>
          </p:cNvPr>
          <p:cNvSpPr/>
          <p:nvPr/>
        </p:nvSpPr>
        <p:spPr>
          <a:xfrm>
            <a:off x="9113520" y="1698171"/>
            <a:ext cx="4994366" cy="6296298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EF29C3-AE02-452E-A8D5-3BEAF3D91C1C}"/>
              </a:ext>
            </a:extLst>
          </p:cNvPr>
          <p:cNvSpPr txBox="1"/>
          <p:nvPr/>
        </p:nvSpPr>
        <p:spPr>
          <a:xfrm>
            <a:off x="3030583" y="1108511"/>
            <a:ext cx="4206240" cy="485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Logo </a:t>
            </a:r>
            <a:r>
              <a:rPr lang="en-GB" b="1" dirty="0" err="1">
                <a:solidFill>
                  <a:schemeClr val="accent1"/>
                </a:solidFill>
              </a:rPr>
              <a:t>Proje</a:t>
            </a:r>
            <a:r>
              <a:rPr lang="en-GB" b="1" dirty="0">
                <a:solidFill>
                  <a:schemeClr val="accent1"/>
                </a:solidFill>
              </a:rPr>
              <a:t> </a:t>
            </a:r>
            <a:r>
              <a:rPr lang="en-GB" b="1" dirty="0" err="1">
                <a:solidFill>
                  <a:schemeClr val="accent1"/>
                </a:solidFill>
              </a:rPr>
              <a:t>Ekibi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466B65-0BD8-4733-9889-95DE67B39583}"/>
              </a:ext>
            </a:extLst>
          </p:cNvPr>
          <p:cNvSpPr txBox="1"/>
          <p:nvPr/>
        </p:nvSpPr>
        <p:spPr>
          <a:xfrm>
            <a:off x="9113520" y="1108511"/>
            <a:ext cx="4206240" cy="485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>
                <a:solidFill>
                  <a:schemeClr val="accent1"/>
                </a:solidFill>
              </a:rPr>
              <a:t>Müşteri</a:t>
            </a:r>
            <a:r>
              <a:rPr lang="en-GB" b="1" dirty="0">
                <a:solidFill>
                  <a:schemeClr val="accent1"/>
                </a:solidFill>
              </a:rPr>
              <a:t> </a:t>
            </a:r>
            <a:r>
              <a:rPr lang="en-GB" b="1" dirty="0" err="1">
                <a:solidFill>
                  <a:schemeClr val="accent1"/>
                </a:solidFill>
              </a:rPr>
              <a:t>Proje</a:t>
            </a:r>
            <a:r>
              <a:rPr lang="en-GB" b="1" dirty="0">
                <a:solidFill>
                  <a:schemeClr val="accent1"/>
                </a:solidFill>
              </a:rPr>
              <a:t> </a:t>
            </a:r>
            <a:r>
              <a:rPr lang="en-GB" b="1" dirty="0" err="1">
                <a:solidFill>
                  <a:schemeClr val="accent1"/>
                </a:solidFill>
              </a:rPr>
              <a:t>Ekibi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C7EC99-81A4-4C8F-AE63-42352F08BF44}"/>
              </a:ext>
            </a:extLst>
          </p:cNvPr>
          <p:cNvSpPr txBox="1"/>
          <p:nvPr/>
        </p:nvSpPr>
        <p:spPr>
          <a:xfrm>
            <a:off x="3030583" y="1858441"/>
            <a:ext cx="4480560" cy="5603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Logo </a:t>
            </a:r>
            <a:r>
              <a:rPr lang="en-GB" b="1" dirty="0" err="1"/>
              <a:t>Proje</a:t>
            </a:r>
            <a:r>
              <a:rPr lang="en-GB" b="1" dirty="0"/>
              <a:t> </a:t>
            </a:r>
            <a:r>
              <a:rPr lang="en-GB" b="1" dirty="0" err="1"/>
              <a:t>Yöneticisi</a:t>
            </a:r>
            <a:endParaRPr lang="en-GB" b="1" dirty="0"/>
          </a:p>
          <a:p>
            <a:r>
              <a:rPr lang="en-GB" dirty="0"/>
              <a:t>Ayşe </a:t>
            </a:r>
            <a:r>
              <a:rPr lang="en-GB" dirty="0" err="1"/>
              <a:t>Yılmaz</a:t>
            </a:r>
            <a:endParaRPr lang="en-GB" dirty="0"/>
          </a:p>
          <a:p>
            <a:endParaRPr lang="en-GB" b="1" dirty="0"/>
          </a:p>
          <a:p>
            <a:r>
              <a:rPr lang="en-GB" b="1" dirty="0"/>
              <a:t>Logo </a:t>
            </a:r>
            <a:r>
              <a:rPr lang="en-GB" b="1" dirty="0" err="1"/>
              <a:t>Yazılım</a:t>
            </a:r>
            <a:r>
              <a:rPr lang="en-GB" b="1" dirty="0"/>
              <a:t> </a:t>
            </a:r>
            <a:r>
              <a:rPr lang="en-GB" b="1" dirty="0" err="1"/>
              <a:t>Geliştirme</a:t>
            </a:r>
            <a:r>
              <a:rPr lang="en-GB" b="1" dirty="0"/>
              <a:t> </a:t>
            </a:r>
            <a:r>
              <a:rPr lang="en-GB" b="1" dirty="0" err="1"/>
              <a:t>Ekibi</a:t>
            </a:r>
            <a:endParaRPr lang="en-GB" b="1" dirty="0"/>
          </a:p>
          <a:p>
            <a:pPr lvl="1"/>
            <a:r>
              <a:rPr lang="en-GB" b="1" dirty="0" err="1"/>
              <a:t>Yazılım</a:t>
            </a:r>
            <a:r>
              <a:rPr lang="en-GB" b="1" dirty="0"/>
              <a:t> </a:t>
            </a:r>
            <a:r>
              <a:rPr lang="en-GB" b="1" dirty="0" err="1"/>
              <a:t>Geliştirme</a:t>
            </a:r>
            <a:r>
              <a:rPr lang="en-GB" b="1" dirty="0"/>
              <a:t> </a:t>
            </a:r>
            <a:r>
              <a:rPr lang="en-GB" b="1" dirty="0" err="1"/>
              <a:t>Ekibi</a:t>
            </a:r>
            <a:endParaRPr lang="en-GB" b="1" dirty="0"/>
          </a:p>
          <a:p>
            <a:pPr lvl="1"/>
            <a:r>
              <a:rPr lang="en-GB" dirty="0" err="1"/>
              <a:t>Onur</a:t>
            </a:r>
            <a:r>
              <a:rPr lang="en-GB" dirty="0"/>
              <a:t> </a:t>
            </a:r>
            <a:r>
              <a:rPr lang="en-GB" dirty="0" err="1"/>
              <a:t>Akça</a:t>
            </a:r>
            <a:endParaRPr lang="en-GB" dirty="0"/>
          </a:p>
          <a:p>
            <a:pPr lvl="1"/>
            <a:r>
              <a:rPr lang="en-GB" b="1" dirty="0" err="1"/>
              <a:t>Analistler</a:t>
            </a:r>
            <a:endParaRPr lang="en-GB" b="1" dirty="0"/>
          </a:p>
          <a:p>
            <a:r>
              <a:rPr lang="en-GB" dirty="0"/>
              <a:t>         </a:t>
            </a:r>
            <a:r>
              <a:rPr lang="en-GB" dirty="0" err="1"/>
              <a:t>Yeşim</a:t>
            </a:r>
            <a:r>
              <a:rPr lang="en-GB" dirty="0"/>
              <a:t> </a:t>
            </a:r>
            <a:r>
              <a:rPr lang="en-GB" dirty="0" err="1"/>
              <a:t>Alıç</a:t>
            </a:r>
            <a:endParaRPr lang="en-GB" dirty="0"/>
          </a:p>
          <a:p>
            <a:endParaRPr lang="en-GB" dirty="0"/>
          </a:p>
          <a:p>
            <a:r>
              <a:rPr lang="en-GB" b="1" dirty="0" err="1"/>
              <a:t>İmplementasyon</a:t>
            </a:r>
            <a:r>
              <a:rPr lang="en-GB" b="1" dirty="0"/>
              <a:t> </a:t>
            </a:r>
            <a:r>
              <a:rPr lang="en-GB" b="1" dirty="0" err="1"/>
              <a:t>Ekibi</a:t>
            </a:r>
            <a:endParaRPr lang="en-GB" b="1" dirty="0"/>
          </a:p>
          <a:p>
            <a:pPr lvl="1"/>
            <a:r>
              <a:rPr lang="en-GB" b="1" dirty="0"/>
              <a:t>Logo </a:t>
            </a:r>
            <a:r>
              <a:rPr lang="en-GB" b="1" dirty="0" err="1"/>
              <a:t>Modül</a:t>
            </a:r>
            <a:r>
              <a:rPr lang="en-GB" b="1" dirty="0"/>
              <a:t> </a:t>
            </a:r>
            <a:r>
              <a:rPr lang="en-GB" b="1" dirty="0" err="1"/>
              <a:t>Uzmanları</a:t>
            </a:r>
            <a:endParaRPr lang="en-GB" b="1" dirty="0"/>
          </a:p>
          <a:p>
            <a:pPr lvl="1"/>
            <a:r>
              <a:rPr lang="en-GB" dirty="0" err="1"/>
              <a:t>Mutlu</a:t>
            </a:r>
            <a:r>
              <a:rPr lang="en-GB" dirty="0"/>
              <a:t> </a:t>
            </a:r>
            <a:r>
              <a:rPr lang="en-GB" dirty="0" err="1"/>
              <a:t>Çınar</a:t>
            </a:r>
            <a:endParaRPr lang="en-GB" dirty="0"/>
          </a:p>
          <a:p>
            <a:pPr lvl="1"/>
            <a:r>
              <a:rPr lang="en-GB" b="1" dirty="0" err="1"/>
              <a:t>Sistem</a:t>
            </a:r>
            <a:r>
              <a:rPr lang="en-GB" b="1" dirty="0"/>
              <a:t> </a:t>
            </a:r>
            <a:r>
              <a:rPr lang="en-GB" b="1" dirty="0" err="1"/>
              <a:t>Altyapı</a:t>
            </a:r>
            <a:r>
              <a:rPr lang="en-GB" b="1" dirty="0"/>
              <a:t> </a:t>
            </a:r>
            <a:r>
              <a:rPr lang="en-GB" b="1" dirty="0" err="1"/>
              <a:t>Sorumluları</a:t>
            </a:r>
            <a:endParaRPr lang="en-GB" b="1" dirty="0"/>
          </a:p>
          <a:p>
            <a:pPr lvl="1"/>
            <a:r>
              <a:rPr lang="en-GB" dirty="0"/>
              <a:t>Fatma </a:t>
            </a:r>
            <a:r>
              <a:rPr lang="en-GB" dirty="0" err="1"/>
              <a:t>Kıral</a:t>
            </a:r>
            <a:r>
              <a:rPr lang="en-GB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AEBE2AC-F09A-45D4-B512-8C826575BF3C}"/>
              </a:ext>
            </a:extLst>
          </p:cNvPr>
          <p:cNvSpPr txBox="1"/>
          <p:nvPr/>
        </p:nvSpPr>
        <p:spPr>
          <a:xfrm>
            <a:off x="9182441" y="1858440"/>
            <a:ext cx="4791893" cy="5603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/>
              <a:t>Müşteri</a:t>
            </a:r>
            <a:r>
              <a:rPr lang="en-GB" b="1" dirty="0"/>
              <a:t> </a:t>
            </a:r>
            <a:r>
              <a:rPr lang="en-GB" b="1" dirty="0" err="1"/>
              <a:t>Proje</a:t>
            </a:r>
            <a:r>
              <a:rPr lang="en-GB" b="1" dirty="0"/>
              <a:t> </a:t>
            </a:r>
            <a:r>
              <a:rPr lang="en-GB" b="1" dirty="0" err="1"/>
              <a:t>Yöneticisi</a:t>
            </a:r>
            <a:endParaRPr lang="en-GB" b="1" dirty="0"/>
          </a:p>
          <a:p>
            <a:r>
              <a:rPr lang="en-GB" dirty="0" err="1"/>
              <a:t>Devrim</a:t>
            </a:r>
            <a:r>
              <a:rPr lang="en-GB" dirty="0"/>
              <a:t> </a:t>
            </a:r>
            <a:r>
              <a:rPr lang="en-GB" dirty="0" err="1"/>
              <a:t>Sungur</a:t>
            </a:r>
            <a:endParaRPr lang="en-GB" dirty="0"/>
          </a:p>
          <a:p>
            <a:endParaRPr lang="en-GB" b="1" dirty="0"/>
          </a:p>
          <a:p>
            <a:r>
              <a:rPr lang="en-GB" b="1" dirty="0" err="1"/>
              <a:t>Müşteri</a:t>
            </a:r>
            <a:r>
              <a:rPr lang="en-GB" b="1" dirty="0"/>
              <a:t> Teknik </a:t>
            </a:r>
            <a:r>
              <a:rPr lang="en-GB" b="1" dirty="0" err="1"/>
              <a:t>Ekip</a:t>
            </a:r>
            <a:endParaRPr lang="en-GB" b="1" dirty="0"/>
          </a:p>
          <a:p>
            <a:pPr lvl="1"/>
            <a:r>
              <a:rPr lang="en-GB" b="1" dirty="0" err="1"/>
              <a:t>Sistem</a:t>
            </a:r>
            <a:r>
              <a:rPr lang="en-GB" b="1" dirty="0"/>
              <a:t> </a:t>
            </a:r>
            <a:r>
              <a:rPr lang="en-GB" b="1" dirty="0" err="1"/>
              <a:t>Altyapı</a:t>
            </a:r>
            <a:r>
              <a:rPr lang="en-GB" b="1" dirty="0"/>
              <a:t> </a:t>
            </a:r>
            <a:r>
              <a:rPr lang="en-GB" b="1" dirty="0" err="1"/>
              <a:t>Sorumlusu</a:t>
            </a:r>
            <a:endParaRPr lang="en-GB" b="1" dirty="0"/>
          </a:p>
          <a:p>
            <a:pPr lvl="1"/>
            <a:r>
              <a:rPr lang="en-GB" dirty="0"/>
              <a:t>Leyla </a:t>
            </a:r>
            <a:r>
              <a:rPr lang="en-GB" dirty="0" err="1"/>
              <a:t>Sırdaş</a:t>
            </a:r>
            <a:endParaRPr lang="en-GB" dirty="0"/>
          </a:p>
          <a:p>
            <a:pPr lvl="1"/>
            <a:r>
              <a:rPr lang="en-GB" b="1" dirty="0"/>
              <a:t>Bilgi </a:t>
            </a:r>
            <a:r>
              <a:rPr lang="en-GB" b="1" dirty="0" err="1"/>
              <a:t>Güvenliği</a:t>
            </a:r>
            <a:r>
              <a:rPr lang="en-GB" b="1" dirty="0"/>
              <a:t> </a:t>
            </a:r>
            <a:r>
              <a:rPr lang="en-GB" b="1" dirty="0" err="1"/>
              <a:t>Uzmanı</a:t>
            </a:r>
            <a:endParaRPr lang="en-GB" b="1" dirty="0"/>
          </a:p>
          <a:p>
            <a:r>
              <a:rPr lang="en-GB" dirty="0"/>
              <a:t>         Esra </a:t>
            </a:r>
            <a:r>
              <a:rPr lang="en-GB" dirty="0" err="1"/>
              <a:t>Tekin</a:t>
            </a:r>
            <a:endParaRPr lang="en-GB" dirty="0"/>
          </a:p>
          <a:p>
            <a:endParaRPr lang="en-GB" b="1" dirty="0"/>
          </a:p>
          <a:p>
            <a:r>
              <a:rPr lang="en-GB" b="1" dirty="0" err="1"/>
              <a:t>Müşteri</a:t>
            </a:r>
            <a:r>
              <a:rPr lang="en-GB" b="1" dirty="0"/>
              <a:t> </a:t>
            </a:r>
            <a:r>
              <a:rPr lang="en-GB" b="1" dirty="0" err="1"/>
              <a:t>İş</a:t>
            </a:r>
            <a:r>
              <a:rPr lang="en-GB" b="1" dirty="0"/>
              <a:t> </a:t>
            </a:r>
            <a:r>
              <a:rPr lang="en-GB" b="1" dirty="0" err="1"/>
              <a:t>Birimleri</a:t>
            </a:r>
            <a:r>
              <a:rPr lang="en-GB" b="1" dirty="0"/>
              <a:t> </a:t>
            </a:r>
          </a:p>
          <a:p>
            <a:pPr lvl="1"/>
            <a:r>
              <a:rPr lang="en-GB" b="1" dirty="0" err="1"/>
              <a:t>Deneyimli</a:t>
            </a:r>
            <a:r>
              <a:rPr lang="en-GB" b="1" dirty="0"/>
              <a:t> </a:t>
            </a:r>
            <a:r>
              <a:rPr lang="en-GB" b="1" dirty="0" err="1"/>
              <a:t>Anahtar</a:t>
            </a:r>
            <a:r>
              <a:rPr lang="en-GB" b="1" dirty="0"/>
              <a:t> </a:t>
            </a:r>
            <a:r>
              <a:rPr lang="en-GB" b="1" dirty="0" err="1"/>
              <a:t>Kullanıcı</a:t>
            </a:r>
            <a:endParaRPr lang="en-GB" b="1" dirty="0"/>
          </a:p>
          <a:p>
            <a:pPr lvl="1"/>
            <a:r>
              <a:rPr lang="en-GB" dirty="0"/>
              <a:t>Tolga </a:t>
            </a:r>
            <a:r>
              <a:rPr lang="en-GB" dirty="0" err="1"/>
              <a:t>Yıldız</a:t>
            </a:r>
            <a:endParaRPr lang="en-GB" dirty="0"/>
          </a:p>
          <a:p>
            <a:pPr lvl="1"/>
            <a:r>
              <a:rPr lang="en-GB" b="1" dirty="0" err="1"/>
              <a:t>Analistler</a:t>
            </a:r>
            <a:endParaRPr lang="en-GB" b="1" dirty="0"/>
          </a:p>
          <a:p>
            <a:r>
              <a:rPr lang="en-GB" b="1" dirty="0"/>
              <a:t>          </a:t>
            </a:r>
            <a:r>
              <a:rPr lang="en-GB" dirty="0"/>
              <a:t>Nihal </a:t>
            </a:r>
            <a:r>
              <a:rPr lang="en-GB" dirty="0" err="1"/>
              <a:t>Beyaz</a:t>
            </a:r>
            <a:endParaRPr lang="en-GB" dirty="0"/>
          </a:p>
        </p:txBody>
      </p:sp>
      <p:sp>
        <p:nvSpPr>
          <p:cNvPr id="11" name="Star: 5 Points 10">
            <a:extLst>
              <a:ext uri="{FF2B5EF4-FFF2-40B4-BE49-F238E27FC236}">
                <a16:creationId xmlns:a16="http://schemas.microsoft.com/office/drawing/2014/main" id="{414A6786-1DFD-4743-8F3C-DF8F76FC6F12}"/>
              </a:ext>
            </a:extLst>
          </p:cNvPr>
          <p:cNvSpPr/>
          <p:nvPr/>
        </p:nvSpPr>
        <p:spPr>
          <a:xfrm>
            <a:off x="14991058" y="159257"/>
            <a:ext cx="3296942" cy="242829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highlight>
                  <a:srgbClr val="000000"/>
                </a:highlight>
              </a:rPr>
              <a:t>Müşteri</a:t>
            </a:r>
            <a:r>
              <a:rPr lang="en-GB" dirty="0">
                <a:highlight>
                  <a:srgbClr val="000000"/>
                </a:highlight>
              </a:rPr>
              <a:t> </a:t>
            </a:r>
            <a:r>
              <a:rPr lang="en-GB" dirty="0" err="1">
                <a:highlight>
                  <a:srgbClr val="000000"/>
                </a:highlight>
              </a:rPr>
              <a:t>logosu</a:t>
            </a:r>
            <a:endParaRPr lang="en-GB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24489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12350-BB1A-4D0D-99C4-8AD8BF901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985" y="181719"/>
            <a:ext cx="15335793" cy="919972"/>
          </a:xfrm>
        </p:spPr>
        <p:txBody>
          <a:bodyPr>
            <a:normAutofit/>
          </a:bodyPr>
          <a:lstStyle/>
          <a:p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LOGO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</a:t>
            </a:r>
            <a:r>
              <a:rPr lang="en-GB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4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METODOLOJİSİ</a:t>
            </a:r>
            <a:endParaRPr lang="en-GB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9BA9CD-5510-420E-A59E-EFDA371257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753" y="760715"/>
            <a:ext cx="4898559" cy="7518893"/>
          </a:xfrm>
          <a:prstGeom prst="rect">
            <a:avLst/>
          </a:prstGeom>
        </p:spPr>
      </p:pic>
      <p:sp>
        <p:nvSpPr>
          <p:cNvPr id="7" name="Star: 5 Points 6">
            <a:extLst>
              <a:ext uri="{FF2B5EF4-FFF2-40B4-BE49-F238E27FC236}">
                <a16:creationId xmlns:a16="http://schemas.microsoft.com/office/drawing/2014/main" id="{E7E91292-CA33-450D-96F2-07FB2D16A1E8}"/>
              </a:ext>
            </a:extLst>
          </p:cNvPr>
          <p:cNvSpPr/>
          <p:nvPr/>
        </p:nvSpPr>
        <p:spPr>
          <a:xfrm>
            <a:off x="14991058" y="159257"/>
            <a:ext cx="3296942" cy="2428293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highlight>
                  <a:srgbClr val="000000"/>
                </a:highlight>
              </a:rPr>
              <a:t>Müşteri</a:t>
            </a:r>
            <a:r>
              <a:rPr lang="en-GB" dirty="0">
                <a:highlight>
                  <a:srgbClr val="000000"/>
                </a:highlight>
              </a:rPr>
              <a:t> </a:t>
            </a:r>
            <a:r>
              <a:rPr lang="en-GB" dirty="0" err="1">
                <a:highlight>
                  <a:srgbClr val="000000"/>
                </a:highlight>
              </a:rPr>
              <a:t>logosu</a:t>
            </a:r>
            <a:endParaRPr lang="en-GB" dirty="0">
              <a:highlight>
                <a:srgbClr val="0000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141460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urumsal Renkler">
      <a:dk1>
        <a:srgbClr val="4F5858"/>
      </a:dk1>
      <a:lt1>
        <a:srgbClr val="FFFFFF"/>
      </a:lt1>
      <a:dk2>
        <a:srgbClr val="4F5858"/>
      </a:dk2>
      <a:lt2>
        <a:srgbClr val="929E9E"/>
      </a:lt2>
      <a:accent1>
        <a:srgbClr val="CE1130"/>
      </a:accent1>
      <a:accent2>
        <a:srgbClr val="482D8E"/>
      </a:accent2>
      <a:accent3>
        <a:srgbClr val="9778D3"/>
      </a:accent3>
      <a:accent4>
        <a:srgbClr val="005E62"/>
      </a:accent4>
      <a:accent5>
        <a:srgbClr val="00A19B"/>
      </a:accent5>
      <a:accent6>
        <a:srgbClr val="FF5000"/>
      </a:accent6>
      <a:hlink>
        <a:srgbClr val="0063A8"/>
      </a:hlink>
      <a:folHlink>
        <a:srgbClr val="57C1E8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FCB41C73E5104D96274886253B11F2" ma:contentTypeVersion="10" ma:contentTypeDescription="Create a new document." ma:contentTypeScope="" ma:versionID="fd0a53d1d84d9f8a0b8997ba0ea350ae">
  <xsd:schema xmlns:xsd="http://www.w3.org/2001/XMLSchema" xmlns:xs="http://www.w3.org/2001/XMLSchema" xmlns:p="http://schemas.microsoft.com/office/2006/metadata/properties" xmlns:ns2="b19a245d-84d3-4475-8fc7-9eecd932ad99" xmlns:ns3="268fabc0-04bd-451b-bfe3-ce9b785142b1" targetNamespace="http://schemas.microsoft.com/office/2006/metadata/properties" ma:root="true" ma:fieldsID="523c37b554d8ffbcb13340481ba4c3bc" ns2:_="" ns3:_="">
    <xsd:import namespace="b19a245d-84d3-4475-8fc7-9eecd932ad99"/>
    <xsd:import namespace="268fabc0-04bd-451b-bfe3-ce9b785142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9a245d-84d3-4475-8fc7-9eecd932ad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8fabc0-04bd-451b-bfe3-ce9b785142b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268fabc0-04bd-451b-bfe3-ce9b785142b1">
      <UserInfo>
        <DisplayName>*L-Icra Kurulu</DisplayName>
        <AccountId>77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36AF155-364D-4546-91C6-3173E4725DA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19a245d-84d3-4475-8fc7-9eecd932ad99"/>
    <ds:schemaRef ds:uri="268fabc0-04bd-451b-bfe3-ce9b785142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FA8C96-FE03-4C91-B25D-9A30252AD7C2}">
  <ds:schemaRefs>
    <ds:schemaRef ds:uri="http://purl.org/dc/terms/"/>
    <ds:schemaRef ds:uri="http://schemas.microsoft.com/office/infopath/2007/PartnerControls"/>
    <ds:schemaRef ds:uri="b19a245d-84d3-4475-8fc7-9eecd932ad99"/>
    <ds:schemaRef ds:uri="http://schemas.microsoft.com/office/2006/documentManagement/types"/>
    <ds:schemaRef ds:uri="http://purl.org/dc/elements/1.1/"/>
    <ds:schemaRef ds:uri="268fabc0-04bd-451b-bfe3-ce9b785142b1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142CA09-7C82-4D76-97D4-7E79EEBA23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1161</TotalTime>
  <Words>770</Words>
  <Application>Microsoft Office PowerPoint</Application>
  <PresentationFormat>Custom</PresentationFormat>
  <Paragraphs>163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Symbol</vt:lpstr>
      <vt:lpstr>Office Theme</vt:lpstr>
      <vt:lpstr>PowerPoint Presentation</vt:lpstr>
      <vt:lpstr>GÜNDEM</vt:lpstr>
      <vt:lpstr>PROJENİN HEDEFLERİ</vt:lpstr>
      <vt:lpstr>XXXX MAĞAZACILIK PERAKENDE ŞİRKETİ</vt:lpstr>
      <vt:lpstr>PowerPoint Presentation</vt:lpstr>
      <vt:lpstr>KAPSAM</vt:lpstr>
      <vt:lpstr>PROJEDEN BEKLENEN KAZANIMLAR</vt:lpstr>
      <vt:lpstr>ORGANİZASYON YAPISI</vt:lpstr>
      <vt:lpstr>LOGO PROJE METODOLOJİSİ</vt:lpstr>
      <vt:lpstr>PROJE ROL VE SORUMLULUKLARI</vt:lpstr>
      <vt:lpstr>PROJE ROL VE SORUMLULUKLARI </vt:lpstr>
      <vt:lpstr>ÖNGÖRÜLEN PROJE PLANI</vt:lpstr>
      <vt:lpstr>PROJE de ÖNGÖRÜLEN ZORLUKLAR</vt:lpstr>
      <vt:lpstr>PROJE ÖNGÖRÜLEN RİSKLERİ-KISITLAR-VARSAYIMLAR</vt:lpstr>
      <vt:lpstr>PROJE BAŞARI FAKTÖRLERİ</vt:lpstr>
      <vt:lpstr> PROJE ÇALIŞMA KURALLARI </vt:lpstr>
      <vt:lpstr>İLETİŞİM PLANI</vt:lpstr>
      <vt:lpstr>PowerPoint Presentation</vt:lpstr>
    </vt:vector>
  </TitlesOfParts>
  <Company>Logo Yazılım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Sinem Zengincelebi</dc:creator>
  <cp:lastModifiedBy>Gozde Cakir</cp:lastModifiedBy>
  <cp:revision>54</cp:revision>
  <dcterms:created xsi:type="dcterms:W3CDTF">2016-04-19T05:53:34Z</dcterms:created>
  <dcterms:modified xsi:type="dcterms:W3CDTF">2019-02-06T17:41:47Z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0x010100FFFCB41C73E5104D96274886253B11F2</vt:lpwstr>
  </property>
</Properties>
</file>