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9" r:id="rId2"/>
    <p:sldId id="260" r:id="rId3"/>
    <p:sldId id="261" r:id="rId4"/>
    <p:sldId id="263" r:id="rId5"/>
    <p:sldId id="262" r:id="rId6"/>
    <p:sldId id="264" r:id="rId7"/>
    <p:sldId id="265" r:id="rId8"/>
    <p:sldId id="266" r:id="rId9"/>
    <p:sldId id="270" r:id="rId10"/>
    <p:sldId id="267" r:id="rId11"/>
    <p:sldId id="258" r:id="rId12"/>
  </p:sldIdLst>
  <p:sldSz cx="18288000" cy="8782050"/>
  <p:notesSz cx="6858000" cy="9144000"/>
  <p:defaultTextStyle>
    <a:defPPr>
      <a:defRPr lang="en-US"/>
    </a:defPPr>
    <a:lvl1pPr marL="0" algn="l" defTabSz="1299362" rtl="0" eaLnBrk="1" latinLnBrk="0" hangingPunct="1">
      <a:defRPr sz="2558" kern="1200">
        <a:solidFill>
          <a:schemeClr val="tx1"/>
        </a:solidFill>
        <a:latin typeface="+mn-lt"/>
        <a:ea typeface="+mn-ea"/>
        <a:cs typeface="+mn-cs"/>
      </a:defRPr>
    </a:lvl1pPr>
    <a:lvl2pPr marL="649681" algn="l" defTabSz="1299362" rtl="0" eaLnBrk="1" latinLnBrk="0" hangingPunct="1">
      <a:defRPr sz="2558" kern="1200">
        <a:solidFill>
          <a:schemeClr val="tx1"/>
        </a:solidFill>
        <a:latin typeface="+mn-lt"/>
        <a:ea typeface="+mn-ea"/>
        <a:cs typeface="+mn-cs"/>
      </a:defRPr>
    </a:lvl2pPr>
    <a:lvl3pPr marL="1299362" algn="l" defTabSz="1299362" rtl="0" eaLnBrk="1" latinLnBrk="0" hangingPunct="1">
      <a:defRPr sz="2558" kern="1200">
        <a:solidFill>
          <a:schemeClr val="tx1"/>
        </a:solidFill>
        <a:latin typeface="+mn-lt"/>
        <a:ea typeface="+mn-ea"/>
        <a:cs typeface="+mn-cs"/>
      </a:defRPr>
    </a:lvl3pPr>
    <a:lvl4pPr marL="1949044" algn="l" defTabSz="1299362" rtl="0" eaLnBrk="1" latinLnBrk="0" hangingPunct="1">
      <a:defRPr sz="2558" kern="1200">
        <a:solidFill>
          <a:schemeClr val="tx1"/>
        </a:solidFill>
        <a:latin typeface="+mn-lt"/>
        <a:ea typeface="+mn-ea"/>
        <a:cs typeface="+mn-cs"/>
      </a:defRPr>
    </a:lvl4pPr>
    <a:lvl5pPr marL="2598725" algn="l" defTabSz="1299362" rtl="0" eaLnBrk="1" latinLnBrk="0" hangingPunct="1">
      <a:defRPr sz="2558" kern="1200">
        <a:solidFill>
          <a:schemeClr val="tx1"/>
        </a:solidFill>
        <a:latin typeface="+mn-lt"/>
        <a:ea typeface="+mn-ea"/>
        <a:cs typeface="+mn-cs"/>
      </a:defRPr>
    </a:lvl5pPr>
    <a:lvl6pPr marL="3248406" algn="l" defTabSz="1299362" rtl="0" eaLnBrk="1" latinLnBrk="0" hangingPunct="1">
      <a:defRPr sz="2558" kern="1200">
        <a:solidFill>
          <a:schemeClr val="tx1"/>
        </a:solidFill>
        <a:latin typeface="+mn-lt"/>
        <a:ea typeface="+mn-ea"/>
        <a:cs typeface="+mn-cs"/>
      </a:defRPr>
    </a:lvl6pPr>
    <a:lvl7pPr marL="3898087" algn="l" defTabSz="1299362" rtl="0" eaLnBrk="1" latinLnBrk="0" hangingPunct="1">
      <a:defRPr sz="2558" kern="1200">
        <a:solidFill>
          <a:schemeClr val="tx1"/>
        </a:solidFill>
        <a:latin typeface="+mn-lt"/>
        <a:ea typeface="+mn-ea"/>
        <a:cs typeface="+mn-cs"/>
      </a:defRPr>
    </a:lvl7pPr>
    <a:lvl8pPr marL="4547768" algn="l" defTabSz="1299362" rtl="0" eaLnBrk="1" latinLnBrk="0" hangingPunct="1">
      <a:defRPr sz="2558" kern="1200">
        <a:solidFill>
          <a:schemeClr val="tx1"/>
        </a:solidFill>
        <a:latin typeface="+mn-lt"/>
        <a:ea typeface="+mn-ea"/>
        <a:cs typeface="+mn-cs"/>
      </a:defRPr>
    </a:lvl8pPr>
    <a:lvl9pPr marL="5197450" algn="l" defTabSz="1299362" rtl="0" eaLnBrk="1" latinLnBrk="0" hangingPunct="1">
      <a:defRPr sz="25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51937"/>
    <a:srgbClr val="D0112B"/>
    <a:srgbClr val="62BBE4"/>
    <a:srgbClr val="255C9E"/>
    <a:srgbClr val="FEA25B"/>
    <a:srgbClr val="F33E04"/>
    <a:srgbClr val="8C6FCB"/>
    <a:srgbClr val="39048E"/>
    <a:srgbClr val="049B92"/>
    <a:srgbClr val="04565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58" d="100"/>
          <a:sy n="58" d="100"/>
        </p:scale>
        <p:origin x="-451" y="-370"/>
      </p:cViewPr>
      <p:guideLst>
        <p:guide orient="horz" pos="2766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E4421-8437-454C-BF41-1843DF88496D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41288" y="685800"/>
            <a:ext cx="7140576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06C90-3A9A-45E6-ACF4-30D1D65BD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437248"/>
            <a:ext cx="13716000" cy="3057454"/>
          </a:xfrm>
        </p:spPr>
        <p:txBody>
          <a:bodyPr anchor="b"/>
          <a:lstStyle>
            <a:lvl1pPr algn="ctr">
              <a:defRPr sz="768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612610"/>
            <a:ext cx="13716000" cy="2120295"/>
          </a:xfrm>
        </p:spPr>
        <p:txBody>
          <a:bodyPr/>
          <a:lstStyle>
            <a:lvl1pPr marL="0" indent="0" algn="ctr">
              <a:buNone/>
              <a:defRPr sz="3073"/>
            </a:lvl1pPr>
            <a:lvl2pPr marL="585490" indent="0" algn="ctr">
              <a:buNone/>
              <a:defRPr sz="2561"/>
            </a:lvl2pPr>
            <a:lvl3pPr marL="1170981" indent="0" algn="ctr">
              <a:buNone/>
              <a:defRPr sz="2305"/>
            </a:lvl3pPr>
            <a:lvl4pPr marL="1756471" indent="0" algn="ctr">
              <a:buNone/>
              <a:defRPr sz="2049"/>
            </a:lvl4pPr>
            <a:lvl5pPr marL="2341961" indent="0" algn="ctr">
              <a:buNone/>
              <a:defRPr sz="2049"/>
            </a:lvl5pPr>
            <a:lvl6pPr marL="2927452" indent="0" algn="ctr">
              <a:buNone/>
              <a:defRPr sz="2049"/>
            </a:lvl6pPr>
            <a:lvl7pPr marL="3512942" indent="0" algn="ctr">
              <a:buNone/>
              <a:defRPr sz="2049"/>
            </a:lvl7pPr>
            <a:lvl8pPr marL="4098432" indent="0" algn="ctr">
              <a:buNone/>
              <a:defRPr sz="2049"/>
            </a:lvl8pPr>
            <a:lvl9pPr marL="4683923" indent="0" algn="ctr">
              <a:buNone/>
              <a:defRPr sz="204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764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0" y="7892713"/>
            <a:ext cx="1591438" cy="845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95450" y="156409"/>
            <a:ext cx="2219677" cy="9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500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467563"/>
            <a:ext cx="3943350" cy="74423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467563"/>
            <a:ext cx="11601450" cy="74423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0" y="7892713"/>
            <a:ext cx="1591438" cy="845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95450" y="156409"/>
            <a:ext cx="2219677" cy="9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574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0" y="7892713"/>
            <a:ext cx="1591438" cy="845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95450" y="156409"/>
            <a:ext cx="2219677" cy="9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451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189415"/>
            <a:ext cx="15773400" cy="3653088"/>
          </a:xfrm>
        </p:spPr>
        <p:txBody>
          <a:bodyPr anchor="b"/>
          <a:lstStyle>
            <a:lvl1pPr>
              <a:defRPr sz="768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5877063"/>
            <a:ext cx="15773400" cy="1921073"/>
          </a:xfrm>
        </p:spPr>
        <p:txBody>
          <a:bodyPr/>
          <a:lstStyle>
            <a:lvl1pPr marL="0" indent="0">
              <a:buNone/>
              <a:defRPr sz="3073">
                <a:solidFill>
                  <a:schemeClr val="tx1">
                    <a:tint val="75000"/>
                  </a:schemeClr>
                </a:solidFill>
              </a:defRPr>
            </a:lvl1pPr>
            <a:lvl2pPr marL="585490" indent="0">
              <a:buNone/>
              <a:defRPr sz="2561">
                <a:solidFill>
                  <a:schemeClr val="tx1">
                    <a:tint val="75000"/>
                  </a:schemeClr>
                </a:solidFill>
              </a:defRPr>
            </a:lvl2pPr>
            <a:lvl3pPr marL="1170981" indent="0">
              <a:buNone/>
              <a:defRPr sz="2305">
                <a:solidFill>
                  <a:schemeClr val="tx1">
                    <a:tint val="75000"/>
                  </a:schemeClr>
                </a:solidFill>
              </a:defRPr>
            </a:lvl3pPr>
            <a:lvl4pPr marL="1756471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4pPr>
            <a:lvl5pPr marL="2341961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5pPr>
            <a:lvl6pPr marL="2927452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6pPr>
            <a:lvl7pPr marL="3512942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7pPr>
            <a:lvl8pPr marL="4098432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8pPr>
            <a:lvl9pPr marL="4683923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0" y="7892713"/>
            <a:ext cx="1591438" cy="845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95450" y="156409"/>
            <a:ext cx="2219677" cy="9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87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337814"/>
            <a:ext cx="7772400" cy="5572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337814"/>
            <a:ext cx="7772400" cy="5572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0" y="7892713"/>
            <a:ext cx="1591438" cy="845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95450" y="156409"/>
            <a:ext cx="2219677" cy="9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475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467564"/>
            <a:ext cx="15773400" cy="16974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152823"/>
            <a:ext cx="7736681" cy="1055065"/>
          </a:xfrm>
        </p:spPr>
        <p:txBody>
          <a:bodyPr anchor="b"/>
          <a:lstStyle>
            <a:lvl1pPr marL="0" indent="0">
              <a:buNone/>
              <a:defRPr sz="3073" b="1"/>
            </a:lvl1pPr>
            <a:lvl2pPr marL="585490" indent="0">
              <a:buNone/>
              <a:defRPr sz="2561" b="1"/>
            </a:lvl2pPr>
            <a:lvl3pPr marL="1170981" indent="0">
              <a:buNone/>
              <a:defRPr sz="2305" b="1"/>
            </a:lvl3pPr>
            <a:lvl4pPr marL="1756471" indent="0">
              <a:buNone/>
              <a:defRPr sz="2049" b="1"/>
            </a:lvl4pPr>
            <a:lvl5pPr marL="2341961" indent="0">
              <a:buNone/>
              <a:defRPr sz="2049" b="1"/>
            </a:lvl5pPr>
            <a:lvl6pPr marL="2927452" indent="0">
              <a:buNone/>
              <a:defRPr sz="2049" b="1"/>
            </a:lvl6pPr>
            <a:lvl7pPr marL="3512942" indent="0">
              <a:buNone/>
              <a:defRPr sz="2049" b="1"/>
            </a:lvl7pPr>
            <a:lvl8pPr marL="4098432" indent="0">
              <a:buNone/>
              <a:defRPr sz="2049" b="1"/>
            </a:lvl8pPr>
            <a:lvl9pPr marL="4683923" indent="0">
              <a:buNone/>
              <a:defRPr sz="20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207888"/>
            <a:ext cx="7736681" cy="4718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152823"/>
            <a:ext cx="7774782" cy="1055065"/>
          </a:xfrm>
        </p:spPr>
        <p:txBody>
          <a:bodyPr anchor="b"/>
          <a:lstStyle>
            <a:lvl1pPr marL="0" indent="0">
              <a:buNone/>
              <a:defRPr sz="3073" b="1"/>
            </a:lvl1pPr>
            <a:lvl2pPr marL="585490" indent="0">
              <a:buNone/>
              <a:defRPr sz="2561" b="1"/>
            </a:lvl2pPr>
            <a:lvl3pPr marL="1170981" indent="0">
              <a:buNone/>
              <a:defRPr sz="2305" b="1"/>
            </a:lvl3pPr>
            <a:lvl4pPr marL="1756471" indent="0">
              <a:buNone/>
              <a:defRPr sz="2049" b="1"/>
            </a:lvl4pPr>
            <a:lvl5pPr marL="2341961" indent="0">
              <a:buNone/>
              <a:defRPr sz="2049" b="1"/>
            </a:lvl5pPr>
            <a:lvl6pPr marL="2927452" indent="0">
              <a:buNone/>
              <a:defRPr sz="2049" b="1"/>
            </a:lvl6pPr>
            <a:lvl7pPr marL="3512942" indent="0">
              <a:buNone/>
              <a:defRPr sz="2049" b="1"/>
            </a:lvl7pPr>
            <a:lvl8pPr marL="4098432" indent="0">
              <a:buNone/>
              <a:defRPr sz="2049" b="1"/>
            </a:lvl8pPr>
            <a:lvl9pPr marL="4683923" indent="0">
              <a:buNone/>
              <a:defRPr sz="20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207888"/>
            <a:ext cx="7774782" cy="4718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0" y="7892713"/>
            <a:ext cx="1591438" cy="8458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95450" y="156409"/>
            <a:ext cx="2219677" cy="9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569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0" y="7892713"/>
            <a:ext cx="1591438" cy="845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95450" y="156409"/>
            <a:ext cx="2219677" cy="9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066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0" y="7892713"/>
            <a:ext cx="1591438" cy="845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95450" y="156409"/>
            <a:ext cx="2219677" cy="9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62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585470"/>
            <a:ext cx="5898356" cy="2049145"/>
          </a:xfrm>
        </p:spPr>
        <p:txBody>
          <a:bodyPr anchor="b"/>
          <a:lstStyle>
            <a:lvl1pPr>
              <a:defRPr sz="40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264453"/>
            <a:ext cx="9258300" cy="6240948"/>
          </a:xfrm>
        </p:spPr>
        <p:txBody>
          <a:bodyPr/>
          <a:lstStyle>
            <a:lvl1pPr>
              <a:defRPr sz="4098"/>
            </a:lvl1pPr>
            <a:lvl2pPr>
              <a:defRPr sz="3586"/>
            </a:lvl2pPr>
            <a:lvl3pPr>
              <a:defRPr sz="3073"/>
            </a:lvl3pPr>
            <a:lvl4pPr>
              <a:defRPr sz="2561"/>
            </a:lvl4pPr>
            <a:lvl5pPr>
              <a:defRPr sz="2561"/>
            </a:lvl5pPr>
            <a:lvl6pPr>
              <a:defRPr sz="2561"/>
            </a:lvl6pPr>
            <a:lvl7pPr>
              <a:defRPr sz="2561"/>
            </a:lvl7pPr>
            <a:lvl8pPr>
              <a:defRPr sz="2561"/>
            </a:lvl8pPr>
            <a:lvl9pPr>
              <a:defRPr sz="25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2634615"/>
            <a:ext cx="5898356" cy="4880950"/>
          </a:xfrm>
        </p:spPr>
        <p:txBody>
          <a:bodyPr/>
          <a:lstStyle>
            <a:lvl1pPr marL="0" indent="0">
              <a:buNone/>
              <a:defRPr sz="2049"/>
            </a:lvl1pPr>
            <a:lvl2pPr marL="585490" indent="0">
              <a:buNone/>
              <a:defRPr sz="1793"/>
            </a:lvl2pPr>
            <a:lvl3pPr marL="1170981" indent="0">
              <a:buNone/>
              <a:defRPr sz="1537"/>
            </a:lvl3pPr>
            <a:lvl4pPr marL="1756471" indent="0">
              <a:buNone/>
              <a:defRPr sz="1281"/>
            </a:lvl4pPr>
            <a:lvl5pPr marL="2341961" indent="0">
              <a:buNone/>
              <a:defRPr sz="1281"/>
            </a:lvl5pPr>
            <a:lvl6pPr marL="2927452" indent="0">
              <a:buNone/>
              <a:defRPr sz="1281"/>
            </a:lvl6pPr>
            <a:lvl7pPr marL="3512942" indent="0">
              <a:buNone/>
              <a:defRPr sz="1281"/>
            </a:lvl7pPr>
            <a:lvl8pPr marL="4098432" indent="0">
              <a:buNone/>
              <a:defRPr sz="1281"/>
            </a:lvl8pPr>
            <a:lvl9pPr marL="4683923" indent="0">
              <a:buNone/>
              <a:defRPr sz="12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0" y="7892713"/>
            <a:ext cx="1591438" cy="845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95450" y="156409"/>
            <a:ext cx="2219677" cy="9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880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585470"/>
            <a:ext cx="5898356" cy="2049145"/>
          </a:xfrm>
        </p:spPr>
        <p:txBody>
          <a:bodyPr anchor="b"/>
          <a:lstStyle>
            <a:lvl1pPr>
              <a:defRPr sz="40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264453"/>
            <a:ext cx="9258300" cy="6240948"/>
          </a:xfrm>
        </p:spPr>
        <p:txBody>
          <a:bodyPr anchor="t"/>
          <a:lstStyle>
            <a:lvl1pPr marL="0" indent="0">
              <a:buNone/>
              <a:defRPr sz="4098"/>
            </a:lvl1pPr>
            <a:lvl2pPr marL="585490" indent="0">
              <a:buNone/>
              <a:defRPr sz="3586"/>
            </a:lvl2pPr>
            <a:lvl3pPr marL="1170981" indent="0">
              <a:buNone/>
              <a:defRPr sz="3073"/>
            </a:lvl3pPr>
            <a:lvl4pPr marL="1756471" indent="0">
              <a:buNone/>
              <a:defRPr sz="2561"/>
            </a:lvl4pPr>
            <a:lvl5pPr marL="2341961" indent="0">
              <a:buNone/>
              <a:defRPr sz="2561"/>
            </a:lvl5pPr>
            <a:lvl6pPr marL="2927452" indent="0">
              <a:buNone/>
              <a:defRPr sz="2561"/>
            </a:lvl6pPr>
            <a:lvl7pPr marL="3512942" indent="0">
              <a:buNone/>
              <a:defRPr sz="2561"/>
            </a:lvl7pPr>
            <a:lvl8pPr marL="4098432" indent="0">
              <a:buNone/>
              <a:defRPr sz="2561"/>
            </a:lvl8pPr>
            <a:lvl9pPr marL="4683923" indent="0">
              <a:buNone/>
              <a:defRPr sz="256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2634615"/>
            <a:ext cx="5898356" cy="4880950"/>
          </a:xfrm>
        </p:spPr>
        <p:txBody>
          <a:bodyPr/>
          <a:lstStyle>
            <a:lvl1pPr marL="0" indent="0">
              <a:buNone/>
              <a:defRPr sz="2049"/>
            </a:lvl1pPr>
            <a:lvl2pPr marL="585490" indent="0">
              <a:buNone/>
              <a:defRPr sz="1793"/>
            </a:lvl2pPr>
            <a:lvl3pPr marL="1170981" indent="0">
              <a:buNone/>
              <a:defRPr sz="1537"/>
            </a:lvl3pPr>
            <a:lvl4pPr marL="1756471" indent="0">
              <a:buNone/>
              <a:defRPr sz="1281"/>
            </a:lvl4pPr>
            <a:lvl5pPr marL="2341961" indent="0">
              <a:buNone/>
              <a:defRPr sz="1281"/>
            </a:lvl5pPr>
            <a:lvl6pPr marL="2927452" indent="0">
              <a:buNone/>
              <a:defRPr sz="1281"/>
            </a:lvl6pPr>
            <a:lvl7pPr marL="3512942" indent="0">
              <a:buNone/>
              <a:defRPr sz="1281"/>
            </a:lvl7pPr>
            <a:lvl8pPr marL="4098432" indent="0">
              <a:buNone/>
              <a:defRPr sz="1281"/>
            </a:lvl8pPr>
            <a:lvl9pPr marL="4683923" indent="0">
              <a:buNone/>
              <a:defRPr sz="12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0" y="7892713"/>
            <a:ext cx="1591438" cy="845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95450" y="156409"/>
            <a:ext cx="2219677" cy="9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895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467564"/>
            <a:ext cx="15773400" cy="1697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337814"/>
            <a:ext cx="15773400" cy="5572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8139660"/>
            <a:ext cx="4114800" cy="467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21D-815D-4B78-B838-F1C00F7076E0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8139660"/>
            <a:ext cx="6172200" cy="467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8139660"/>
            <a:ext cx="4114800" cy="467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5E4A9-E071-47C4-A098-E7D61E03E2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50" y="0"/>
            <a:ext cx="533400" cy="878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742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70981" rtl="0" eaLnBrk="1" latinLnBrk="0" hangingPunct="1">
        <a:lnSpc>
          <a:spcPct val="90000"/>
        </a:lnSpc>
        <a:spcBef>
          <a:spcPct val="0"/>
        </a:spcBef>
        <a:buNone/>
        <a:defRPr sz="56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745" indent="-292745" algn="l" defTabSz="1170981" rtl="0" eaLnBrk="1" latinLnBrk="0" hangingPunct="1">
        <a:lnSpc>
          <a:spcPct val="90000"/>
        </a:lnSpc>
        <a:spcBef>
          <a:spcPts val="1281"/>
        </a:spcBef>
        <a:buFont typeface="Arial" panose="020B0604020202020204" pitchFamily="34" charset="0"/>
        <a:buChar char="•"/>
        <a:defRPr sz="3586" kern="1200">
          <a:solidFill>
            <a:schemeClr val="tx1"/>
          </a:solidFill>
          <a:latin typeface="+mn-lt"/>
          <a:ea typeface="+mn-ea"/>
          <a:cs typeface="+mn-cs"/>
        </a:defRPr>
      </a:lvl1pPr>
      <a:lvl2pPr marL="878235" indent="-292745" algn="l" defTabSz="1170981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3073" kern="1200">
          <a:solidFill>
            <a:schemeClr val="tx1"/>
          </a:solidFill>
          <a:latin typeface="+mn-lt"/>
          <a:ea typeface="+mn-ea"/>
          <a:cs typeface="+mn-cs"/>
        </a:defRPr>
      </a:lvl2pPr>
      <a:lvl3pPr marL="1463726" indent="-292745" algn="l" defTabSz="1170981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3pPr>
      <a:lvl4pPr marL="2049216" indent="-292745" algn="l" defTabSz="1170981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634706" indent="-292745" algn="l" defTabSz="1170981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3220197" indent="-292745" algn="l" defTabSz="1170981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805687" indent="-292745" algn="l" defTabSz="1170981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391177" indent="-292745" algn="l" defTabSz="1170981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976668" indent="-292745" algn="l" defTabSz="1170981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0981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1pPr>
      <a:lvl2pPr marL="585490" algn="l" defTabSz="1170981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2pPr>
      <a:lvl3pPr marL="1170981" algn="l" defTabSz="1170981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3pPr>
      <a:lvl4pPr marL="1756471" algn="l" defTabSz="1170981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341961" algn="l" defTabSz="1170981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2927452" algn="l" defTabSz="1170981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512942" algn="l" defTabSz="1170981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098432" algn="l" defTabSz="1170981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683923" algn="l" defTabSz="1170981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nthelpdesk.logo.com.tr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5188" y="3435530"/>
            <a:ext cx="13716000" cy="1398805"/>
          </a:xfrm>
        </p:spPr>
        <p:txBody>
          <a:bodyPr/>
          <a:lstStyle/>
          <a:p>
            <a:r>
              <a:rPr lang="en-IN" b="1" dirty="0" smtClean="0"/>
              <a:t>LPT HELP DESK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467565"/>
            <a:ext cx="15773400" cy="743398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 smtClean="0">
                <a:latin typeface="+mn-lt"/>
              </a:rPr>
              <a:t>Final Notification Page:-</a:t>
            </a:r>
            <a:endParaRPr lang="en-US" b="1" dirty="0">
              <a:latin typeface="+mn-lt"/>
            </a:endParaRPr>
          </a:p>
        </p:txBody>
      </p:sp>
      <p:pic>
        <p:nvPicPr>
          <p:cNvPr id="2050" name="Picture 2" descr="C:\Users\User\Desktop\logo\LPT\Final 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723" y="1276394"/>
            <a:ext cx="16252506" cy="6693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8288000" cy="8782050"/>
          </a:xfrm>
          <a:prstGeom prst="rect">
            <a:avLst/>
          </a:prstGeom>
          <a:solidFill>
            <a:srgbClr val="D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2784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467564"/>
            <a:ext cx="15773400" cy="845421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 smtClean="0">
                <a:latin typeface="+mn-lt"/>
              </a:rPr>
              <a:t>Login Page:-</a:t>
            </a:r>
            <a:endParaRPr lang="en-US" b="1" dirty="0">
              <a:latin typeface="+mn-lt"/>
            </a:endParaRPr>
          </a:p>
        </p:txBody>
      </p:sp>
      <p:pic>
        <p:nvPicPr>
          <p:cNvPr id="1026" name="Picture 2" descr="C:\Users\User\Desktop\logo\LPT\lpt login page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8558" y="1828800"/>
            <a:ext cx="10496550" cy="60741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06103" y="3187337"/>
            <a:ext cx="4885508" cy="206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User has to login through the following link:-</a:t>
            </a:r>
          </a:p>
          <a:p>
            <a:r>
              <a:rPr lang="tr-TR" dirty="0" smtClean="0">
                <a:hlinkClick r:id="rId3"/>
              </a:rPr>
              <a:t>http://inthelpdesk.logo.com.tr/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Password by Default is logo123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467564"/>
            <a:ext cx="15773400" cy="845421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 smtClean="0">
                <a:latin typeface="+mn-lt"/>
              </a:rPr>
              <a:t>Home Page:-</a:t>
            </a:r>
            <a:endParaRPr lang="en-US" b="1" dirty="0">
              <a:latin typeface="+mn-lt"/>
            </a:endParaRPr>
          </a:p>
        </p:txBody>
      </p:sp>
      <p:pic>
        <p:nvPicPr>
          <p:cNvPr id="2050" name="Picture 2" descr="C:\Users\User\Desktop\logo\LPT\Home Page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0971" y="1312420"/>
            <a:ext cx="16263257" cy="66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logo\LPT\Request T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253" y="1007033"/>
            <a:ext cx="12984261" cy="6956425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4376057" y="1489166"/>
            <a:ext cx="10175966" cy="2899954"/>
          </a:xfrm>
          <a:prstGeom prst="straightConnector1">
            <a:avLst/>
          </a:prstGeom>
          <a:ln w="63500" cmpd="thickThin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604274" y="3592285"/>
            <a:ext cx="3435531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800" b="1" dirty="0" smtClean="0"/>
              <a:t>User has to click on Requests Tab from Home Page of Help Desk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logo\LPT\New Request 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304" y="1097280"/>
            <a:ext cx="16503805" cy="680504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53513" y="195943"/>
            <a:ext cx="1353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/>
              <a:t>New Request Page:-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ogo\LPT\Select L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982" y="1084216"/>
            <a:ext cx="13168537" cy="691413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774091" y="3879669"/>
            <a:ext cx="3317966" cy="12732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/>
              <a:t>Select LPT from Category drop down Box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955280" y="4506686"/>
            <a:ext cx="6688183" cy="121484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26035" y="182880"/>
            <a:ext cx="5238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/>
              <a:t>Step 1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467564"/>
            <a:ext cx="15773400" cy="708093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 smtClean="0">
                <a:latin typeface="+mn-lt"/>
              </a:rPr>
              <a:t>Step 2</a:t>
            </a:r>
            <a:endParaRPr lang="en-US" sz="4000" b="1" dirty="0">
              <a:latin typeface="+mn-lt"/>
            </a:endParaRPr>
          </a:p>
        </p:txBody>
      </p:sp>
      <p:pic>
        <p:nvPicPr>
          <p:cNvPr id="1026" name="Picture 2" descr="C:\Users\User\Desktop\logo\LPT\Select subcateg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0291" y="1258345"/>
            <a:ext cx="13951812" cy="65828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64333" y="5303519"/>
            <a:ext cx="3291839" cy="16668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/>
              <a:t>Select any one of the Issue from the Sub-Category Drop Down Box.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225451" y="3971109"/>
            <a:ext cx="148916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806057" y="2259872"/>
            <a:ext cx="2299063" cy="3241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/>
              <a:t>Select any one from the Following Drop Down Box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/>
              <a:t>High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/>
              <a:t>Low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/>
              <a:t>Medium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/>
              <a:t>Normal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15" y="300445"/>
            <a:ext cx="15773400" cy="600893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 smtClean="0">
                <a:latin typeface="+mn-lt"/>
              </a:rPr>
              <a:t>Step 3-JUGNU VERSION:-</a:t>
            </a:r>
            <a:endParaRPr lang="en-US" b="1" dirty="0">
              <a:latin typeface="+mn-lt"/>
            </a:endParaRPr>
          </a:p>
        </p:txBody>
      </p:sp>
      <p:pic>
        <p:nvPicPr>
          <p:cNvPr id="2050" name="Picture 2" descr="C:\Users\User\Desktop\logo\LPT\Version Jug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046" y="1111387"/>
            <a:ext cx="13747114" cy="69495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8530046" y="4715691"/>
            <a:ext cx="6858000" cy="13063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453360" y="3435532"/>
            <a:ext cx="2834640" cy="24410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/>
              <a:t>Select </a:t>
            </a:r>
            <a:r>
              <a:rPr lang="en-IN" b="1" dirty="0" err="1" smtClean="0"/>
              <a:t>Jugnu</a:t>
            </a:r>
            <a:r>
              <a:rPr lang="en-IN" b="1" dirty="0" smtClean="0"/>
              <a:t> Version(Users may use different Versions) from Version Drop Down Box.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467565"/>
            <a:ext cx="15773400" cy="747282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 smtClean="0"/>
              <a:t>Step 4</a:t>
            </a:r>
            <a:endParaRPr lang="en-US" b="1" dirty="0"/>
          </a:p>
        </p:txBody>
      </p:sp>
      <p:pic>
        <p:nvPicPr>
          <p:cNvPr id="4" name="Picture 2" descr="C:\Users\User\Desktop\logo\LPT\New Request P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537" y="1293223"/>
            <a:ext cx="13306673" cy="6426925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13820503" y="3579223"/>
            <a:ext cx="164592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649303" y="3291839"/>
            <a:ext cx="2220686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Add Subject.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958354" y="4741817"/>
            <a:ext cx="2103120" cy="13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31291" y="3801291"/>
            <a:ext cx="2560320" cy="2060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/>
              <a:t>Provide some details of the Issue if possible for easy understanding.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92286" y="5865223"/>
            <a:ext cx="13063" cy="50945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64823" y="4114801"/>
            <a:ext cx="2259874" cy="16668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/>
              <a:t>Attach a screenshot of the Issue facing.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543109" y="7249887"/>
            <a:ext cx="6257108" cy="13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878594" y="6648994"/>
            <a:ext cx="3004457" cy="12732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/>
              <a:t>After filling up all credentials Click on Add Request.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1172</TotalTime>
  <Words>140</Words>
  <Application>Microsoft Office PowerPoint</Application>
  <PresentationFormat>Custom</PresentationFormat>
  <Paragraphs>27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LPT HELP DESK</vt:lpstr>
      <vt:lpstr>Login Page:-</vt:lpstr>
      <vt:lpstr>Home Page:-</vt:lpstr>
      <vt:lpstr>Slide 4</vt:lpstr>
      <vt:lpstr>Slide 5</vt:lpstr>
      <vt:lpstr>Slide 6</vt:lpstr>
      <vt:lpstr>Step 2</vt:lpstr>
      <vt:lpstr>Step 3-JUGNU VERSION:-</vt:lpstr>
      <vt:lpstr>Step 4</vt:lpstr>
      <vt:lpstr>Final Notification Page:-</vt:lpstr>
      <vt:lpstr>Slide 11</vt:lpstr>
    </vt:vector>
  </TitlesOfParts>
  <Company>Logo Yazılım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Sinem Zengincelebi</dc:creator>
  <cp:lastModifiedBy>soumik santra</cp:lastModifiedBy>
  <cp:revision>87</cp:revision>
  <dcterms:created xsi:type="dcterms:W3CDTF">2016-04-19T05:53:34Z</dcterms:created>
  <dcterms:modified xsi:type="dcterms:W3CDTF">2018-03-05T08:15:33Z</dcterms:modified>
</cp:coreProperties>
</file>